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372" r:id="rId2"/>
    <p:sldId id="498" r:id="rId3"/>
    <p:sldId id="504" r:id="rId4"/>
    <p:sldId id="526" r:id="rId5"/>
    <p:sldId id="513" r:id="rId6"/>
    <p:sldId id="519" r:id="rId7"/>
    <p:sldId id="520" r:id="rId8"/>
    <p:sldId id="514" r:id="rId9"/>
    <p:sldId id="455" r:id="rId10"/>
    <p:sldId id="521" r:id="rId11"/>
    <p:sldId id="515" r:id="rId12"/>
    <p:sldId id="516" r:id="rId13"/>
    <p:sldId id="517" r:id="rId14"/>
    <p:sldId id="524" r:id="rId15"/>
    <p:sldId id="518" r:id="rId16"/>
    <p:sldId id="523" r:id="rId17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624" userDrawn="1">
          <p15:clr>
            <a:srgbClr val="A4A3A4"/>
          </p15:clr>
        </p15:guide>
        <p15:guide id="5" orient="horz" pos="142" userDrawn="1">
          <p15:clr>
            <a:srgbClr val="A4A3A4"/>
          </p15:clr>
        </p15:guide>
        <p15:guide id="6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7"/>
    <a:srgbClr val="0062C4"/>
    <a:srgbClr val="ED6F00"/>
    <a:srgbClr val="00A73C"/>
    <a:srgbClr val="0056A9"/>
    <a:srgbClr val="474747"/>
    <a:srgbClr val="B5B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밝은 스타일 2 - 강조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보통 스타일 3 - 강조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265" autoAdjust="0"/>
    <p:restoredTop sz="96391" autoAdjust="0"/>
  </p:normalViewPr>
  <p:slideViewPr>
    <p:cSldViewPr snapToGrid="0" showGuides="1">
      <p:cViewPr varScale="1">
        <p:scale>
          <a:sx n="101" d="100"/>
          <a:sy n="101" d="100"/>
        </p:scale>
        <p:origin x="880" y="68"/>
      </p:cViewPr>
      <p:guideLst>
        <p:guide orient="horz" pos="2183"/>
        <p:guide pos="2880"/>
        <p:guide pos="158"/>
        <p:guide pos="5624"/>
        <p:guide orient="horz" pos="142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75" d="100"/>
        <a:sy n="175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245AA-491D-46E5-B998-4A7815015935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652170"/>
            <a:ext cx="2945659" cy="2764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1"/>
            </a:lvl1pPr>
          </a:lstStyle>
          <a:p>
            <a:fld id="{AC4EFF81-4D48-40AC-89D6-1C8E76C6C02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5055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1F0C2-9C47-4888-8560-17F69E29BCFB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2122" y="6474274"/>
            <a:ext cx="2057400" cy="365125"/>
          </a:xfrm>
        </p:spPr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035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19D5-1071-41E0-AF28-838E4FCE304C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44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4816-97F6-4915-9F66-6839B0D8C732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13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05B84-D323-46C1-99C9-60E5EEA03587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64703" y="6467449"/>
            <a:ext cx="20574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FC7ADDEA-BE8C-4200-AFC5-CFC54F27A0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499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64FEA-D145-4D37-92E1-03237A3794F0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04881" y="6474063"/>
            <a:ext cx="20574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FC7ADDEA-BE8C-4200-AFC5-CFC54F27A0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18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40303-ACFC-4FB0-8079-4BEAFDEDCA31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3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B3952-E906-41BE-8A69-C2FDD7C0F57F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509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F8386-0B6A-4EFE-8F8B-6580B76BFB26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30518" y="6458691"/>
            <a:ext cx="20574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FC7ADDEA-BE8C-4200-AFC5-CFC54F27A0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99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50BB1-B37A-4641-BF15-56B390F7DCA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78E8706-D55C-4AB8-A6D0-DDDD88830079}"/>
              </a:ext>
            </a:extLst>
          </p:cNvPr>
          <p:cNvGrpSpPr/>
          <p:nvPr userDrawn="1"/>
        </p:nvGrpSpPr>
        <p:grpSpPr>
          <a:xfrm>
            <a:off x="0" y="0"/>
            <a:ext cx="9158654" cy="6858000"/>
            <a:chOff x="0" y="0"/>
            <a:chExt cx="9525000" cy="6858000"/>
          </a:xfrm>
        </p:grpSpPr>
        <p:pic>
          <p:nvPicPr>
            <p:cNvPr id="6" name="Picture 2" descr="C:\Documents and Settings\양수\My Documents\My Pictures\LG_MC\png\0606\BG3.png">
              <a:extLst>
                <a:ext uri="{FF2B5EF4-FFF2-40B4-BE49-F238E27FC236}">
                  <a16:creationId xmlns:a16="http://schemas.microsoft.com/office/drawing/2014/main" id="{113BDF0B-93C6-45AA-A9B9-69499EBAA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5000"/>
            </a:blip>
            <a:srcRect/>
            <a:stretch>
              <a:fillRect/>
            </a:stretch>
          </p:blipFill>
          <p:spPr bwMode="auto">
            <a:xfrm>
              <a:off x="0" y="0"/>
              <a:ext cx="9525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그림 6" descr="사선배경.png">
              <a:extLst>
                <a:ext uri="{FF2B5EF4-FFF2-40B4-BE49-F238E27FC236}">
                  <a16:creationId xmlns:a16="http://schemas.microsoft.com/office/drawing/2014/main" id="{7C58492F-6B59-4543-88E3-EFEC37319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846"/>
            <a:stretch/>
          </p:blipFill>
          <p:spPr>
            <a:xfrm>
              <a:off x="0" y="0"/>
              <a:ext cx="9525000" cy="6858000"/>
            </a:xfrm>
            <a:prstGeom prst="rect">
              <a:avLst/>
            </a:prstGeom>
          </p:spPr>
        </p:pic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0E30D2E3-7009-4C6F-BAA2-1B4C3B11D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26" b="21945"/>
          <a:stretch/>
        </p:blipFill>
        <p:spPr>
          <a:xfrm>
            <a:off x="3491626" y="1504950"/>
            <a:ext cx="5652374" cy="5353044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A9245B4A-B02E-4598-9A60-07025A464F4F}"/>
              </a:ext>
            </a:extLst>
          </p:cNvPr>
          <p:cNvSpPr/>
          <p:nvPr userDrawn="1"/>
        </p:nvSpPr>
        <p:spPr>
          <a:xfrm>
            <a:off x="0" y="234949"/>
            <a:ext cx="9144000" cy="736601"/>
          </a:xfrm>
          <a:prstGeom prst="rect">
            <a:avLst/>
          </a:prstGeom>
          <a:solidFill>
            <a:srgbClr val="B5B5B6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E635F5E-A194-4523-84D7-63E497BE14D9}"/>
              </a:ext>
            </a:extLst>
          </p:cNvPr>
          <p:cNvCxnSpPr>
            <a:cxnSpLocks/>
          </p:cNvCxnSpPr>
          <p:nvPr userDrawn="1"/>
        </p:nvCxnSpPr>
        <p:spPr>
          <a:xfrm>
            <a:off x="245053" y="6623050"/>
            <a:ext cx="8511020" cy="0"/>
          </a:xfrm>
          <a:prstGeom prst="line">
            <a:avLst/>
          </a:prstGeom>
          <a:ln w="38100">
            <a:solidFill>
              <a:srgbClr val="005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그림 18">
            <a:extLst>
              <a:ext uri="{FF2B5EF4-FFF2-40B4-BE49-F238E27FC236}">
                <a16:creationId xmlns:a16="http://schemas.microsoft.com/office/drawing/2014/main" id="{DEBF33FC-A5E5-48DA-B18D-1D277D2FA8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1" y="6267286"/>
            <a:ext cx="1322274" cy="365289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45053" y="365126"/>
            <a:ext cx="8666336" cy="466729"/>
          </a:xfrm>
        </p:spPr>
        <p:txBody>
          <a:bodyPr>
            <a:normAutofit/>
          </a:bodyPr>
          <a:lstStyle>
            <a:lvl1pPr>
              <a:defRPr lang="en-US" sz="2400" b="1" kern="1200" spc="-120" dirty="0">
                <a:solidFill>
                  <a:srgbClr val="47474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45053" y="1060615"/>
            <a:ext cx="8666336" cy="542274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8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390E2-E25B-4607-BD3E-8D0DAC9542C1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19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9EE4-30AF-4D26-9776-EF102B9AEF62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85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24D0E-3EDE-4CB1-BFB3-D1DB28371A31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56157" y="648432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FC7ADDEA-BE8C-4200-AFC5-CFC54F27A06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180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A4BF43BF-CD4F-4E1C-A925-0F32C5BDB855}"/>
              </a:ext>
            </a:extLst>
          </p:cNvPr>
          <p:cNvGrpSpPr/>
          <p:nvPr/>
        </p:nvGrpSpPr>
        <p:grpSpPr>
          <a:xfrm>
            <a:off x="0" y="0"/>
            <a:ext cx="9158654" cy="6858000"/>
            <a:chOff x="0" y="0"/>
            <a:chExt cx="9525000" cy="6858000"/>
          </a:xfrm>
        </p:grpSpPr>
        <p:pic>
          <p:nvPicPr>
            <p:cNvPr id="5" name="Picture 2" descr="C:\Documents and Settings\양수\My Documents\My Pictures\LG_MC\png\0606\BG3.png">
              <a:extLst>
                <a:ext uri="{FF2B5EF4-FFF2-40B4-BE49-F238E27FC236}">
                  <a16:creationId xmlns:a16="http://schemas.microsoft.com/office/drawing/2014/main" id="{ED494F72-70D2-4A08-A79F-E1B334FCB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lum bright="5000"/>
            </a:blip>
            <a:srcRect/>
            <a:stretch>
              <a:fillRect/>
            </a:stretch>
          </p:blipFill>
          <p:spPr bwMode="auto">
            <a:xfrm>
              <a:off x="0" y="0"/>
              <a:ext cx="9525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그림 5" descr="사선배경.png">
              <a:extLst>
                <a:ext uri="{FF2B5EF4-FFF2-40B4-BE49-F238E27FC236}">
                  <a16:creationId xmlns:a16="http://schemas.microsoft.com/office/drawing/2014/main" id="{B77EC0D7-D576-4287-9BF8-64AD26AF3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846"/>
            <a:stretch/>
          </p:blipFill>
          <p:spPr>
            <a:xfrm>
              <a:off x="0" y="0"/>
              <a:ext cx="9525000" cy="6858000"/>
            </a:xfrm>
            <a:prstGeom prst="rect">
              <a:avLst/>
            </a:prstGeom>
          </p:spPr>
        </p:pic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id="{AE6CA831-C1C4-42AE-BB4A-EF88804BB5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26" b="21945"/>
          <a:stretch/>
        </p:blipFill>
        <p:spPr>
          <a:xfrm>
            <a:off x="3491626" y="1504950"/>
            <a:ext cx="5652374" cy="5353044"/>
          </a:xfrm>
          <a:prstGeom prst="rect">
            <a:avLst/>
          </a:prstGeom>
        </p:spPr>
      </p:pic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7DA45C24-E0E0-4628-9DF5-FF4F415BD23D}"/>
              </a:ext>
            </a:extLst>
          </p:cNvPr>
          <p:cNvCxnSpPr/>
          <p:nvPr/>
        </p:nvCxnSpPr>
        <p:spPr>
          <a:xfrm>
            <a:off x="263525" y="467885"/>
            <a:ext cx="8677275" cy="0"/>
          </a:xfrm>
          <a:prstGeom prst="line">
            <a:avLst/>
          </a:prstGeom>
          <a:ln w="12700">
            <a:solidFill>
              <a:srgbClr val="0056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C971D3B2-B53F-4BF0-954A-B4590814C3A7}"/>
              </a:ext>
            </a:extLst>
          </p:cNvPr>
          <p:cNvSpPr/>
          <p:nvPr/>
        </p:nvSpPr>
        <p:spPr>
          <a:xfrm>
            <a:off x="0" y="6298937"/>
            <a:ext cx="9144000" cy="559063"/>
          </a:xfrm>
          <a:prstGeom prst="rect">
            <a:avLst/>
          </a:prstGeom>
          <a:solidFill>
            <a:srgbClr val="005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" name="Picture 8">
            <a:extLst>
              <a:ext uri="{FF2B5EF4-FFF2-40B4-BE49-F238E27FC236}">
                <a16:creationId xmlns:a16="http://schemas.microsoft.com/office/drawing/2014/main" id="{901FBFF3-75EF-4836-961C-D07F45F95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4463498" y="1855419"/>
            <a:ext cx="217003" cy="910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A12602-CF37-4268-8F08-40D61564D1CA}"/>
              </a:ext>
            </a:extLst>
          </p:cNvPr>
          <p:cNvSpPr txBox="1"/>
          <p:nvPr/>
        </p:nvSpPr>
        <p:spPr>
          <a:xfrm>
            <a:off x="1533915" y="3321892"/>
            <a:ext cx="6243248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2022.05.19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Ju Ho Lee, Sun Seok Hong, Jae-Won Lee,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Yung-</a:t>
            </a:r>
            <a:r>
              <a:rPr kumimoji="0" lang="en-US" altLang="ko-KR" sz="2400" b="1" i="0" u="none" kern="1200" cap="none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Zun</a:t>
            </a:r>
            <a:r>
              <a:rPr kumimoji="0" lang="en-US" altLang="ko-KR" sz="2400" b="1" i="0" u="none" kern="1200" cap="none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Cho and Jong Kwang Lee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1" i="0" u="non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Korea Atomic Energy Research Institute</a:t>
            </a:r>
            <a:endParaRPr kumimoji="0" lang="en-US" altLang="ko-KR" sz="2000" b="1" i="0" u="non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004DBE-557F-45ED-8D77-632026E362DF}"/>
              </a:ext>
            </a:extLst>
          </p:cNvPr>
          <p:cNvSpPr txBox="1"/>
          <p:nvPr/>
        </p:nvSpPr>
        <p:spPr>
          <a:xfrm>
            <a:off x="548255" y="1088344"/>
            <a:ext cx="8062143" cy="15696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 algn="ctr" defTabSz="914400" latinLnBrk="1">
              <a:defRPr/>
            </a:pPr>
            <a:r>
              <a:rPr kumimoji="0" lang="en-US" altLang="ko-KR" sz="3200" b="1" i="0" u="none" strike="noStrike" kern="1200" cap="none" spc="-12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Preliminary</a:t>
            </a:r>
            <a:r>
              <a:rPr kumimoji="0" lang="ko-KR" altLang="en-US" sz="3200" b="1" i="0" u="none" strike="noStrike" kern="1200" cap="none" spc="-12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kumimoji="0" lang="en-US" altLang="ko-KR" sz="3200" b="1" i="0" u="none" strike="noStrike" kern="1200" cap="none" spc="-12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Study</a:t>
            </a:r>
            <a:r>
              <a:rPr kumimoji="0" lang="ko-KR" altLang="en-US" sz="3200" b="1" i="0" u="none" strike="noStrike" kern="1200" cap="none" spc="-120" normalizeH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en-US" altLang="ko-KR" sz="3200" b="1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for Oxidative </a:t>
            </a:r>
            <a:r>
              <a:rPr lang="en-US" altLang="ko-KR" sz="3200" b="1" spc="-12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Decladding</a:t>
            </a:r>
            <a:r>
              <a:rPr lang="en-US" altLang="ko-KR" sz="3200" b="1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</a:p>
          <a:p>
            <a:pPr lvl="0" algn="ctr" defTabSz="914400" latinLnBrk="1">
              <a:defRPr/>
            </a:pPr>
            <a:r>
              <a:rPr lang="en-US" altLang="ko-KR" sz="3200" b="1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of </a:t>
            </a:r>
            <a:r>
              <a:rPr kumimoji="0" lang="en-US" altLang="ko-KR" sz="3200" b="1" i="0" u="none" strike="noStrike" kern="1200" cap="none" spc="-120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Simulated Damaged Spent Fuel</a:t>
            </a:r>
          </a:p>
          <a:p>
            <a:pPr lvl="0" algn="ctr" defTabSz="914400" latinLnBrk="1">
              <a:defRPr/>
            </a:pPr>
            <a:r>
              <a:rPr lang="en-US" altLang="ko-KR" sz="3200" b="1" spc="-12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Held in Vertical Position</a:t>
            </a:r>
            <a:endParaRPr kumimoji="0" lang="ko-KR" altLang="en-US" sz="3200" b="1" i="0" u="none" strike="noStrike" kern="1200" cap="none" spc="-120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F5F97F1E-A429-4031-9AFA-2DB7BF3EAE0C}"/>
              </a:ext>
            </a:extLst>
          </p:cNvPr>
          <p:cNvGrpSpPr/>
          <p:nvPr/>
        </p:nvGrpSpPr>
        <p:grpSpPr>
          <a:xfrm>
            <a:off x="4321558" y="2980618"/>
            <a:ext cx="515539" cy="58339"/>
            <a:chOff x="4286250" y="3494486"/>
            <a:chExt cx="515539" cy="58339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D8233CCA-E27E-4631-82C7-8BEE18FC83F8}"/>
                </a:ext>
              </a:extLst>
            </p:cNvPr>
            <p:cNvSpPr/>
            <p:nvPr/>
          </p:nvSpPr>
          <p:spPr>
            <a:xfrm>
              <a:off x="4286250" y="3494486"/>
              <a:ext cx="58339" cy="58339"/>
            </a:xfrm>
            <a:prstGeom prst="ellipse">
              <a:avLst/>
            </a:prstGeom>
            <a:solidFill>
              <a:srgbClr val="ED6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824988A6-2AB3-42AB-ABD0-9E9EAA3E76C1}"/>
                </a:ext>
              </a:extLst>
            </p:cNvPr>
            <p:cNvSpPr/>
            <p:nvPr/>
          </p:nvSpPr>
          <p:spPr>
            <a:xfrm>
              <a:off x="4438650" y="3494486"/>
              <a:ext cx="58339" cy="58339"/>
            </a:xfrm>
            <a:prstGeom prst="ellipse">
              <a:avLst/>
            </a:prstGeom>
            <a:solidFill>
              <a:srgbClr val="00A7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C111EEB-2D1C-4868-AE16-3E878A0DED93}"/>
                </a:ext>
              </a:extLst>
            </p:cNvPr>
            <p:cNvSpPr/>
            <p:nvPr/>
          </p:nvSpPr>
          <p:spPr>
            <a:xfrm>
              <a:off x="4591050" y="3494486"/>
              <a:ext cx="58339" cy="58339"/>
            </a:xfrm>
            <a:prstGeom prst="ellipse">
              <a:avLst/>
            </a:prstGeom>
            <a:solidFill>
              <a:srgbClr val="0068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C04DAD5C-F9A8-409B-AA00-C0C511808D0F}"/>
                </a:ext>
              </a:extLst>
            </p:cNvPr>
            <p:cNvSpPr/>
            <p:nvPr/>
          </p:nvSpPr>
          <p:spPr>
            <a:xfrm>
              <a:off x="4743450" y="3494486"/>
              <a:ext cx="58339" cy="58339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B17EA07-E594-4951-915C-F02ED25AFA9E}"/>
              </a:ext>
            </a:extLst>
          </p:cNvPr>
          <p:cNvSpPr txBox="1"/>
          <p:nvPr/>
        </p:nvSpPr>
        <p:spPr>
          <a:xfrm>
            <a:off x="7734324" y="226541"/>
            <a:ext cx="1234184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lvl="0" algn="r" defTabSz="914400" latinLnBrk="1">
              <a:defRPr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www.kaeri.re.kr</a:t>
            </a:r>
            <a:endParaRPr kumimoji="0" lang="ko-KR" altLang="en-US" sz="1200" i="0" u="none" strike="noStrike" kern="1200" cap="none" normalizeH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24D0992-B228-48D0-9A9D-009E3B092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402" y="6391291"/>
            <a:ext cx="1359197" cy="37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1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dirty="0"/>
              <a:t>Test # 1 : Oxidation of  10 cm </a:t>
            </a:r>
            <a:r>
              <a:rPr lang="en-US" altLang="ko-KR" dirty="0" err="1"/>
              <a:t>Rodcut</a:t>
            </a:r>
            <a:r>
              <a:rPr lang="en-US" altLang="ko-KR" dirty="0"/>
              <a:t> (</a:t>
            </a:r>
            <a:r>
              <a:rPr lang="en-US" altLang="ko-KR" dirty="0" err="1"/>
              <a:t>Ar</a:t>
            </a:r>
            <a:r>
              <a:rPr lang="en-US" altLang="ko-KR" dirty="0"/>
              <a:t> </a:t>
            </a:r>
            <a:r>
              <a:rPr lang="en-US" altLang="ko-KR" dirty="0">
                <a:sym typeface="Wingdings" panose="05000000000000000000" pitchFamily="2" charset="2"/>
              </a:rPr>
              <a:t>→ 100% O</a:t>
            </a:r>
            <a:r>
              <a:rPr lang="en-US" altLang="ko-KR" baseline="-25000" dirty="0">
                <a:sym typeface="Wingdings" panose="05000000000000000000" pitchFamily="2" charset="2"/>
              </a:rPr>
              <a:t>2</a:t>
            </a:r>
            <a:r>
              <a:rPr lang="en-US" altLang="ko-KR" dirty="0"/>
              <a:t>, 520</a:t>
            </a:r>
            <a:r>
              <a:rPr lang="en-US" altLang="ko-KR" baseline="30000" dirty="0"/>
              <a:t>o</a:t>
            </a:r>
            <a:r>
              <a:rPr lang="en-US" altLang="ko-KR" dirty="0"/>
              <a:t>C)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053" y="6567587"/>
            <a:ext cx="514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*ASME Boiler and Pressure Vessel Code – Section III Division 5, 2021</a:t>
            </a:r>
            <a:endParaRPr lang="ko-KR" altLang="en-US" sz="1400" dirty="0"/>
          </a:p>
        </p:txBody>
      </p:sp>
      <p:pic>
        <p:nvPicPr>
          <p:cNvPr id="12" name="_x710176608" descr="EMB00003e18018f">
            <a:extLst>
              <a:ext uri="{FF2B5EF4-FFF2-40B4-BE49-F238E27FC236}">
                <a16:creationId xmlns:a16="http://schemas.microsoft.com/office/drawing/2014/main" id="{6BD830B4-9877-429B-A58B-5CE9A5D4B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8" t="11566" r="39087" b="46592"/>
          <a:stretch/>
        </p:blipFill>
        <p:spPr bwMode="auto">
          <a:xfrm rot="16200000">
            <a:off x="6017088" y="497673"/>
            <a:ext cx="649080" cy="32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내용 개체 틀 2">
            <a:extLst>
              <a:ext uri="{FF2B5EF4-FFF2-40B4-BE49-F238E27FC236}">
                <a16:creationId xmlns:a16="http://schemas.microsoft.com/office/drawing/2014/main" id="{F86B7830-088E-464E-8C44-9BBEB8FDF914}"/>
              </a:ext>
            </a:extLst>
          </p:cNvPr>
          <p:cNvSpPr txBox="1">
            <a:spLocks/>
          </p:cNvSpPr>
          <p:nvPr/>
        </p:nvSpPr>
        <p:spPr>
          <a:xfrm>
            <a:off x="1685096" y="5488575"/>
            <a:ext cx="6383309" cy="62424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5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Upper Side : </a:t>
            </a:r>
            <a:r>
              <a:rPr lang="en-US" altLang="ko-KR" sz="15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Powderization</a:t>
            </a:r>
            <a:r>
              <a:rPr lang="en-US" altLang="ko-KR" sz="15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observed</a:t>
            </a:r>
          </a:p>
          <a:p>
            <a:r>
              <a:rPr lang="en-US" altLang="ko-KR" sz="15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Bottom Side : Rupture in cladding </a:t>
            </a:r>
            <a:r>
              <a:rPr lang="en-US" altLang="ko-KR" sz="1500" dirty="0">
                <a:latin typeface="KoPub돋움체 Bold" panose="02020603020101020101" pitchFamily="18" charset="-127"/>
                <a:ea typeface="KoPub돋움체 Bold" panose="02020603020101020101" pitchFamily="18" charset="-127"/>
                <a:sym typeface="Wingdings" panose="05000000000000000000" pitchFamily="2" charset="2"/>
              </a:rPr>
              <a:t>Resulted from Rapid oxidation rate</a:t>
            </a:r>
            <a:endParaRPr lang="ko-KR" altLang="en-US" sz="15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4" name="_x710177544" descr="EMB00003e180190">
            <a:extLst>
              <a:ext uri="{FF2B5EF4-FFF2-40B4-BE49-F238E27FC236}">
                <a16:creationId xmlns:a16="http://schemas.microsoft.com/office/drawing/2014/main" id="{3EE24A04-5D6A-4AD2-991E-8A0F49399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34" b="34558"/>
          <a:stretch>
            <a:fillRect/>
          </a:stretch>
        </p:blipFill>
        <p:spPr bwMode="auto">
          <a:xfrm>
            <a:off x="1889480" y="2645208"/>
            <a:ext cx="1156420" cy="225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B913D35B-EC35-4CA1-9A10-8454BD23B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091" y="2907055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350"/>
          </a:p>
        </p:txBody>
      </p:sp>
      <p:pic>
        <p:nvPicPr>
          <p:cNvPr id="16" name="_x710177400" descr="EMB00003e180191">
            <a:extLst>
              <a:ext uri="{FF2B5EF4-FFF2-40B4-BE49-F238E27FC236}">
                <a16:creationId xmlns:a16="http://schemas.microsoft.com/office/drawing/2014/main" id="{9619DD08-B0F2-4FC0-9FD3-D3ABA6B2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093" y="2645208"/>
            <a:ext cx="1275997" cy="226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2294AC36-6128-4D2C-94C5-82FE6A238C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6204" r="6214" b="32963"/>
          <a:stretch/>
        </p:blipFill>
        <p:spPr>
          <a:xfrm>
            <a:off x="5021877" y="2670114"/>
            <a:ext cx="1532424" cy="226757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FD5395B-2FA2-46E8-95E6-0F183952E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12" y="2670114"/>
            <a:ext cx="1276155" cy="22698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8DC7A2-C85F-4A53-BCB8-67D77E7D2D9B}"/>
              </a:ext>
            </a:extLst>
          </p:cNvPr>
          <p:cNvSpPr txBox="1"/>
          <p:nvPr/>
        </p:nvSpPr>
        <p:spPr>
          <a:xfrm>
            <a:off x="1685096" y="5029751"/>
            <a:ext cx="3070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&lt;Upper  Side of Oxidized Rod-cut&gt;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1" name="내용 개체 틀 3">
            <a:extLst>
              <a:ext uri="{FF2B5EF4-FFF2-40B4-BE49-F238E27FC236}">
                <a16:creationId xmlns:a16="http://schemas.microsoft.com/office/drawing/2014/main" id="{26E3EE85-BF1F-425F-9A05-B5A64BA5B18B}"/>
              </a:ext>
            </a:extLst>
          </p:cNvPr>
          <p:cNvSpPr txBox="1">
            <a:spLocks/>
          </p:cNvSpPr>
          <p:nvPr/>
        </p:nvSpPr>
        <p:spPr>
          <a:xfrm>
            <a:off x="245053" y="1088816"/>
            <a:ext cx="9003183" cy="466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Evaluation of Gas Change Effect on Oxidative </a:t>
            </a:r>
            <a:r>
              <a:rPr lang="en-US" altLang="ko-KR" dirty="0" err="1"/>
              <a:t>Decladding</a:t>
            </a:r>
            <a:endParaRPr lang="en-US" altLang="ko-KR" dirty="0"/>
          </a:p>
          <a:p>
            <a:pPr marL="914400" lvl="2" indent="0">
              <a:buNone/>
            </a:pPr>
            <a:r>
              <a:rPr lang="en-US" altLang="ko-KR" dirty="0"/>
              <a:t>Thermal treatment under argon atmosphere at 1000</a:t>
            </a:r>
            <a:r>
              <a:rPr lang="en-US" altLang="ko-KR" baseline="30000" dirty="0"/>
              <a:t>o</a:t>
            </a:r>
            <a:r>
              <a:rPr lang="en-US" altLang="ko-KR" dirty="0"/>
              <a:t>C and 70 bar during 30 min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0D1C18-62DA-4FAE-9AF6-326CD90DDD5D}"/>
              </a:ext>
            </a:extLst>
          </p:cNvPr>
          <p:cNvSpPr txBox="1"/>
          <p:nvPr/>
        </p:nvSpPr>
        <p:spPr>
          <a:xfrm>
            <a:off x="4997953" y="5031231"/>
            <a:ext cx="3070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&lt;Bottom Side of Oxidized Rod-cut&gt;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732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Test # 2 : Oxidation of  5 cm </a:t>
            </a:r>
            <a:r>
              <a:rPr lang="en-US" altLang="ko-KR" dirty="0" err="1"/>
              <a:t>Rodcut</a:t>
            </a:r>
            <a:r>
              <a:rPr lang="en-US" altLang="ko-KR" dirty="0"/>
              <a:t> (Air, 528</a:t>
            </a:r>
            <a:r>
              <a:rPr lang="en-US" altLang="ko-KR" baseline="30000" dirty="0"/>
              <a:t>o</a:t>
            </a:r>
            <a:r>
              <a:rPr lang="en-US" altLang="ko-KR" dirty="0"/>
              <a:t>C)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5053" y="6567587"/>
            <a:ext cx="5148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*ASME Boiler and Pressure Vessel Code – Section III Division 5, 2021</a:t>
            </a:r>
            <a:endParaRPr lang="ko-KR" altLang="en-US" sz="1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t="27067" r="24605" b="35621"/>
          <a:stretch/>
        </p:blipFill>
        <p:spPr>
          <a:xfrm rot="5400000">
            <a:off x="935256" y="1272431"/>
            <a:ext cx="2049355" cy="26014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296" y="1261729"/>
            <a:ext cx="3934615" cy="356456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37590" r="3604" b="47630"/>
          <a:stretch/>
        </p:blipFill>
        <p:spPr>
          <a:xfrm>
            <a:off x="659216" y="4701868"/>
            <a:ext cx="2615856" cy="1119962"/>
          </a:xfrm>
          <a:prstGeom prst="rect">
            <a:avLst/>
          </a:prstGeom>
        </p:spPr>
      </p:pic>
      <p:sp>
        <p:nvSpPr>
          <p:cNvPr id="122" name="내용 개체 틀 3"/>
          <p:cNvSpPr>
            <a:spLocks noGrp="1"/>
          </p:cNvSpPr>
          <p:nvPr>
            <p:ph idx="1"/>
          </p:nvPr>
        </p:nvSpPr>
        <p:spPr>
          <a:xfrm>
            <a:off x="533667" y="3683760"/>
            <a:ext cx="3045630" cy="8061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Before	            After	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Oxidation          </a:t>
            </a:r>
            <a:r>
              <a:rPr lang="en-US" altLang="ko-KR" dirty="0" err="1"/>
              <a:t>Oxidation</a:t>
            </a:r>
            <a:endParaRPr lang="en-US" altLang="ko-KR" dirty="0"/>
          </a:p>
        </p:txBody>
      </p:sp>
      <p:sp>
        <p:nvSpPr>
          <p:cNvPr id="123" name="내용 개체 틀 3"/>
          <p:cNvSpPr txBox="1">
            <a:spLocks/>
          </p:cNvSpPr>
          <p:nvPr/>
        </p:nvSpPr>
        <p:spPr>
          <a:xfrm>
            <a:off x="3778637" y="5125673"/>
            <a:ext cx="4819559" cy="12928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0" dirty="0"/>
              <a:t>It </a:t>
            </a:r>
            <a:r>
              <a:rPr lang="en-US" altLang="ko-KR" b="0" dirty="0" err="1"/>
              <a:t>tooks</a:t>
            </a:r>
            <a:r>
              <a:rPr lang="en-US" altLang="ko-KR" b="0" dirty="0"/>
              <a:t> </a:t>
            </a:r>
            <a:r>
              <a:rPr lang="en-US" altLang="ko-KR" dirty="0">
                <a:solidFill>
                  <a:srgbClr val="C00000"/>
                </a:solidFill>
              </a:rPr>
              <a:t>6 hours</a:t>
            </a:r>
            <a:r>
              <a:rPr lang="en-US" altLang="ko-KR" b="0" dirty="0"/>
              <a:t> for completely </a:t>
            </a:r>
            <a:r>
              <a:rPr lang="en-US" altLang="ko-KR" b="0" dirty="0" err="1"/>
              <a:t>decladding</a:t>
            </a:r>
            <a:r>
              <a:rPr lang="en-US" altLang="ko-KR" b="0" dirty="0"/>
              <a:t>     5 cm rod-cut</a:t>
            </a:r>
          </a:p>
          <a:p>
            <a:r>
              <a:rPr lang="en-US" altLang="ko-KR" b="0" dirty="0" err="1"/>
              <a:t>Decladding</a:t>
            </a:r>
            <a:r>
              <a:rPr lang="en-US" altLang="ko-KR" b="0" dirty="0"/>
              <a:t> rate of 0.072 g UO</a:t>
            </a:r>
            <a:r>
              <a:rPr lang="en-US" altLang="ko-KR" b="0" baseline="-25000" dirty="0"/>
              <a:t>2</a:t>
            </a:r>
            <a:r>
              <a:rPr lang="en-US" altLang="ko-KR" b="0" dirty="0"/>
              <a:t>/min</a:t>
            </a:r>
          </a:p>
        </p:txBody>
      </p:sp>
    </p:spTree>
    <p:extLst>
      <p:ext uri="{BB962C8B-B14F-4D97-AF65-F5344CB8AC3E}">
        <p14:creationId xmlns:p14="http://schemas.microsoft.com/office/powerpoint/2010/main" val="138364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Test # 3 : Oxidation of 5 cm </a:t>
            </a:r>
            <a:r>
              <a:rPr lang="en-US" altLang="ko-KR" dirty="0" err="1"/>
              <a:t>Rodcut</a:t>
            </a:r>
            <a:r>
              <a:rPr lang="en-US" altLang="ko-KR" dirty="0"/>
              <a:t> (100 % O</a:t>
            </a:r>
            <a:r>
              <a:rPr lang="en-US" altLang="ko-KR" baseline="-25000" dirty="0"/>
              <a:t>2</a:t>
            </a:r>
            <a:r>
              <a:rPr lang="en-US" altLang="ko-KR" dirty="0"/>
              <a:t> , 475 </a:t>
            </a:r>
            <a:r>
              <a:rPr lang="en-US" altLang="ko-KR" baseline="30000" dirty="0" err="1"/>
              <a:t>o</a:t>
            </a:r>
            <a:r>
              <a:rPr lang="en-US" altLang="ko-KR" dirty="0" err="1"/>
              <a:t>C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22" name="내용 개체 틀 3"/>
          <p:cNvSpPr>
            <a:spLocks noGrp="1"/>
          </p:cNvSpPr>
          <p:nvPr>
            <p:ph idx="1"/>
          </p:nvPr>
        </p:nvSpPr>
        <p:spPr>
          <a:xfrm>
            <a:off x="533667" y="3683760"/>
            <a:ext cx="3045630" cy="8061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After Air	            After O</a:t>
            </a:r>
            <a:r>
              <a:rPr lang="en-US" altLang="ko-KR" baseline="-25000" dirty="0"/>
              <a:t>2</a:t>
            </a:r>
            <a:r>
              <a:rPr lang="en-US" altLang="ko-KR" dirty="0"/>
              <a:t>	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Oxidation          </a:t>
            </a:r>
            <a:r>
              <a:rPr lang="en-US" altLang="ko-KR" dirty="0" err="1"/>
              <a:t>Oxidation</a:t>
            </a:r>
            <a:endParaRPr lang="en-US" altLang="ko-KR" dirty="0"/>
          </a:p>
        </p:txBody>
      </p:sp>
      <p:sp>
        <p:nvSpPr>
          <p:cNvPr id="123" name="내용 개체 틀 3"/>
          <p:cNvSpPr txBox="1">
            <a:spLocks/>
          </p:cNvSpPr>
          <p:nvPr/>
        </p:nvSpPr>
        <p:spPr>
          <a:xfrm>
            <a:off x="3672310" y="4766174"/>
            <a:ext cx="5351187" cy="13586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rgbClr val="C00000"/>
                </a:solidFill>
              </a:rPr>
              <a:t>100 minutes </a:t>
            </a:r>
            <a:r>
              <a:rPr lang="en-US" altLang="ko-KR" b="0" dirty="0"/>
              <a:t> oxidation time for completely </a:t>
            </a:r>
            <a:r>
              <a:rPr lang="en-US" altLang="ko-KR" b="0" dirty="0" err="1"/>
              <a:t>decladding</a:t>
            </a:r>
            <a:r>
              <a:rPr lang="en-US" altLang="ko-KR" b="0" dirty="0"/>
              <a:t>  5cm rod-cut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ko-KR" b="0" dirty="0"/>
              <a:t>Compared to air oxidation, </a:t>
            </a:r>
            <a:r>
              <a:rPr lang="en-US" altLang="ko-KR" dirty="0">
                <a:solidFill>
                  <a:srgbClr val="0056A9"/>
                </a:solidFill>
              </a:rPr>
              <a:t>70 %</a:t>
            </a:r>
            <a:r>
              <a:rPr lang="en-US" altLang="ko-KR" b="0" dirty="0"/>
              <a:t> in oxidation</a:t>
            </a:r>
          </a:p>
          <a:p>
            <a:pPr marL="0" indent="0">
              <a:buNone/>
            </a:pPr>
            <a:r>
              <a:rPr lang="en-US" altLang="ko-KR" b="0" dirty="0"/>
              <a:t>     time reduced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23816" r="45840" b="6589"/>
          <a:stretch/>
        </p:blipFill>
        <p:spPr>
          <a:xfrm rot="5400000">
            <a:off x="715923" y="1379738"/>
            <a:ext cx="2204487" cy="214777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2" t="11944" r="61964" b="61028"/>
          <a:stretch/>
        </p:blipFill>
        <p:spPr>
          <a:xfrm rot="5400000">
            <a:off x="1289884" y="4067404"/>
            <a:ext cx="1241936" cy="248694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52" y="1191355"/>
            <a:ext cx="3861752" cy="349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21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Test # 4 : Oxidation of 10 cm </a:t>
            </a:r>
            <a:r>
              <a:rPr lang="en-US" altLang="ko-KR" dirty="0" err="1"/>
              <a:t>Rodcut</a:t>
            </a:r>
            <a:r>
              <a:rPr lang="en-US" altLang="ko-KR" dirty="0"/>
              <a:t> (100% O</a:t>
            </a:r>
            <a:r>
              <a:rPr lang="en-US" altLang="ko-KR" baseline="-25000" dirty="0"/>
              <a:t>2</a:t>
            </a:r>
            <a:r>
              <a:rPr lang="en-US" altLang="ko-KR" dirty="0"/>
              <a:t>, 475 </a:t>
            </a:r>
            <a:r>
              <a:rPr lang="en-US" altLang="ko-KR" baseline="30000" dirty="0" err="1"/>
              <a:t>o</a:t>
            </a:r>
            <a:r>
              <a:rPr lang="en-US" altLang="ko-KR" dirty="0" err="1"/>
              <a:t>C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14" y="1191355"/>
            <a:ext cx="3514090" cy="318359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41731" r="25995" b="29558"/>
          <a:stretch/>
        </p:blipFill>
        <p:spPr>
          <a:xfrm>
            <a:off x="389863" y="1758219"/>
            <a:ext cx="3416594" cy="76399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27261" r="25168" b="33463"/>
          <a:stretch/>
        </p:blipFill>
        <p:spPr>
          <a:xfrm>
            <a:off x="391034" y="2691992"/>
            <a:ext cx="3415423" cy="1043580"/>
          </a:xfrm>
          <a:prstGeom prst="rect">
            <a:avLst/>
          </a:prstGeom>
        </p:spPr>
      </p:pic>
      <p:sp>
        <p:nvSpPr>
          <p:cNvPr id="16" name="내용 개체 틀 3"/>
          <p:cNvSpPr>
            <a:spLocks noGrp="1"/>
          </p:cNvSpPr>
          <p:nvPr>
            <p:ph idx="1"/>
          </p:nvPr>
        </p:nvSpPr>
        <p:spPr>
          <a:xfrm>
            <a:off x="433411" y="3905347"/>
            <a:ext cx="4335763" cy="806172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Incomplete </a:t>
            </a:r>
            <a:r>
              <a:rPr lang="en-US" altLang="ko-KR" dirty="0" err="1"/>
              <a:t>Decladding</a:t>
            </a:r>
            <a:r>
              <a:rPr lang="en-US" altLang="ko-KR" dirty="0"/>
              <a:t> (89%)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ko-KR" dirty="0"/>
              <a:t>Rupture in cladding </a:t>
            </a:r>
            <a:r>
              <a:rPr lang="en-US" altLang="ko-KR" dirty="0" err="1"/>
              <a:t>dut</a:t>
            </a:r>
            <a:r>
              <a:rPr lang="en-US" altLang="ko-KR" dirty="0"/>
              <a:t> to volume expansion</a:t>
            </a: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8" t="36739" r="25168" b="43674"/>
          <a:stretch/>
        </p:blipFill>
        <p:spPr>
          <a:xfrm>
            <a:off x="1727192" y="5205323"/>
            <a:ext cx="5070556" cy="772633"/>
          </a:xfrm>
          <a:prstGeom prst="rect">
            <a:avLst/>
          </a:prstGeom>
        </p:spPr>
      </p:pic>
      <p:sp>
        <p:nvSpPr>
          <p:cNvPr id="15" name="원통 14"/>
          <p:cNvSpPr/>
          <p:nvPr/>
        </p:nvSpPr>
        <p:spPr>
          <a:xfrm rot="16200000">
            <a:off x="4837818" y="4216494"/>
            <a:ext cx="304800" cy="2750289"/>
          </a:xfrm>
          <a:prstGeom prst="can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20" name="원통 19"/>
          <p:cNvSpPr/>
          <p:nvPr/>
        </p:nvSpPr>
        <p:spPr>
          <a:xfrm rot="16200000">
            <a:off x="2158998" y="5246833"/>
            <a:ext cx="304800" cy="719469"/>
          </a:xfrm>
          <a:prstGeom prst="can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3615073" y="6166884"/>
            <a:ext cx="2750290" cy="70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/>
          <p:nvPr/>
        </p:nvCxnSpPr>
        <p:spPr>
          <a:xfrm flipV="1">
            <a:off x="1958756" y="6152583"/>
            <a:ext cx="712377" cy="1075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69174" y="6137654"/>
            <a:ext cx="12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6 cm</a:t>
            </a:r>
            <a:endParaRPr lang="ko-KR" alt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046922" y="6130274"/>
            <a:ext cx="1248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2 cm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443759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Optimal Oxidative </a:t>
            </a:r>
            <a:r>
              <a:rPr lang="en-US" altLang="ko-KR" sz="3200" dirty="0" err="1"/>
              <a:t>Decladding</a:t>
            </a:r>
            <a:r>
              <a:rPr lang="en-US" altLang="ko-KR" sz="3200" dirty="0"/>
              <a:t> Condition</a:t>
            </a:r>
            <a:endParaRPr lang="ko-KR" altLang="en-US" sz="3200" dirty="0"/>
          </a:p>
        </p:txBody>
      </p:sp>
      <p:cxnSp>
        <p:nvCxnSpPr>
          <p:cNvPr id="175" name="직선 화살표 연결선 174">
            <a:extLst>
              <a:ext uri="{FF2B5EF4-FFF2-40B4-BE49-F238E27FC236}">
                <a16:creationId xmlns:a16="http://schemas.microsoft.com/office/drawing/2014/main" id="{3726B383-ACEE-48EE-B87B-E09F2C23F065}"/>
              </a:ext>
            </a:extLst>
          </p:cNvPr>
          <p:cNvCxnSpPr/>
          <p:nvPr/>
        </p:nvCxnSpPr>
        <p:spPr>
          <a:xfrm flipV="1">
            <a:off x="1505210" y="5974922"/>
            <a:ext cx="5400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4" name="TextBox 233">
            <a:extLst>
              <a:ext uri="{FF2B5EF4-FFF2-40B4-BE49-F238E27FC236}">
                <a16:creationId xmlns:a16="http://schemas.microsoft.com/office/drawing/2014/main" id="{88532E40-B72B-4B12-92EE-2B6B9AFB5DD2}"/>
              </a:ext>
            </a:extLst>
          </p:cNvPr>
          <p:cNvSpPr txBox="1"/>
          <p:nvPr/>
        </p:nvSpPr>
        <p:spPr>
          <a:xfrm>
            <a:off x="4608693" y="6109768"/>
            <a:ext cx="2454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Temperature(</a:t>
            </a:r>
            <a:r>
              <a:rPr lang="en-US" altLang="ko-KR" sz="2400" baseline="300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o</a:t>
            </a:r>
            <a:r>
              <a:rPr lang="en-US" altLang="ko-KR" sz="24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C</a:t>
            </a:r>
            <a:r>
              <a:rPr lang="en-US" altLang="ko-KR" sz="2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)</a:t>
            </a:r>
            <a:endParaRPr lang="ko-KR" altLang="en-US" sz="2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C01FB2C-A4C3-444D-A1EE-743821F39FF9}"/>
              </a:ext>
            </a:extLst>
          </p:cNvPr>
          <p:cNvSpPr txBox="1"/>
          <p:nvPr/>
        </p:nvSpPr>
        <p:spPr>
          <a:xfrm>
            <a:off x="-86401" y="2466765"/>
            <a:ext cx="1428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Oxygen Content</a:t>
            </a:r>
            <a:endParaRPr lang="ko-KR" altLang="en-US" sz="2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cxnSp>
        <p:nvCxnSpPr>
          <p:cNvPr id="240" name="직선 화살표 연결선 239">
            <a:extLst>
              <a:ext uri="{FF2B5EF4-FFF2-40B4-BE49-F238E27FC236}">
                <a16:creationId xmlns:a16="http://schemas.microsoft.com/office/drawing/2014/main" id="{381162FE-61D4-450A-919F-AAF7D5BCDC63}"/>
              </a:ext>
            </a:extLst>
          </p:cNvPr>
          <p:cNvCxnSpPr>
            <a:cxnSpLocks/>
          </p:cNvCxnSpPr>
          <p:nvPr/>
        </p:nvCxnSpPr>
        <p:spPr>
          <a:xfrm flipV="1">
            <a:off x="1515461" y="2376366"/>
            <a:ext cx="0" cy="3600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746A3D1F-B711-442A-8991-F8FE7DE1FDE8}"/>
              </a:ext>
            </a:extLst>
          </p:cNvPr>
          <p:cNvSpPr/>
          <p:nvPr/>
        </p:nvSpPr>
        <p:spPr>
          <a:xfrm>
            <a:off x="4376690" y="2714820"/>
            <a:ext cx="2543379" cy="66933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Higher Oxidation Rate</a:t>
            </a:r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Rupture in Cladding 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pic>
        <p:nvPicPr>
          <p:cNvPr id="243" name="그림 242">
            <a:extLst>
              <a:ext uri="{FF2B5EF4-FFF2-40B4-BE49-F238E27FC236}">
                <a16:creationId xmlns:a16="http://schemas.microsoft.com/office/drawing/2014/main" id="{BB72B070-0109-40DE-90D1-E4FAC8AD1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7" t="41731" r="25995" b="29558"/>
          <a:stretch/>
        </p:blipFill>
        <p:spPr>
          <a:xfrm rot="5400000">
            <a:off x="6238605" y="3425248"/>
            <a:ext cx="3416594" cy="763998"/>
          </a:xfrm>
          <a:prstGeom prst="rect">
            <a:avLst/>
          </a:prstGeom>
        </p:spPr>
      </p:pic>
      <p:sp>
        <p:nvSpPr>
          <p:cNvPr id="247" name="사각형: 둥근 모서리 246">
            <a:extLst>
              <a:ext uri="{FF2B5EF4-FFF2-40B4-BE49-F238E27FC236}">
                <a16:creationId xmlns:a16="http://schemas.microsoft.com/office/drawing/2014/main" id="{0F572690-6A16-4F1E-A09D-21E015C02F79}"/>
              </a:ext>
            </a:extLst>
          </p:cNvPr>
          <p:cNvSpPr/>
          <p:nvPr/>
        </p:nvSpPr>
        <p:spPr>
          <a:xfrm>
            <a:off x="3666480" y="3721827"/>
            <a:ext cx="3299006" cy="7500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Intermediate Oxidation Rate</a:t>
            </a:r>
          </a:p>
          <a:p>
            <a:pPr algn="ctr"/>
            <a:r>
              <a:rPr lang="en-US" altLang="ko-KR" sz="2000" b="1" dirty="0">
                <a:solidFill>
                  <a:schemeClr val="tx1"/>
                </a:solidFill>
              </a:rPr>
              <a:t>leading to no Rupture</a:t>
            </a:r>
            <a:endParaRPr lang="ko-KR" altLang="en-US" sz="2000" b="1" dirty="0">
              <a:solidFill>
                <a:schemeClr val="tx1"/>
              </a:solidFill>
            </a:endParaRPr>
          </a:p>
        </p:txBody>
      </p:sp>
      <p:sp>
        <p:nvSpPr>
          <p:cNvPr id="258" name="내용 개체 틀 3">
            <a:extLst>
              <a:ext uri="{FF2B5EF4-FFF2-40B4-BE49-F238E27FC236}">
                <a16:creationId xmlns:a16="http://schemas.microsoft.com/office/drawing/2014/main" id="{BD4AD946-E08D-43B9-B695-36CB83F60FF0}"/>
              </a:ext>
            </a:extLst>
          </p:cNvPr>
          <p:cNvSpPr txBox="1">
            <a:spLocks/>
          </p:cNvSpPr>
          <p:nvPr/>
        </p:nvSpPr>
        <p:spPr>
          <a:xfrm>
            <a:off x="245053" y="1088816"/>
            <a:ext cx="9003183" cy="4664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For complete </a:t>
            </a:r>
            <a:r>
              <a:rPr lang="en-US" altLang="ko-KR" dirty="0" err="1"/>
              <a:t>decladding</a:t>
            </a:r>
            <a:r>
              <a:rPr lang="en-US" altLang="ko-KR" dirty="0"/>
              <a:t> of 20-cm </a:t>
            </a:r>
            <a:r>
              <a:rPr lang="en-US" altLang="ko-KR" dirty="0" err="1"/>
              <a:t>rodcut</a:t>
            </a:r>
            <a:r>
              <a:rPr lang="en-US" altLang="ko-KR" dirty="0"/>
              <a:t>, Rupture in cladding should be avoided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altLang="ko-KR" dirty="0" err="1"/>
              <a:t>Decladding</a:t>
            </a:r>
            <a:r>
              <a:rPr lang="en-US" altLang="ko-KR" dirty="0"/>
              <a:t> rate (or Oxidation rate) should be adjusted</a:t>
            </a:r>
          </a:p>
          <a:p>
            <a:pPr lvl="2">
              <a:buFont typeface="Wingdings" panose="05000000000000000000" pitchFamily="2" charset="2"/>
              <a:buChar char="è"/>
            </a:pPr>
            <a:r>
              <a:rPr lang="en-US" altLang="ko-KR" dirty="0"/>
              <a:t>100% O</a:t>
            </a:r>
            <a:r>
              <a:rPr lang="en-US" altLang="ko-KR" baseline="-25000" dirty="0"/>
              <a:t>2</a:t>
            </a:r>
            <a:r>
              <a:rPr lang="en-US" altLang="ko-KR" dirty="0"/>
              <a:t> gas is not favored in oxidative </a:t>
            </a:r>
            <a:r>
              <a:rPr lang="en-US" altLang="ko-KR" dirty="0" err="1"/>
              <a:t>decladding</a:t>
            </a:r>
            <a:endParaRPr lang="en-US" altLang="ko-KR" dirty="0"/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C482BA8C-EACA-4EDA-8F0F-315353514858}"/>
              </a:ext>
            </a:extLst>
          </p:cNvPr>
          <p:cNvSpPr/>
          <p:nvPr/>
        </p:nvSpPr>
        <p:spPr>
          <a:xfrm>
            <a:off x="7063241" y="2849739"/>
            <a:ext cx="358491" cy="39949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61" name="그림 260">
            <a:extLst>
              <a:ext uri="{FF2B5EF4-FFF2-40B4-BE49-F238E27FC236}">
                <a16:creationId xmlns:a16="http://schemas.microsoft.com/office/drawing/2014/main" id="{905F66F1-AAB0-4726-A969-57D156C8AC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5" t="61721" r="45840" b="6589"/>
          <a:stretch/>
        </p:blipFill>
        <p:spPr>
          <a:xfrm rot="5400000">
            <a:off x="1475823" y="4077527"/>
            <a:ext cx="2204487" cy="977988"/>
          </a:xfrm>
          <a:prstGeom prst="rect">
            <a:avLst/>
          </a:prstGeom>
        </p:spPr>
      </p:pic>
      <p:sp>
        <p:nvSpPr>
          <p:cNvPr id="262" name="화살표: 오른쪽 261">
            <a:extLst>
              <a:ext uri="{FF2B5EF4-FFF2-40B4-BE49-F238E27FC236}">
                <a16:creationId xmlns:a16="http://schemas.microsoft.com/office/drawing/2014/main" id="{E67D3BEE-2D9E-4CEC-9F85-9D36F8188C9C}"/>
              </a:ext>
            </a:extLst>
          </p:cNvPr>
          <p:cNvSpPr/>
          <p:nvPr/>
        </p:nvSpPr>
        <p:spPr>
          <a:xfrm rot="10800000">
            <a:off x="3159309" y="3897085"/>
            <a:ext cx="358491" cy="39949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34397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800" dirty="0"/>
              <a:t>Concept for oxidative </a:t>
            </a:r>
            <a:r>
              <a:rPr lang="en-US" altLang="ko-KR" sz="2800" dirty="0" err="1"/>
              <a:t>decladding</a:t>
            </a:r>
            <a:r>
              <a:rPr lang="en-US" altLang="ko-KR" sz="2800" dirty="0"/>
              <a:t> equipment for HFEF</a:t>
            </a:r>
            <a:endParaRPr lang="ko-KR" altLang="en-US" sz="2800" dirty="0"/>
          </a:p>
        </p:txBody>
      </p:sp>
      <p:sp>
        <p:nvSpPr>
          <p:cNvPr id="19" name="직사각형 18"/>
          <p:cNvSpPr/>
          <p:nvPr/>
        </p:nvSpPr>
        <p:spPr>
          <a:xfrm>
            <a:off x="687042" y="313712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1883050" y="312924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687042" y="298473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/>
          <p:cNvSpPr/>
          <p:nvPr/>
        </p:nvSpPr>
        <p:spPr>
          <a:xfrm>
            <a:off x="1646217" y="2982113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684675" y="452175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직사각형 28"/>
          <p:cNvSpPr/>
          <p:nvPr/>
        </p:nvSpPr>
        <p:spPr>
          <a:xfrm>
            <a:off x="1646216" y="4519134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814932" y="329477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타원 30"/>
          <p:cNvSpPr/>
          <p:nvPr/>
        </p:nvSpPr>
        <p:spPr>
          <a:xfrm>
            <a:off x="817302" y="341825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819672" y="354174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타원 32"/>
          <p:cNvSpPr/>
          <p:nvPr/>
        </p:nvSpPr>
        <p:spPr>
          <a:xfrm>
            <a:off x="812566" y="366523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타원 33"/>
          <p:cNvSpPr/>
          <p:nvPr/>
        </p:nvSpPr>
        <p:spPr>
          <a:xfrm>
            <a:off x="810198" y="378871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812566" y="391220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/>
          <p:cNvSpPr/>
          <p:nvPr/>
        </p:nvSpPr>
        <p:spPr>
          <a:xfrm>
            <a:off x="810195" y="403569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/>
          <p:cNvSpPr/>
          <p:nvPr/>
        </p:nvSpPr>
        <p:spPr>
          <a:xfrm>
            <a:off x="812565" y="415918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/>
          <p:cNvSpPr/>
          <p:nvPr/>
        </p:nvSpPr>
        <p:spPr>
          <a:xfrm>
            <a:off x="812565" y="4301056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814935" y="443505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1906736" y="326587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타원 40"/>
          <p:cNvSpPr/>
          <p:nvPr/>
        </p:nvSpPr>
        <p:spPr>
          <a:xfrm>
            <a:off x="1909106" y="338935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타원 41"/>
          <p:cNvSpPr/>
          <p:nvPr/>
        </p:nvSpPr>
        <p:spPr>
          <a:xfrm>
            <a:off x="1911476" y="351284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1904370" y="3636332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1902002" y="375982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1904370" y="388330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1901999" y="400679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1904369" y="413028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1904369" y="427215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1906739" y="440615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6" name="직선 연결선 55"/>
          <p:cNvCxnSpPr>
            <a:stCxn id="89" idx="3"/>
          </p:cNvCxnSpPr>
          <p:nvPr/>
        </p:nvCxnSpPr>
        <p:spPr>
          <a:xfrm>
            <a:off x="1137026" y="2570620"/>
            <a:ext cx="1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/>
          <p:cNvCxnSpPr>
            <a:stCxn id="90" idx="1"/>
          </p:cNvCxnSpPr>
          <p:nvPr/>
        </p:nvCxnSpPr>
        <p:spPr>
          <a:xfrm>
            <a:off x="1568217" y="2568416"/>
            <a:ext cx="27979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한쪽 모서리가 둥근 사각형 88"/>
          <p:cNvSpPr/>
          <p:nvPr/>
        </p:nvSpPr>
        <p:spPr>
          <a:xfrm>
            <a:off x="966269" y="2552098"/>
            <a:ext cx="170756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한쪽 모서리가 둥근 사각형 89"/>
          <p:cNvSpPr/>
          <p:nvPr/>
        </p:nvSpPr>
        <p:spPr>
          <a:xfrm>
            <a:off x="1568217" y="2549894"/>
            <a:ext cx="204839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한쪽 모서리가 둥근 사각형 90"/>
          <p:cNvSpPr/>
          <p:nvPr/>
        </p:nvSpPr>
        <p:spPr>
          <a:xfrm>
            <a:off x="966269" y="2480750"/>
            <a:ext cx="796115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한쪽 모서리가 둥근 사각형 92"/>
          <p:cNvSpPr/>
          <p:nvPr/>
        </p:nvSpPr>
        <p:spPr>
          <a:xfrm>
            <a:off x="868048" y="2925040"/>
            <a:ext cx="268977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한쪽 모서리가 둥근 사각형 93"/>
          <p:cNvSpPr/>
          <p:nvPr/>
        </p:nvSpPr>
        <p:spPr>
          <a:xfrm>
            <a:off x="1581797" y="2916714"/>
            <a:ext cx="253239" cy="4592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직사각형 105"/>
          <p:cNvSpPr/>
          <p:nvPr/>
        </p:nvSpPr>
        <p:spPr>
          <a:xfrm>
            <a:off x="1364327" y="2034210"/>
            <a:ext cx="45719" cy="1382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타원 108"/>
          <p:cNvSpPr/>
          <p:nvPr/>
        </p:nvSpPr>
        <p:spPr>
          <a:xfrm>
            <a:off x="1037430" y="2487988"/>
            <a:ext cx="45128" cy="59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타원 109"/>
          <p:cNvSpPr/>
          <p:nvPr/>
        </p:nvSpPr>
        <p:spPr>
          <a:xfrm>
            <a:off x="1614540" y="2514141"/>
            <a:ext cx="50888" cy="44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원통 111"/>
          <p:cNvSpPr/>
          <p:nvPr/>
        </p:nvSpPr>
        <p:spPr>
          <a:xfrm>
            <a:off x="1284091" y="3416222"/>
            <a:ext cx="206562" cy="808058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560427" y="1647368"/>
            <a:ext cx="1699237" cy="374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1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1" name="원통 130"/>
          <p:cNvSpPr/>
          <p:nvPr/>
        </p:nvSpPr>
        <p:spPr>
          <a:xfrm rot="11373315">
            <a:off x="1372194" y="3536683"/>
            <a:ext cx="45719" cy="628892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32" name="TextBox 131"/>
          <p:cNvSpPr txBox="1"/>
          <p:nvPr/>
        </p:nvSpPr>
        <p:spPr>
          <a:xfrm>
            <a:off x="2108329" y="2901202"/>
            <a:ext cx="9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Heater</a:t>
            </a:r>
            <a:endParaRPr lang="ko-KR" altLang="en-US" b="1" dirty="0"/>
          </a:p>
        </p:txBody>
      </p:sp>
      <p:sp>
        <p:nvSpPr>
          <p:cNvPr id="6" name="사다리꼴 5"/>
          <p:cNvSpPr/>
          <p:nvPr/>
        </p:nvSpPr>
        <p:spPr>
          <a:xfrm rot="10800000">
            <a:off x="1174330" y="4547318"/>
            <a:ext cx="393700" cy="5667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한쪽 모서리가 둥근 사각형 132"/>
          <p:cNvSpPr/>
          <p:nvPr/>
        </p:nvSpPr>
        <p:spPr>
          <a:xfrm>
            <a:off x="1124831" y="5444213"/>
            <a:ext cx="489710" cy="5702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모서리가 둥근 직사각형 133"/>
          <p:cNvSpPr/>
          <p:nvPr/>
        </p:nvSpPr>
        <p:spPr>
          <a:xfrm>
            <a:off x="560426" y="5616389"/>
            <a:ext cx="1699237" cy="374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2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35" name="직사각형 134"/>
          <p:cNvSpPr/>
          <p:nvPr/>
        </p:nvSpPr>
        <p:spPr>
          <a:xfrm>
            <a:off x="1355247" y="5117796"/>
            <a:ext cx="45719" cy="5049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직사각형 135"/>
          <p:cNvSpPr/>
          <p:nvPr/>
        </p:nvSpPr>
        <p:spPr>
          <a:xfrm>
            <a:off x="3877623" y="319427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직사각형 136"/>
          <p:cNvSpPr/>
          <p:nvPr/>
        </p:nvSpPr>
        <p:spPr>
          <a:xfrm>
            <a:off x="5073631" y="318639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직사각형 137"/>
          <p:cNvSpPr/>
          <p:nvPr/>
        </p:nvSpPr>
        <p:spPr>
          <a:xfrm>
            <a:off x="3877623" y="304188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직사각형 138"/>
          <p:cNvSpPr/>
          <p:nvPr/>
        </p:nvSpPr>
        <p:spPr>
          <a:xfrm>
            <a:off x="4836798" y="3039263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직사각형 139"/>
          <p:cNvSpPr/>
          <p:nvPr/>
        </p:nvSpPr>
        <p:spPr>
          <a:xfrm>
            <a:off x="3875256" y="457890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직사각형 140"/>
          <p:cNvSpPr/>
          <p:nvPr/>
        </p:nvSpPr>
        <p:spPr>
          <a:xfrm>
            <a:off x="4836797" y="4576284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타원 141"/>
          <p:cNvSpPr/>
          <p:nvPr/>
        </p:nvSpPr>
        <p:spPr>
          <a:xfrm>
            <a:off x="4005513" y="335192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3" name="타원 142"/>
          <p:cNvSpPr/>
          <p:nvPr/>
        </p:nvSpPr>
        <p:spPr>
          <a:xfrm>
            <a:off x="4007883" y="347540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4" name="타원 143"/>
          <p:cNvSpPr/>
          <p:nvPr/>
        </p:nvSpPr>
        <p:spPr>
          <a:xfrm>
            <a:off x="4010253" y="359889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5" name="타원 144"/>
          <p:cNvSpPr/>
          <p:nvPr/>
        </p:nvSpPr>
        <p:spPr>
          <a:xfrm>
            <a:off x="4003147" y="372238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타원 145"/>
          <p:cNvSpPr/>
          <p:nvPr/>
        </p:nvSpPr>
        <p:spPr>
          <a:xfrm>
            <a:off x="4000779" y="384586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타원 146"/>
          <p:cNvSpPr/>
          <p:nvPr/>
        </p:nvSpPr>
        <p:spPr>
          <a:xfrm>
            <a:off x="4003147" y="396935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타원 147"/>
          <p:cNvSpPr/>
          <p:nvPr/>
        </p:nvSpPr>
        <p:spPr>
          <a:xfrm>
            <a:off x="4000776" y="409284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타원 148"/>
          <p:cNvSpPr/>
          <p:nvPr/>
        </p:nvSpPr>
        <p:spPr>
          <a:xfrm>
            <a:off x="4003146" y="421633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0" name="타원 149"/>
          <p:cNvSpPr/>
          <p:nvPr/>
        </p:nvSpPr>
        <p:spPr>
          <a:xfrm>
            <a:off x="4003146" y="4358206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1" name="타원 150"/>
          <p:cNvSpPr/>
          <p:nvPr/>
        </p:nvSpPr>
        <p:spPr>
          <a:xfrm>
            <a:off x="4005516" y="449220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2" name="타원 151"/>
          <p:cNvSpPr/>
          <p:nvPr/>
        </p:nvSpPr>
        <p:spPr>
          <a:xfrm>
            <a:off x="5097317" y="332302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3" name="타원 152"/>
          <p:cNvSpPr/>
          <p:nvPr/>
        </p:nvSpPr>
        <p:spPr>
          <a:xfrm>
            <a:off x="5099687" y="344650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4" name="타원 153"/>
          <p:cNvSpPr/>
          <p:nvPr/>
        </p:nvSpPr>
        <p:spPr>
          <a:xfrm>
            <a:off x="5102057" y="356999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5" name="타원 154"/>
          <p:cNvSpPr/>
          <p:nvPr/>
        </p:nvSpPr>
        <p:spPr>
          <a:xfrm>
            <a:off x="5094951" y="3693482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6" name="타원 155"/>
          <p:cNvSpPr/>
          <p:nvPr/>
        </p:nvSpPr>
        <p:spPr>
          <a:xfrm>
            <a:off x="5092583" y="381697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7" name="타원 156"/>
          <p:cNvSpPr/>
          <p:nvPr/>
        </p:nvSpPr>
        <p:spPr>
          <a:xfrm>
            <a:off x="5094951" y="394045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8" name="타원 157"/>
          <p:cNvSpPr/>
          <p:nvPr/>
        </p:nvSpPr>
        <p:spPr>
          <a:xfrm>
            <a:off x="5092580" y="406394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9" name="타원 158"/>
          <p:cNvSpPr/>
          <p:nvPr/>
        </p:nvSpPr>
        <p:spPr>
          <a:xfrm>
            <a:off x="5094950" y="418743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0" name="타원 159"/>
          <p:cNvSpPr/>
          <p:nvPr/>
        </p:nvSpPr>
        <p:spPr>
          <a:xfrm>
            <a:off x="5094950" y="432930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" name="타원 160"/>
          <p:cNvSpPr/>
          <p:nvPr/>
        </p:nvSpPr>
        <p:spPr>
          <a:xfrm>
            <a:off x="5097320" y="446330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62" name="직선 연결선 161"/>
          <p:cNvCxnSpPr>
            <a:stCxn id="164" idx="3"/>
          </p:cNvCxnSpPr>
          <p:nvPr/>
        </p:nvCxnSpPr>
        <p:spPr>
          <a:xfrm>
            <a:off x="4327607" y="2627770"/>
            <a:ext cx="1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직선 연결선 162"/>
          <p:cNvCxnSpPr>
            <a:stCxn id="165" idx="1"/>
          </p:cNvCxnSpPr>
          <p:nvPr/>
        </p:nvCxnSpPr>
        <p:spPr>
          <a:xfrm>
            <a:off x="4758798" y="2625566"/>
            <a:ext cx="27979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한쪽 모서리가 둥근 사각형 163"/>
          <p:cNvSpPr/>
          <p:nvPr/>
        </p:nvSpPr>
        <p:spPr>
          <a:xfrm>
            <a:off x="4156850" y="2609248"/>
            <a:ext cx="170756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5" name="한쪽 모서리가 둥근 사각형 164"/>
          <p:cNvSpPr/>
          <p:nvPr/>
        </p:nvSpPr>
        <p:spPr>
          <a:xfrm>
            <a:off x="4758798" y="2607044"/>
            <a:ext cx="204839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6" name="한쪽 모서리가 둥근 사각형 165"/>
          <p:cNvSpPr/>
          <p:nvPr/>
        </p:nvSpPr>
        <p:spPr>
          <a:xfrm>
            <a:off x="4156850" y="2537900"/>
            <a:ext cx="796115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7" name="한쪽 모서리가 둥근 사각형 166"/>
          <p:cNvSpPr/>
          <p:nvPr/>
        </p:nvSpPr>
        <p:spPr>
          <a:xfrm>
            <a:off x="4058629" y="2982190"/>
            <a:ext cx="268977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8" name="한쪽 모서리가 둥근 사각형 167"/>
          <p:cNvSpPr/>
          <p:nvPr/>
        </p:nvSpPr>
        <p:spPr>
          <a:xfrm>
            <a:off x="4772378" y="2973864"/>
            <a:ext cx="253239" cy="4592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9" name="직사각형 168"/>
          <p:cNvSpPr/>
          <p:nvPr/>
        </p:nvSpPr>
        <p:spPr>
          <a:xfrm>
            <a:off x="4554908" y="2091361"/>
            <a:ext cx="45991" cy="109241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0" name="타원 169"/>
          <p:cNvSpPr/>
          <p:nvPr/>
        </p:nvSpPr>
        <p:spPr>
          <a:xfrm>
            <a:off x="4228011" y="2545138"/>
            <a:ext cx="45128" cy="59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1" name="타원 170"/>
          <p:cNvSpPr/>
          <p:nvPr/>
        </p:nvSpPr>
        <p:spPr>
          <a:xfrm>
            <a:off x="4805121" y="2571291"/>
            <a:ext cx="50888" cy="44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2" name="원통 171"/>
          <p:cNvSpPr/>
          <p:nvPr/>
        </p:nvSpPr>
        <p:spPr>
          <a:xfrm>
            <a:off x="4474672" y="3162222"/>
            <a:ext cx="206562" cy="808058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3" name="모서리가 둥근 직사각형 172"/>
          <p:cNvSpPr/>
          <p:nvPr/>
        </p:nvSpPr>
        <p:spPr>
          <a:xfrm>
            <a:off x="3751008" y="1704518"/>
            <a:ext cx="1699237" cy="374566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1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74" name="원통 173"/>
          <p:cNvSpPr/>
          <p:nvPr/>
        </p:nvSpPr>
        <p:spPr>
          <a:xfrm rot="11373315">
            <a:off x="4562775" y="3282683"/>
            <a:ext cx="45719" cy="628892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76" name="사다리꼴 175"/>
          <p:cNvSpPr/>
          <p:nvPr/>
        </p:nvSpPr>
        <p:spPr>
          <a:xfrm rot="10800000">
            <a:off x="4364911" y="4604468"/>
            <a:ext cx="393700" cy="5667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한쪽 모서리가 둥근 사각형 176"/>
          <p:cNvSpPr/>
          <p:nvPr/>
        </p:nvSpPr>
        <p:spPr>
          <a:xfrm>
            <a:off x="4315412" y="5501363"/>
            <a:ext cx="489710" cy="5702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모서리가 둥근 직사각형 177"/>
          <p:cNvSpPr/>
          <p:nvPr/>
        </p:nvSpPr>
        <p:spPr>
          <a:xfrm>
            <a:off x="3751007" y="5673539"/>
            <a:ext cx="1699237" cy="374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2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179" name="직사각형 178"/>
          <p:cNvSpPr/>
          <p:nvPr/>
        </p:nvSpPr>
        <p:spPr>
          <a:xfrm>
            <a:off x="4545828" y="5174946"/>
            <a:ext cx="45719" cy="5049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0" name="폭발 1 179"/>
          <p:cNvSpPr/>
          <p:nvPr/>
        </p:nvSpPr>
        <p:spPr>
          <a:xfrm>
            <a:off x="4559608" y="4028901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1" name="폭발 1 180"/>
          <p:cNvSpPr/>
          <p:nvPr/>
        </p:nvSpPr>
        <p:spPr>
          <a:xfrm>
            <a:off x="4443212" y="417760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2" name="폭발 1 181"/>
          <p:cNvSpPr/>
          <p:nvPr/>
        </p:nvSpPr>
        <p:spPr>
          <a:xfrm>
            <a:off x="4591162" y="4195707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3" name="폭발 1 182"/>
          <p:cNvSpPr/>
          <p:nvPr/>
        </p:nvSpPr>
        <p:spPr>
          <a:xfrm>
            <a:off x="4544777" y="5045382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4" name="폭발 1 183"/>
          <p:cNvSpPr/>
          <p:nvPr/>
        </p:nvSpPr>
        <p:spPr>
          <a:xfrm>
            <a:off x="4473939" y="494492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5" name="폭발 1 184"/>
          <p:cNvSpPr/>
          <p:nvPr/>
        </p:nvSpPr>
        <p:spPr>
          <a:xfrm>
            <a:off x="4585634" y="490769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6" name="폭발 1 185"/>
          <p:cNvSpPr/>
          <p:nvPr/>
        </p:nvSpPr>
        <p:spPr>
          <a:xfrm>
            <a:off x="4438824" y="482402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폭발 1 186"/>
          <p:cNvSpPr/>
          <p:nvPr/>
        </p:nvSpPr>
        <p:spPr>
          <a:xfrm>
            <a:off x="4585447" y="480584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8" name="폭발 1 187"/>
          <p:cNvSpPr/>
          <p:nvPr/>
        </p:nvSpPr>
        <p:spPr>
          <a:xfrm>
            <a:off x="4463834" y="470953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폭발 1 188"/>
          <p:cNvSpPr/>
          <p:nvPr/>
        </p:nvSpPr>
        <p:spPr>
          <a:xfrm>
            <a:off x="4399199" y="4380752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0" name="폭발 1 189"/>
          <p:cNvSpPr/>
          <p:nvPr/>
        </p:nvSpPr>
        <p:spPr>
          <a:xfrm>
            <a:off x="5239944" y="5171225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5386368" y="5096726"/>
            <a:ext cx="69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U</a:t>
            </a:r>
            <a:r>
              <a:rPr lang="en-US" altLang="ko-KR" sz="1200" baseline="-25000" dirty="0"/>
              <a:t>3</a:t>
            </a:r>
            <a:r>
              <a:rPr lang="en-US" altLang="ko-KR" sz="1200" dirty="0"/>
              <a:t>O</a:t>
            </a:r>
            <a:r>
              <a:rPr lang="en-US" altLang="ko-KR" sz="1200" baseline="-25000" dirty="0"/>
              <a:t>8</a:t>
            </a:r>
            <a:r>
              <a:rPr lang="en-US" altLang="ko-KR" sz="1200" dirty="0"/>
              <a:t> powder</a:t>
            </a:r>
            <a:endParaRPr lang="ko-KR" alt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3123261" y="1218448"/>
            <a:ext cx="281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/>
                </a:solidFill>
              </a:rPr>
              <a:t>Oxidative </a:t>
            </a:r>
            <a:r>
              <a:rPr lang="en-US" altLang="ko-KR" b="1" dirty="0" err="1">
                <a:solidFill>
                  <a:schemeClr val="accent1"/>
                </a:solidFill>
              </a:rPr>
              <a:t>Decladding</a:t>
            </a:r>
            <a:r>
              <a:rPr lang="en-US" altLang="ko-KR" b="1" dirty="0">
                <a:solidFill>
                  <a:schemeClr val="accent1"/>
                </a:solidFill>
              </a:rPr>
              <a:t> mode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191" name="직사각형 190"/>
          <p:cNvSpPr/>
          <p:nvPr/>
        </p:nvSpPr>
        <p:spPr>
          <a:xfrm>
            <a:off x="6715235" y="319427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2" name="직사각형 191"/>
          <p:cNvSpPr/>
          <p:nvPr/>
        </p:nvSpPr>
        <p:spPr>
          <a:xfrm>
            <a:off x="7911243" y="3186399"/>
            <a:ext cx="175257" cy="13820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3" name="직사각형 192"/>
          <p:cNvSpPr/>
          <p:nvPr/>
        </p:nvSpPr>
        <p:spPr>
          <a:xfrm>
            <a:off x="6715235" y="304188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4" name="직사각형 193"/>
          <p:cNvSpPr/>
          <p:nvPr/>
        </p:nvSpPr>
        <p:spPr>
          <a:xfrm>
            <a:off x="7674410" y="3039263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5" name="직사각형 194"/>
          <p:cNvSpPr/>
          <p:nvPr/>
        </p:nvSpPr>
        <p:spPr>
          <a:xfrm>
            <a:off x="6712868" y="4578908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6" name="직사각형 195"/>
          <p:cNvSpPr/>
          <p:nvPr/>
        </p:nvSpPr>
        <p:spPr>
          <a:xfrm>
            <a:off x="7674409" y="4576284"/>
            <a:ext cx="412091" cy="1445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7" name="타원 196"/>
          <p:cNvSpPr/>
          <p:nvPr/>
        </p:nvSpPr>
        <p:spPr>
          <a:xfrm>
            <a:off x="6843125" y="335192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8" name="타원 197"/>
          <p:cNvSpPr/>
          <p:nvPr/>
        </p:nvSpPr>
        <p:spPr>
          <a:xfrm>
            <a:off x="6845495" y="347540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9" name="타원 198"/>
          <p:cNvSpPr/>
          <p:nvPr/>
        </p:nvSpPr>
        <p:spPr>
          <a:xfrm>
            <a:off x="6847865" y="359889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0" name="타원 199"/>
          <p:cNvSpPr/>
          <p:nvPr/>
        </p:nvSpPr>
        <p:spPr>
          <a:xfrm>
            <a:off x="6840759" y="372238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1" name="타원 200"/>
          <p:cNvSpPr/>
          <p:nvPr/>
        </p:nvSpPr>
        <p:spPr>
          <a:xfrm>
            <a:off x="6838391" y="384586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2" name="타원 201"/>
          <p:cNvSpPr/>
          <p:nvPr/>
        </p:nvSpPr>
        <p:spPr>
          <a:xfrm>
            <a:off x="6840759" y="396935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3" name="타원 202"/>
          <p:cNvSpPr/>
          <p:nvPr/>
        </p:nvSpPr>
        <p:spPr>
          <a:xfrm>
            <a:off x="6838388" y="409284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" name="타원 203"/>
          <p:cNvSpPr/>
          <p:nvPr/>
        </p:nvSpPr>
        <p:spPr>
          <a:xfrm>
            <a:off x="6840758" y="421633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5" name="타원 204"/>
          <p:cNvSpPr/>
          <p:nvPr/>
        </p:nvSpPr>
        <p:spPr>
          <a:xfrm>
            <a:off x="6840758" y="4358206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" name="타원 205"/>
          <p:cNvSpPr/>
          <p:nvPr/>
        </p:nvSpPr>
        <p:spPr>
          <a:xfrm>
            <a:off x="6843128" y="4492203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7" name="타원 206"/>
          <p:cNvSpPr/>
          <p:nvPr/>
        </p:nvSpPr>
        <p:spPr>
          <a:xfrm>
            <a:off x="7934929" y="332302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8" name="타원 207"/>
          <p:cNvSpPr/>
          <p:nvPr/>
        </p:nvSpPr>
        <p:spPr>
          <a:xfrm>
            <a:off x="7937299" y="3446508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" name="타원 208"/>
          <p:cNvSpPr/>
          <p:nvPr/>
        </p:nvSpPr>
        <p:spPr>
          <a:xfrm>
            <a:off x="7939669" y="3569995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0" name="타원 209"/>
          <p:cNvSpPr/>
          <p:nvPr/>
        </p:nvSpPr>
        <p:spPr>
          <a:xfrm>
            <a:off x="7932563" y="3693482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1" name="타원 210"/>
          <p:cNvSpPr/>
          <p:nvPr/>
        </p:nvSpPr>
        <p:spPr>
          <a:xfrm>
            <a:off x="7930195" y="3816970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2" name="타원 211"/>
          <p:cNvSpPr/>
          <p:nvPr/>
        </p:nvSpPr>
        <p:spPr>
          <a:xfrm>
            <a:off x="7932563" y="394045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3" name="타원 212"/>
          <p:cNvSpPr/>
          <p:nvPr/>
        </p:nvSpPr>
        <p:spPr>
          <a:xfrm>
            <a:off x="7930192" y="406394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4" name="타원 213"/>
          <p:cNvSpPr/>
          <p:nvPr/>
        </p:nvSpPr>
        <p:spPr>
          <a:xfrm>
            <a:off x="7932562" y="4187431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5" name="타원 214"/>
          <p:cNvSpPr/>
          <p:nvPr/>
        </p:nvSpPr>
        <p:spPr>
          <a:xfrm>
            <a:off x="7932562" y="4329307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6" name="타원 215"/>
          <p:cNvSpPr/>
          <p:nvPr/>
        </p:nvSpPr>
        <p:spPr>
          <a:xfrm>
            <a:off x="7934932" y="4463304"/>
            <a:ext cx="37893" cy="68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17" name="직선 연결선 216"/>
          <p:cNvCxnSpPr>
            <a:stCxn id="219" idx="3"/>
          </p:cNvCxnSpPr>
          <p:nvPr/>
        </p:nvCxnSpPr>
        <p:spPr>
          <a:xfrm>
            <a:off x="7165219" y="2627770"/>
            <a:ext cx="1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직선 연결선 217"/>
          <p:cNvCxnSpPr>
            <a:stCxn id="220" idx="1"/>
          </p:cNvCxnSpPr>
          <p:nvPr/>
        </p:nvCxnSpPr>
        <p:spPr>
          <a:xfrm>
            <a:off x="7596410" y="2625566"/>
            <a:ext cx="27979" cy="288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9" name="한쪽 모서리가 둥근 사각형 218"/>
          <p:cNvSpPr/>
          <p:nvPr/>
        </p:nvSpPr>
        <p:spPr>
          <a:xfrm>
            <a:off x="6994462" y="2609248"/>
            <a:ext cx="170756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0" name="한쪽 모서리가 둥근 사각형 219"/>
          <p:cNvSpPr/>
          <p:nvPr/>
        </p:nvSpPr>
        <p:spPr>
          <a:xfrm>
            <a:off x="7596410" y="2607044"/>
            <a:ext cx="204839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1" name="한쪽 모서리가 둥근 사각형 220"/>
          <p:cNvSpPr/>
          <p:nvPr/>
        </p:nvSpPr>
        <p:spPr>
          <a:xfrm>
            <a:off x="6994462" y="2537900"/>
            <a:ext cx="796115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2" name="한쪽 모서리가 둥근 사각형 221"/>
          <p:cNvSpPr/>
          <p:nvPr/>
        </p:nvSpPr>
        <p:spPr>
          <a:xfrm>
            <a:off x="6896241" y="2982190"/>
            <a:ext cx="268977" cy="3704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3" name="한쪽 모서리가 둥근 사각형 222"/>
          <p:cNvSpPr/>
          <p:nvPr/>
        </p:nvSpPr>
        <p:spPr>
          <a:xfrm>
            <a:off x="7609990" y="2973864"/>
            <a:ext cx="253239" cy="45925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4" name="직사각형 223"/>
          <p:cNvSpPr/>
          <p:nvPr/>
        </p:nvSpPr>
        <p:spPr>
          <a:xfrm>
            <a:off x="7392520" y="2091361"/>
            <a:ext cx="45991" cy="109241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5" name="타원 224"/>
          <p:cNvSpPr/>
          <p:nvPr/>
        </p:nvSpPr>
        <p:spPr>
          <a:xfrm>
            <a:off x="7065623" y="2545138"/>
            <a:ext cx="45128" cy="59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6" name="타원 225"/>
          <p:cNvSpPr/>
          <p:nvPr/>
        </p:nvSpPr>
        <p:spPr>
          <a:xfrm>
            <a:off x="7642733" y="2571291"/>
            <a:ext cx="50888" cy="44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7" name="원통 226"/>
          <p:cNvSpPr/>
          <p:nvPr/>
        </p:nvSpPr>
        <p:spPr>
          <a:xfrm>
            <a:off x="7312284" y="3162222"/>
            <a:ext cx="206562" cy="808058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8" name="모서리가 둥근 직사각형 227"/>
          <p:cNvSpPr/>
          <p:nvPr/>
        </p:nvSpPr>
        <p:spPr>
          <a:xfrm>
            <a:off x="6588620" y="1704518"/>
            <a:ext cx="1699237" cy="3745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1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29" name="원통 228"/>
          <p:cNvSpPr/>
          <p:nvPr/>
        </p:nvSpPr>
        <p:spPr>
          <a:xfrm rot="11373315">
            <a:off x="7400387" y="3282683"/>
            <a:ext cx="45719" cy="628892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230" name="사다리꼴 229"/>
          <p:cNvSpPr/>
          <p:nvPr/>
        </p:nvSpPr>
        <p:spPr>
          <a:xfrm rot="10800000">
            <a:off x="7202523" y="4604468"/>
            <a:ext cx="393700" cy="566756"/>
          </a:xfrm>
          <a:prstGeom prst="trapezoid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1" name="한쪽 모서리가 둥근 사각형 230"/>
          <p:cNvSpPr/>
          <p:nvPr/>
        </p:nvSpPr>
        <p:spPr>
          <a:xfrm>
            <a:off x="7153024" y="5501363"/>
            <a:ext cx="489710" cy="57028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2" name="모서리가 둥근 직사각형 231"/>
          <p:cNvSpPr/>
          <p:nvPr/>
        </p:nvSpPr>
        <p:spPr>
          <a:xfrm>
            <a:off x="6588619" y="5673539"/>
            <a:ext cx="1699237" cy="37456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tx1"/>
                </a:solidFill>
              </a:rPr>
              <a:t>Air  vibrator # 2</a:t>
            </a:r>
            <a:endParaRPr lang="ko-KR" altLang="en-US" sz="1600" b="1" dirty="0">
              <a:solidFill>
                <a:schemeClr val="tx1"/>
              </a:solidFill>
            </a:endParaRPr>
          </a:p>
        </p:txBody>
      </p:sp>
      <p:sp>
        <p:nvSpPr>
          <p:cNvPr id="233" name="직사각형 232"/>
          <p:cNvSpPr/>
          <p:nvPr/>
        </p:nvSpPr>
        <p:spPr>
          <a:xfrm>
            <a:off x="7383440" y="5174946"/>
            <a:ext cx="45719" cy="50494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8" name="폭발 1 237"/>
          <p:cNvSpPr/>
          <p:nvPr/>
        </p:nvSpPr>
        <p:spPr>
          <a:xfrm>
            <a:off x="7311551" y="494492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9" name="폭발 1 238"/>
          <p:cNvSpPr/>
          <p:nvPr/>
        </p:nvSpPr>
        <p:spPr>
          <a:xfrm>
            <a:off x="7423246" y="490769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1" name="폭발 1 240"/>
          <p:cNvSpPr/>
          <p:nvPr/>
        </p:nvSpPr>
        <p:spPr>
          <a:xfrm>
            <a:off x="7423059" y="480584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2" name="폭발 1 241"/>
          <p:cNvSpPr/>
          <p:nvPr/>
        </p:nvSpPr>
        <p:spPr>
          <a:xfrm>
            <a:off x="7301446" y="470953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4" name="폭발 1 243"/>
          <p:cNvSpPr/>
          <p:nvPr/>
        </p:nvSpPr>
        <p:spPr>
          <a:xfrm>
            <a:off x="8077556" y="5171225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5" name="TextBox 244"/>
          <p:cNvSpPr txBox="1"/>
          <p:nvPr/>
        </p:nvSpPr>
        <p:spPr>
          <a:xfrm>
            <a:off x="8223980" y="5096726"/>
            <a:ext cx="69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UO</a:t>
            </a:r>
            <a:r>
              <a:rPr lang="en-US" altLang="ko-KR" sz="1200" baseline="-25000" dirty="0"/>
              <a:t>2</a:t>
            </a:r>
            <a:r>
              <a:rPr lang="en-US" altLang="ko-KR" sz="1200" dirty="0"/>
              <a:t> powder</a:t>
            </a:r>
            <a:endParaRPr lang="ko-KR" altLang="en-US" sz="1200" dirty="0"/>
          </a:p>
        </p:txBody>
      </p:sp>
      <p:sp>
        <p:nvSpPr>
          <p:cNvPr id="246" name="TextBox 245"/>
          <p:cNvSpPr txBox="1"/>
          <p:nvPr/>
        </p:nvSpPr>
        <p:spPr>
          <a:xfrm>
            <a:off x="6112321" y="1215696"/>
            <a:ext cx="281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chemeClr val="accent1"/>
                </a:solidFill>
              </a:rPr>
              <a:t>Reduction-Oxidation mode</a:t>
            </a:r>
            <a:endParaRPr lang="ko-KR" altLang="en-US" b="1" dirty="0">
              <a:solidFill>
                <a:schemeClr val="accent1"/>
              </a:solidFill>
            </a:endParaRPr>
          </a:p>
        </p:txBody>
      </p:sp>
      <p:sp>
        <p:nvSpPr>
          <p:cNvPr id="248" name="자유형 247"/>
          <p:cNvSpPr/>
          <p:nvPr/>
        </p:nvSpPr>
        <p:spPr>
          <a:xfrm rot="10304632" flipH="1">
            <a:off x="4186261" y="2331156"/>
            <a:ext cx="267444" cy="501619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9" name="TextBox 248"/>
          <p:cNvSpPr txBox="1"/>
          <p:nvPr/>
        </p:nvSpPr>
        <p:spPr>
          <a:xfrm>
            <a:off x="3402207" y="2216892"/>
            <a:ext cx="80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Air or O</a:t>
            </a:r>
            <a:r>
              <a:rPr lang="en-US" altLang="ko-KR" sz="1200" b="1" baseline="-25000" dirty="0"/>
              <a:t>2</a:t>
            </a:r>
            <a:endParaRPr lang="ko-KR" altLang="en-US" sz="1200" b="1" baseline="-25000" dirty="0"/>
          </a:p>
        </p:txBody>
      </p:sp>
      <p:sp>
        <p:nvSpPr>
          <p:cNvPr id="250" name="TextBox 249"/>
          <p:cNvSpPr txBox="1"/>
          <p:nvPr/>
        </p:nvSpPr>
        <p:spPr>
          <a:xfrm>
            <a:off x="6221745" y="2203011"/>
            <a:ext cx="80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4% H</a:t>
            </a:r>
            <a:r>
              <a:rPr lang="en-US" altLang="ko-KR" sz="1200" b="1" baseline="-25000" dirty="0"/>
              <a:t>2</a:t>
            </a:r>
            <a:r>
              <a:rPr lang="en-US" altLang="ko-KR" sz="1200" b="1" dirty="0"/>
              <a:t>/</a:t>
            </a:r>
            <a:r>
              <a:rPr lang="en-US" altLang="ko-KR" sz="1200" b="1" dirty="0" err="1"/>
              <a:t>Ar</a:t>
            </a:r>
            <a:endParaRPr lang="ko-KR" altLang="en-US" sz="1200" b="1" baseline="-25000" dirty="0"/>
          </a:p>
        </p:txBody>
      </p:sp>
      <p:sp>
        <p:nvSpPr>
          <p:cNvPr id="251" name="자유형 250"/>
          <p:cNvSpPr/>
          <p:nvPr/>
        </p:nvSpPr>
        <p:spPr>
          <a:xfrm rot="10304632" flipH="1">
            <a:off x="7030395" y="2312205"/>
            <a:ext cx="267444" cy="501619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 w="28575">
            <a:solidFill>
              <a:srgbClr val="00A73C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2" name="폭발 1 251"/>
          <p:cNvSpPr/>
          <p:nvPr/>
        </p:nvSpPr>
        <p:spPr>
          <a:xfrm>
            <a:off x="7413141" y="4677166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3" name="폭발 1 252"/>
          <p:cNvSpPr/>
          <p:nvPr/>
        </p:nvSpPr>
        <p:spPr>
          <a:xfrm>
            <a:off x="7283101" y="4827631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4" name="폭발 1 253"/>
          <p:cNvSpPr/>
          <p:nvPr/>
        </p:nvSpPr>
        <p:spPr>
          <a:xfrm>
            <a:off x="7358399" y="5024991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5" name="폭발 1 254"/>
          <p:cNvSpPr/>
          <p:nvPr/>
        </p:nvSpPr>
        <p:spPr>
          <a:xfrm>
            <a:off x="7220589" y="4598754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6" name="폭발 1 255"/>
          <p:cNvSpPr/>
          <p:nvPr/>
        </p:nvSpPr>
        <p:spPr>
          <a:xfrm>
            <a:off x="7366466" y="4580946"/>
            <a:ext cx="111695" cy="117295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7" name="폭발 1 256"/>
          <p:cNvSpPr/>
          <p:nvPr/>
        </p:nvSpPr>
        <p:spPr>
          <a:xfrm>
            <a:off x="7448834" y="4584558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7214908" y="4391981"/>
            <a:ext cx="176492" cy="567369"/>
          </a:xfrm>
          <a:custGeom>
            <a:avLst/>
            <a:gdLst>
              <a:gd name="connsiteX0" fmla="*/ 176492 w 176492"/>
              <a:gd name="connsiteY0" fmla="*/ 567369 h 567369"/>
              <a:gd name="connsiteX1" fmla="*/ 106642 w 176492"/>
              <a:gd name="connsiteY1" fmla="*/ 14919 h 567369"/>
              <a:gd name="connsiteX2" fmla="*/ 11392 w 176492"/>
              <a:gd name="connsiteY2" fmla="*/ 160969 h 56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492" h="567369">
                <a:moveTo>
                  <a:pt x="176492" y="567369"/>
                </a:moveTo>
                <a:cubicBezTo>
                  <a:pt x="155325" y="325010"/>
                  <a:pt x="134159" y="82652"/>
                  <a:pt x="106642" y="14919"/>
                </a:cubicBezTo>
                <a:cubicBezTo>
                  <a:pt x="79125" y="-52814"/>
                  <a:pt x="-36233" y="130277"/>
                  <a:pt x="11392" y="160969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9" name="자유형 258"/>
          <p:cNvSpPr/>
          <p:nvPr/>
        </p:nvSpPr>
        <p:spPr>
          <a:xfrm flipH="1">
            <a:off x="7370169" y="4393862"/>
            <a:ext cx="176492" cy="567369"/>
          </a:xfrm>
          <a:custGeom>
            <a:avLst/>
            <a:gdLst>
              <a:gd name="connsiteX0" fmla="*/ 176492 w 176492"/>
              <a:gd name="connsiteY0" fmla="*/ 567369 h 567369"/>
              <a:gd name="connsiteX1" fmla="*/ 106642 w 176492"/>
              <a:gd name="connsiteY1" fmla="*/ 14919 h 567369"/>
              <a:gd name="connsiteX2" fmla="*/ 11392 w 176492"/>
              <a:gd name="connsiteY2" fmla="*/ 160969 h 56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492" h="567369">
                <a:moveTo>
                  <a:pt x="176492" y="567369"/>
                </a:moveTo>
                <a:cubicBezTo>
                  <a:pt x="155325" y="325010"/>
                  <a:pt x="134159" y="82652"/>
                  <a:pt x="106642" y="14919"/>
                </a:cubicBezTo>
                <a:cubicBezTo>
                  <a:pt x="79125" y="-52814"/>
                  <a:pt x="-36233" y="130277"/>
                  <a:pt x="11392" y="160969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위쪽/아래쪽 화살표 10"/>
          <p:cNvSpPr/>
          <p:nvPr/>
        </p:nvSpPr>
        <p:spPr>
          <a:xfrm>
            <a:off x="5333093" y="2139950"/>
            <a:ext cx="206869" cy="1003478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0" name="위쪽/아래쪽 화살표 259"/>
          <p:cNvSpPr/>
          <p:nvPr/>
        </p:nvSpPr>
        <p:spPr>
          <a:xfrm>
            <a:off x="6770455" y="5196343"/>
            <a:ext cx="189816" cy="436867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207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Conclusion</a:t>
            </a:r>
            <a:endParaRPr lang="ko-KR" altLang="en-US" sz="3200" dirty="0"/>
          </a:p>
        </p:txBody>
      </p:sp>
      <p:sp>
        <p:nvSpPr>
          <p:cNvPr id="175" name="내용 개체 틀 3">
            <a:extLst>
              <a:ext uri="{FF2B5EF4-FFF2-40B4-BE49-F238E27FC236}">
                <a16:creationId xmlns:a16="http://schemas.microsoft.com/office/drawing/2014/main" id="{D974C875-BFB2-4F89-87F5-61DBCA56F7E5}"/>
              </a:ext>
            </a:extLst>
          </p:cNvPr>
          <p:cNvSpPr txBox="1">
            <a:spLocks/>
          </p:cNvSpPr>
          <p:nvPr/>
        </p:nvSpPr>
        <p:spPr>
          <a:xfrm>
            <a:off x="245053" y="1088816"/>
            <a:ext cx="9003183" cy="46641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Higher Oxygen content and high temperature results in increased </a:t>
            </a:r>
            <a:r>
              <a:rPr lang="en-US" altLang="ko-KR" b="0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decladding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rate, however, volume expansion in cladding was also observed due to either rapid oxygen penetration or increased local temperature </a:t>
            </a:r>
            <a:r>
              <a:rPr lang="en-US" altLang="ko-KR" b="0" dirty="0" smtClean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associated with exothermic 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reaction of UO</a:t>
            </a:r>
            <a:r>
              <a:rPr lang="en-US" altLang="ko-KR" b="0" baseline="-2500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with oxygen</a:t>
            </a:r>
          </a:p>
          <a:p>
            <a:pPr>
              <a:lnSpc>
                <a:spcPct val="150000"/>
              </a:lnSpc>
            </a:pP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For complete </a:t>
            </a:r>
            <a:r>
              <a:rPr lang="en-US" altLang="ko-KR" b="0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decladding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, rapid volume expansion in cladding should be avoided and thus oxygen content less than 100% is recommended for optimal </a:t>
            </a:r>
            <a:r>
              <a:rPr lang="en-US" altLang="ko-KR" b="0" dirty="0" err="1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decladding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condition </a:t>
            </a:r>
            <a:r>
              <a:rPr lang="en-US" altLang="ko-KR" dirty="0">
                <a:solidFill>
                  <a:srgbClr val="0068B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(Temp around 500</a:t>
            </a:r>
            <a:r>
              <a:rPr lang="en-US" altLang="ko-KR" baseline="30000" dirty="0">
                <a:solidFill>
                  <a:srgbClr val="0068B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o</a:t>
            </a:r>
            <a:r>
              <a:rPr lang="en-US" altLang="ko-KR" dirty="0">
                <a:solidFill>
                  <a:srgbClr val="0068B7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C and Oxygen content ranging from 20% to 80%)</a:t>
            </a: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ko-KR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Vibration effect was found to induce powder release from cladding : </a:t>
            </a:r>
            <a:r>
              <a:rPr lang="en-US" altLang="ko-KR" dirty="0">
                <a:solidFill>
                  <a:srgbClr val="C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V</a:t>
            </a:r>
            <a:r>
              <a:rPr lang="en-US" altLang="ko-KR" sz="2000" dirty="0">
                <a:solidFill>
                  <a:srgbClr val="C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ertical vibration</a:t>
            </a:r>
            <a:r>
              <a:rPr lang="en-US" altLang="ko-KR" sz="2000" b="0" dirty="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 more effective in powder release than </a:t>
            </a:r>
            <a:r>
              <a:rPr lang="en-US" altLang="ko-KR" sz="2000" dirty="0">
                <a:solidFill>
                  <a:srgbClr val="C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Horizontal vibration</a:t>
            </a:r>
          </a:p>
        </p:txBody>
      </p:sp>
    </p:spTree>
    <p:extLst>
      <p:ext uri="{BB962C8B-B14F-4D97-AF65-F5344CB8AC3E}">
        <p14:creationId xmlns:p14="http://schemas.microsoft.com/office/powerpoint/2010/main" val="144277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내용 개체 틀 3"/>
          <p:cNvSpPr>
            <a:spLocks noGrp="1"/>
          </p:cNvSpPr>
          <p:nvPr>
            <p:ph idx="1"/>
          </p:nvPr>
        </p:nvSpPr>
        <p:spPr>
          <a:xfrm>
            <a:off x="245054" y="1060615"/>
            <a:ext cx="6221849" cy="542274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altLang="ko-KR" dirty="0"/>
              <a:t>Damaged Spent Nuclear Fuel(SNF)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No internationally accepted definition of “damaged fuel”</a:t>
            </a:r>
          </a:p>
          <a:p>
            <a:pPr lvl="1">
              <a:lnSpc>
                <a:spcPct val="100000"/>
              </a:lnSpc>
            </a:pPr>
            <a:r>
              <a:rPr lang="en-US" altLang="ko-KR" dirty="0"/>
              <a:t>Any SNF that requires </a:t>
            </a:r>
            <a:r>
              <a:rPr lang="en-US" altLang="ko-KR" dirty="0">
                <a:solidFill>
                  <a:srgbClr val="FF0000"/>
                </a:solidFill>
              </a:rPr>
              <a:t>non-standard handling</a:t>
            </a:r>
            <a:r>
              <a:rPr lang="en-US" altLang="ko-KR" dirty="0"/>
              <a:t> to demonstrate compliance with applicable safety, regulatory or operation requirements* (Fuel with cladding defects greater than hairline cracks or pinholes, in USA)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Pinholes, hairline cracks, through-wall cracks, debris</a:t>
            </a:r>
          </a:p>
          <a:p>
            <a:pPr>
              <a:lnSpc>
                <a:spcPct val="120000"/>
              </a:lnSpc>
            </a:pPr>
            <a:r>
              <a:rPr lang="en-US" altLang="ko-KR" dirty="0"/>
              <a:t>Handling Technology for Damaged SNF</a:t>
            </a:r>
          </a:p>
          <a:p>
            <a:pPr lvl="1">
              <a:lnSpc>
                <a:spcPct val="120000"/>
              </a:lnSpc>
            </a:pPr>
            <a:r>
              <a:rPr lang="en-US" altLang="ko-KR" b="1" dirty="0">
                <a:solidFill>
                  <a:srgbClr val="FF0000"/>
                </a:solidFill>
              </a:rPr>
              <a:t>Repackaging technology</a:t>
            </a:r>
            <a:r>
              <a:rPr lang="en-US" altLang="ko-KR" dirty="0"/>
              <a:t>(Encapsulation/Canning) mainly being considered for effective treatment for damaged SNF</a:t>
            </a:r>
          </a:p>
          <a:p>
            <a:pPr lvl="1">
              <a:lnSpc>
                <a:spcPct val="120000"/>
              </a:lnSpc>
            </a:pPr>
            <a:r>
              <a:rPr lang="en-US" altLang="ko-KR" dirty="0"/>
              <a:t>However, in long-term storage and final disposal of damaged SNF, potential risk  due to </a:t>
            </a:r>
            <a:r>
              <a:rPr lang="en-US" altLang="ko-KR" b="1" dirty="0">
                <a:solidFill>
                  <a:srgbClr val="FF0000"/>
                </a:solidFill>
              </a:rPr>
              <a:t>moisture</a:t>
            </a:r>
            <a:r>
              <a:rPr lang="en-US" altLang="ko-KR" dirty="0"/>
              <a:t> not completely removed in repackaging technology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ko-KR" dirty="0">
                <a:sym typeface="Wingdings" panose="05000000000000000000" pitchFamily="2" charset="2"/>
              </a:rPr>
              <a:t>     </a:t>
            </a:r>
            <a:r>
              <a:rPr lang="en-US" altLang="ko-KR" b="1" dirty="0">
                <a:solidFill>
                  <a:srgbClr val="0070C0"/>
                </a:solidFill>
                <a:sym typeface="Wingdings" panose="05000000000000000000" pitchFamily="2" charset="2"/>
              </a:rPr>
              <a:t>Recycling technology</a:t>
            </a:r>
            <a:r>
              <a:rPr lang="en-US" altLang="ko-KR" dirty="0">
                <a:sym typeface="Wingdings" panose="05000000000000000000" pitchFamily="2" charset="2"/>
              </a:rPr>
              <a:t> as Ultimate solution for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altLang="ko-KR" dirty="0">
                <a:sym typeface="Wingdings" panose="05000000000000000000" pitchFamily="2" charset="2"/>
              </a:rPr>
              <a:t>         </a:t>
            </a:r>
            <a:r>
              <a:rPr lang="en-US" altLang="ko-KR" b="1" dirty="0">
                <a:solidFill>
                  <a:srgbClr val="C00000"/>
                </a:solidFill>
                <a:sym typeface="Wingdings" panose="05000000000000000000" pitchFamily="2" charset="2"/>
              </a:rPr>
              <a:t>Damaged SNF management</a:t>
            </a:r>
            <a:endParaRPr lang="en-US" altLang="ko-KR" b="1" dirty="0">
              <a:solidFill>
                <a:srgbClr val="C00000"/>
              </a:solidFill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altLang="ko-KR" dirty="0"/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>
              <a:lnSpc>
                <a:spcPct val="120000"/>
              </a:lnSpc>
            </a:pPr>
            <a:endParaRPr lang="en-US" altLang="ko-KR" dirty="0"/>
          </a:p>
          <a:p>
            <a:pPr lvl="1">
              <a:lnSpc>
                <a:spcPct val="120000"/>
              </a:lnSpc>
            </a:pPr>
            <a:endParaRPr lang="en-US" altLang="ko-KR" dirty="0"/>
          </a:p>
          <a:p>
            <a:pPr lvl="1">
              <a:lnSpc>
                <a:spcPct val="120000"/>
              </a:lnSpc>
            </a:pPr>
            <a:endParaRPr lang="en-US" altLang="ko-KR" dirty="0"/>
          </a:p>
          <a:p>
            <a:pPr lvl="1">
              <a:lnSpc>
                <a:spcPct val="120000"/>
              </a:lnSpc>
            </a:pPr>
            <a:endParaRPr lang="en-US" altLang="ko-KR" dirty="0"/>
          </a:p>
          <a:p>
            <a:pPr lvl="1">
              <a:lnSpc>
                <a:spcPct val="120000"/>
              </a:lnSpc>
            </a:pPr>
            <a:endParaRPr lang="en-US" altLang="ko-KR" dirty="0"/>
          </a:p>
          <a:p>
            <a:pPr lvl="1">
              <a:lnSpc>
                <a:spcPct val="120000"/>
              </a:lnSpc>
            </a:pPr>
            <a:endParaRPr lang="ko-KR" altLang="en-US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Stabilization of damaged used nuclear fuel</a:t>
            </a:r>
            <a:endParaRPr lang="ko-KR" alt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245053" y="6567587"/>
            <a:ext cx="563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/>
              <a:t>*Management of Damaged Spent Nuclear Fuel, IAEA Nuclear Energy Series</a:t>
            </a:r>
            <a:endParaRPr lang="ko-KR" altLang="en-US" sz="1400" dirty="0"/>
          </a:p>
        </p:txBody>
      </p:sp>
      <p:pic>
        <p:nvPicPr>
          <p:cNvPr id="21" name="_x265216880" descr="EMB00002d00333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2494"/>
          <a:stretch/>
        </p:blipFill>
        <p:spPr bwMode="auto">
          <a:xfrm>
            <a:off x="6629844" y="1343623"/>
            <a:ext cx="1202319" cy="10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03" y="4014519"/>
            <a:ext cx="2466446" cy="1431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41279" y="7363768"/>
            <a:ext cx="2894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&lt; ORANO technology&gt;</a:t>
            </a:r>
            <a:endParaRPr lang="ko-KR" altLang="en-US" b="1" dirty="0"/>
          </a:p>
        </p:txBody>
      </p:sp>
      <p:pic>
        <p:nvPicPr>
          <p:cNvPr id="11" name="_x265216880" descr="EMB00002d00333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0" r="37870"/>
          <a:stretch/>
        </p:blipFill>
        <p:spPr bwMode="auto">
          <a:xfrm>
            <a:off x="7526800" y="2437179"/>
            <a:ext cx="1406549" cy="10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84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Concepts of stabilizing technology</a:t>
            </a:r>
            <a:endParaRPr lang="ko-KR" altLang="en-US" sz="2800" dirty="0"/>
          </a:p>
        </p:txBody>
      </p:sp>
      <p:sp>
        <p:nvSpPr>
          <p:cNvPr id="8" name="사각형: 둥근 모서리 163">
            <a:extLst>
              <a:ext uri="{FF2B5EF4-FFF2-40B4-BE49-F238E27FC236}">
                <a16:creationId xmlns:a16="http://schemas.microsoft.com/office/drawing/2014/main" id="{94219E34-E490-47BC-A0AC-B86F3AF6EB2F}"/>
              </a:ext>
            </a:extLst>
          </p:cNvPr>
          <p:cNvSpPr/>
          <p:nvPr/>
        </p:nvSpPr>
        <p:spPr>
          <a:xfrm>
            <a:off x="88344" y="1180238"/>
            <a:ext cx="8979754" cy="2483668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  <a:alpha val="48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5185" y="2065108"/>
            <a:ext cx="163859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Recovering fuels </a:t>
            </a:r>
          </a:p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as U</a:t>
            </a:r>
            <a:r>
              <a:rPr lang="en-US" altLang="ko-KR" sz="1200" b="1" baseline="-25000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3</a:t>
            </a: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O</a:t>
            </a:r>
            <a:r>
              <a:rPr lang="en-US" altLang="ko-KR" sz="1200" b="1" baseline="-25000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8</a:t>
            </a: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 powder</a:t>
            </a:r>
          </a:p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 from damaged SNF</a:t>
            </a:r>
            <a:endParaRPr lang="ko-KR" altLang="en-US" sz="1200" b="1" dirty="0">
              <a:latin typeface="Arial" panose="020B0604020202020204" pitchFamily="34" charset="0"/>
              <a:ea typeface="KoPubWorld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6840" y="1972774"/>
            <a:ext cx="117455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Fabrication of the stabilized pellet</a:t>
            </a:r>
            <a:endParaRPr lang="ko-KR" altLang="en-US" sz="1200" b="1" dirty="0">
              <a:latin typeface="Arial" panose="020B0604020202020204" pitchFamily="34" charset="0"/>
              <a:ea typeface="KoPubWorld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51807" y="2157441"/>
            <a:ext cx="1311576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Improvements </a:t>
            </a:r>
          </a:p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of U</a:t>
            </a:r>
            <a:r>
              <a:rPr lang="en-US" altLang="ko-KR" sz="1200" b="1" baseline="-25000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3</a:t>
            </a: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O</a:t>
            </a:r>
            <a:r>
              <a:rPr lang="en-US" altLang="ko-KR" sz="1200" b="1" baseline="-25000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8</a:t>
            </a: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 powder</a:t>
            </a:r>
            <a:endParaRPr lang="ko-KR" altLang="en-US" sz="1200" b="1" dirty="0">
              <a:latin typeface="Arial" panose="020B0604020202020204" pitchFamily="34" charset="0"/>
              <a:ea typeface="KoPubWorld돋움체 Bold" panose="000008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2781" y="2070966"/>
            <a:ext cx="134168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Bold" panose="00000800000000000000" pitchFamily="2" charset="-127"/>
                <a:cs typeface="Arial" panose="020B0604020202020204" pitchFamily="34" charset="0"/>
              </a:rPr>
              <a:t>Fabrication of stabilized fuel rod</a:t>
            </a:r>
          </a:p>
        </p:txBody>
      </p:sp>
      <p:cxnSp>
        <p:nvCxnSpPr>
          <p:cNvPr id="13" name="직선 화살표 연결선 12"/>
          <p:cNvCxnSpPr>
            <a:stCxn id="9" idx="3"/>
            <a:endCxn id="11" idx="1"/>
          </p:cNvCxnSpPr>
          <p:nvPr/>
        </p:nvCxnSpPr>
        <p:spPr>
          <a:xfrm>
            <a:off x="1963775" y="2388274"/>
            <a:ext cx="28803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346712" y="2060782"/>
            <a:ext cx="145041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Medium" panose="00000600000000000000" pitchFamily="2" charset="-127"/>
                <a:cs typeface="Arial" panose="020B0604020202020204" pitchFamily="34" charset="0"/>
              </a:rPr>
              <a:t>Management </a:t>
            </a:r>
          </a:p>
          <a:p>
            <a:pPr algn="ctr">
              <a:lnSpc>
                <a:spcPct val="100000"/>
              </a:lnSpc>
            </a:pPr>
            <a:r>
              <a:rPr lang="en-US" altLang="ko-KR" sz="1200" b="1" dirty="0">
                <a:latin typeface="Arial" panose="020B0604020202020204" pitchFamily="34" charset="0"/>
                <a:ea typeface="KoPubWorld돋움체 Medium" panose="00000600000000000000" pitchFamily="2" charset="-127"/>
                <a:cs typeface="Arial" panose="020B0604020202020204" pitchFamily="34" charset="0"/>
              </a:rPr>
              <a:t>of stabilized fuel rod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7830" y="1341966"/>
            <a:ext cx="8504334" cy="318924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txBody>
          <a:bodyPr wrap="square" lIns="36000" tIns="36000" rIns="36000" bIns="36000" rtlCol="0" anchor="ctr" anchorCtr="1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ko-KR" sz="1600" b="1" dirty="0">
                <a:solidFill>
                  <a:srgbClr val="0000FF"/>
                </a:solidFill>
                <a:latin typeface="Arial" panose="020B0604020202020204" pitchFamily="34" charset="0"/>
                <a:ea typeface="KoPubWorld돋움체 Medium" panose="00000600000000000000" pitchFamily="2" charset="-127"/>
                <a:cs typeface="Arial" panose="020B0604020202020204" pitchFamily="34" charset="0"/>
              </a:rPr>
              <a:t>Safeguards</a:t>
            </a:r>
            <a:endParaRPr lang="ko-KR" altLang="en-US" sz="1600" b="1" dirty="0">
              <a:solidFill>
                <a:srgbClr val="0000FF"/>
              </a:solidFill>
              <a:latin typeface="Arial" panose="020B0604020202020204" pitchFamily="34" charset="0"/>
              <a:ea typeface="KoPubWorld돋움체 Medium" panose="00000600000000000000" pitchFamily="2" charset="-127"/>
              <a:cs typeface="Arial" panose="020B0604020202020204" pitchFamily="34" charset="0"/>
            </a:endParaRPr>
          </a:p>
        </p:txBody>
      </p:sp>
      <p:sp>
        <p:nvSpPr>
          <p:cNvPr id="25" name="아래쪽 화살표 24"/>
          <p:cNvSpPr/>
          <p:nvPr/>
        </p:nvSpPr>
        <p:spPr>
          <a:xfrm rot="21600000">
            <a:off x="1023112" y="1707867"/>
            <a:ext cx="239636" cy="331335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직선 화살표 연결선 41"/>
          <p:cNvCxnSpPr>
            <a:stCxn id="11" idx="3"/>
            <a:endCxn id="10" idx="1"/>
          </p:cNvCxnSpPr>
          <p:nvPr/>
        </p:nvCxnSpPr>
        <p:spPr>
          <a:xfrm flipV="1">
            <a:off x="3563383" y="2388273"/>
            <a:ext cx="273457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아래쪽 화살표 50"/>
          <p:cNvSpPr/>
          <p:nvPr/>
        </p:nvSpPr>
        <p:spPr>
          <a:xfrm rot="21600000">
            <a:off x="2815220" y="1700288"/>
            <a:ext cx="239636" cy="331335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아래쪽 화살표 51"/>
          <p:cNvSpPr/>
          <p:nvPr/>
        </p:nvSpPr>
        <p:spPr>
          <a:xfrm rot="21600000">
            <a:off x="4458402" y="1743998"/>
            <a:ext cx="239636" cy="216000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직선 화살표 연결선 54"/>
          <p:cNvCxnSpPr>
            <a:stCxn id="10" idx="3"/>
            <a:endCxn id="12" idx="1"/>
          </p:cNvCxnSpPr>
          <p:nvPr/>
        </p:nvCxnSpPr>
        <p:spPr>
          <a:xfrm>
            <a:off x="5011397" y="2388273"/>
            <a:ext cx="5313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아래쪽 화살표 59"/>
          <p:cNvSpPr/>
          <p:nvPr/>
        </p:nvSpPr>
        <p:spPr>
          <a:xfrm rot="21600000">
            <a:off x="5939580" y="1707866"/>
            <a:ext cx="239636" cy="331335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아래쪽 화살표 60"/>
          <p:cNvSpPr/>
          <p:nvPr/>
        </p:nvSpPr>
        <p:spPr>
          <a:xfrm rot="21600000">
            <a:off x="7952101" y="1698262"/>
            <a:ext cx="239636" cy="331335"/>
          </a:xfrm>
          <a:prstGeom prst="downArrow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직선 화살표 연결선 61"/>
          <p:cNvCxnSpPr>
            <a:stCxn id="12" idx="3"/>
            <a:endCxn id="17" idx="1"/>
          </p:cNvCxnSpPr>
          <p:nvPr/>
        </p:nvCxnSpPr>
        <p:spPr>
          <a:xfrm flipV="1">
            <a:off x="6884462" y="2383948"/>
            <a:ext cx="4622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78429" y="2726007"/>
            <a:ext cx="152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Key 1 process</a:t>
            </a:r>
            <a:endParaRPr lang="ko-KR" altLang="en-US" sz="1200" b="1" dirty="0"/>
          </a:p>
        </p:txBody>
      </p:sp>
      <p:sp>
        <p:nvSpPr>
          <p:cNvPr id="76" name="TextBox 75"/>
          <p:cNvSpPr txBox="1"/>
          <p:nvPr/>
        </p:nvSpPr>
        <p:spPr>
          <a:xfrm>
            <a:off x="3700111" y="2825365"/>
            <a:ext cx="152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Key 2 process</a:t>
            </a:r>
            <a:endParaRPr lang="ko-KR" altLang="en-US" sz="12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5388558" y="2734130"/>
            <a:ext cx="152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Key 3 process</a:t>
            </a:r>
            <a:endParaRPr lang="ko-KR" altLang="en-US" sz="1200" b="1" dirty="0"/>
          </a:p>
        </p:txBody>
      </p:sp>
      <p:pic>
        <p:nvPicPr>
          <p:cNvPr id="79" name="그림 7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13" y="4605440"/>
            <a:ext cx="1310551" cy="982913"/>
          </a:xfrm>
          <a:prstGeom prst="rect">
            <a:avLst/>
          </a:prstGeom>
        </p:spPr>
      </p:pic>
      <p:sp>
        <p:nvSpPr>
          <p:cNvPr id="80" name="원통 79"/>
          <p:cNvSpPr/>
          <p:nvPr/>
        </p:nvSpPr>
        <p:spPr>
          <a:xfrm rot="2700000">
            <a:off x="556384" y="3698331"/>
            <a:ext cx="121814" cy="44538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1" name="타원 80"/>
          <p:cNvSpPr/>
          <p:nvPr/>
        </p:nvSpPr>
        <p:spPr>
          <a:xfrm>
            <a:off x="617297" y="3877170"/>
            <a:ext cx="65551" cy="655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2" name="원통 81"/>
          <p:cNvSpPr/>
          <p:nvPr/>
        </p:nvSpPr>
        <p:spPr>
          <a:xfrm rot="14976681">
            <a:off x="770407" y="3737616"/>
            <a:ext cx="121814" cy="44538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3" name="타원 82"/>
          <p:cNvSpPr/>
          <p:nvPr/>
        </p:nvSpPr>
        <p:spPr>
          <a:xfrm>
            <a:off x="788615" y="3921018"/>
            <a:ext cx="146672" cy="655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4" name="원통 83"/>
          <p:cNvSpPr/>
          <p:nvPr/>
        </p:nvSpPr>
        <p:spPr>
          <a:xfrm>
            <a:off x="1366009" y="3880232"/>
            <a:ext cx="434994" cy="252017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5" name="폭발 2 84"/>
          <p:cNvSpPr/>
          <p:nvPr/>
        </p:nvSpPr>
        <p:spPr>
          <a:xfrm>
            <a:off x="1416955" y="4032959"/>
            <a:ext cx="364838" cy="97865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7" name="원통 86"/>
          <p:cNvSpPr/>
          <p:nvPr/>
        </p:nvSpPr>
        <p:spPr>
          <a:xfrm>
            <a:off x="1366009" y="3750344"/>
            <a:ext cx="434994" cy="169004"/>
          </a:xfrm>
          <a:prstGeom prst="ca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8" name="원통 87"/>
          <p:cNvSpPr/>
          <p:nvPr/>
        </p:nvSpPr>
        <p:spPr>
          <a:xfrm rot="10800000">
            <a:off x="1697037" y="3790647"/>
            <a:ext cx="56478" cy="23859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89" name="원통 88"/>
          <p:cNvSpPr/>
          <p:nvPr/>
        </p:nvSpPr>
        <p:spPr>
          <a:xfrm rot="10800000">
            <a:off x="1605085" y="3790647"/>
            <a:ext cx="56478" cy="23859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0" name="원통 89"/>
          <p:cNvSpPr/>
          <p:nvPr/>
        </p:nvSpPr>
        <p:spPr>
          <a:xfrm rot="10800000">
            <a:off x="1403902" y="3790647"/>
            <a:ext cx="56478" cy="23859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1" name="원통 90"/>
          <p:cNvSpPr/>
          <p:nvPr/>
        </p:nvSpPr>
        <p:spPr>
          <a:xfrm rot="10800000">
            <a:off x="1500914" y="3790647"/>
            <a:ext cx="56478" cy="238595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2" name="오른쪽 화살표 91"/>
          <p:cNvSpPr/>
          <p:nvPr/>
        </p:nvSpPr>
        <p:spPr>
          <a:xfrm>
            <a:off x="1122548" y="3884523"/>
            <a:ext cx="214411" cy="1741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TextBox 92"/>
          <p:cNvSpPr txBox="1"/>
          <p:nvPr/>
        </p:nvSpPr>
        <p:spPr>
          <a:xfrm>
            <a:off x="1906242" y="4251497"/>
            <a:ext cx="1721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Milling or </a:t>
            </a:r>
          </a:p>
          <a:p>
            <a:pPr algn="ctr"/>
            <a:r>
              <a:rPr lang="en-US" altLang="ko-KR" sz="1200" b="1" dirty="0"/>
              <a:t>Oxidation-Reduction Cycles</a:t>
            </a:r>
            <a:endParaRPr lang="ko-KR" altLang="en-US" sz="1200" b="1" dirty="0"/>
          </a:p>
        </p:txBody>
      </p:sp>
      <p:sp>
        <p:nvSpPr>
          <p:cNvPr id="95" name="원통 94"/>
          <p:cNvSpPr/>
          <p:nvPr/>
        </p:nvSpPr>
        <p:spPr>
          <a:xfrm rot="16200000">
            <a:off x="5743529" y="3879243"/>
            <a:ext cx="121814" cy="44538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6" name="원통 95"/>
          <p:cNvSpPr/>
          <p:nvPr/>
        </p:nvSpPr>
        <p:spPr>
          <a:xfrm rot="16200000">
            <a:off x="5858751" y="4022498"/>
            <a:ext cx="102389" cy="158869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7" name="아래쪽 화살표 96"/>
          <p:cNvSpPr/>
          <p:nvPr/>
        </p:nvSpPr>
        <p:spPr>
          <a:xfrm rot="16200000">
            <a:off x="6189132" y="3972821"/>
            <a:ext cx="184857" cy="268372"/>
          </a:xfrm>
          <a:prstGeom prst="downArrow">
            <a:avLst>
              <a:gd name="adj1" fmla="val 50000"/>
              <a:gd name="adj2" fmla="val 44379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8" name="원통 97"/>
          <p:cNvSpPr/>
          <p:nvPr/>
        </p:nvSpPr>
        <p:spPr>
          <a:xfrm rot="16200000">
            <a:off x="6718623" y="3879244"/>
            <a:ext cx="121814" cy="445384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99" name="원통 98"/>
          <p:cNvSpPr/>
          <p:nvPr/>
        </p:nvSpPr>
        <p:spPr>
          <a:xfrm rot="16200000">
            <a:off x="6833845" y="4022497"/>
            <a:ext cx="102389" cy="158869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00" name="원통 99"/>
          <p:cNvSpPr/>
          <p:nvPr/>
        </p:nvSpPr>
        <p:spPr>
          <a:xfrm rot="16200000">
            <a:off x="6644151" y="4022497"/>
            <a:ext cx="102389" cy="158869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01" name="타원 100"/>
          <p:cNvSpPr/>
          <p:nvPr/>
        </p:nvSpPr>
        <p:spPr>
          <a:xfrm>
            <a:off x="6526438" y="4041028"/>
            <a:ext cx="59938" cy="12181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02" name="타원 101"/>
          <p:cNvSpPr/>
          <p:nvPr/>
        </p:nvSpPr>
        <p:spPr>
          <a:xfrm>
            <a:off x="6995299" y="4041028"/>
            <a:ext cx="59938" cy="121815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pic>
        <p:nvPicPr>
          <p:cNvPr id="104" name="Picture 10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855315" y="4902019"/>
            <a:ext cx="1378015" cy="820113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pic>
        <p:nvPicPr>
          <p:cNvPr id="105" name="Picture 6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016" y="4743940"/>
            <a:ext cx="1477571" cy="107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" name="원통 108"/>
          <p:cNvSpPr/>
          <p:nvPr/>
        </p:nvSpPr>
        <p:spPr>
          <a:xfrm flipH="1">
            <a:off x="4919675" y="4119487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원통 109"/>
          <p:cNvSpPr/>
          <p:nvPr/>
        </p:nvSpPr>
        <p:spPr>
          <a:xfrm flipH="1">
            <a:off x="4729081" y="4169759"/>
            <a:ext cx="108000" cy="142688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원통 110"/>
          <p:cNvSpPr/>
          <p:nvPr/>
        </p:nvSpPr>
        <p:spPr>
          <a:xfrm flipH="1">
            <a:off x="4802398" y="4240746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원통 111"/>
          <p:cNvSpPr/>
          <p:nvPr/>
        </p:nvSpPr>
        <p:spPr>
          <a:xfrm flipH="1">
            <a:off x="4886374" y="4272417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원통 112"/>
          <p:cNvSpPr/>
          <p:nvPr/>
        </p:nvSpPr>
        <p:spPr>
          <a:xfrm flipH="1">
            <a:off x="4920285" y="3996339"/>
            <a:ext cx="108000" cy="170149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원통 113"/>
          <p:cNvSpPr/>
          <p:nvPr/>
        </p:nvSpPr>
        <p:spPr>
          <a:xfrm flipH="1">
            <a:off x="4920285" y="3885486"/>
            <a:ext cx="108000" cy="157879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원통 114"/>
          <p:cNvSpPr/>
          <p:nvPr/>
        </p:nvSpPr>
        <p:spPr>
          <a:xfrm>
            <a:off x="4306695" y="4034037"/>
            <a:ext cx="129413" cy="144000"/>
          </a:xfrm>
          <a:prstGeom prst="can">
            <a:avLst>
              <a:gd name="adj" fmla="val 47928"/>
            </a:avLst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원통 115"/>
          <p:cNvSpPr/>
          <p:nvPr/>
        </p:nvSpPr>
        <p:spPr>
          <a:xfrm flipH="1">
            <a:off x="4726996" y="4072827"/>
            <a:ext cx="108000" cy="141874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원통 116"/>
          <p:cNvSpPr/>
          <p:nvPr/>
        </p:nvSpPr>
        <p:spPr>
          <a:xfrm flipH="1">
            <a:off x="4728056" y="3966719"/>
            <a:ext cx="108000" cy="149913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8" name="원통 117"/>
          <p:cNvSpPr/>
          <p:nvPr/>
        </p:nvSpPr>
        <p:spPr>
          <a:xfrm flipH="1">
            <a:off x="4802179" y="4141922"/>
            <a:ext cx="108000" cy="148035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9" name="원통 118"/>
          <p:cNvSpPr/>
          <p:nvPr/>
        </p:nvSpPr>
        <p:spPr>
          <a:xfrm flipH="1">
            <a:off x="4804373" y="4046897"/>
            <a:ext cx="108000" cy="144991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원통 119"/>
          <p:cNvSpPr/>
          <p:nvPr/>
        </p:nvSpPr>
        <p:spPr>
          <a:xfrm>
            <a:off x="3993710" y="3974705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원통 120"/>
          <p:cNvSpPr/>
          <p:nvPr/>
        </p:nvSpPr>
        <p:spPr>
          <a:xfrm>
            <a:off x="3855730" y="4012862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2" name="원통 121"/>
          <p:cNvSpPr/>
          <p:nvPr/>
        </p:nvSpPr>
        <p:spPr>
          <a:xfrm>
            <a:off x="3966073" y="4061439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3" name="원통 122"/>
          <p:cNvSpPr/>
          <p:nvPr/>
        </p:nvSpPr>
        <p:spPr>
          <a:xfrm>
            <a:off x="3999612" y="3890037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원통 123"/>
          <p:cNvSpPr/>
          <p:nvPr/>
        </p:nvSpPr>
        <p:spPr>
          <a:xfrm>
            <a:off x="3855282" y="3918669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5" name="원통 124"/>
          <p:cNvSpPr/>
          <p:nvPr/>
        </p:nvSpPr>
        <p:spPr>
          <a:xfrm>
            <a:off x="3965625" y="3967246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6" name="원통 125"/>
          <p:cNvSpPr/>
          <p:nvPr/>
        </p:nvSpPr>
        <p:spPr>
          <a:xfrm>
            <a:off x="3993982" y="3793651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7" name="원통 126"/>
          <p:cNvSpPr/>
          <p:nvPr/>
        </p:nvSpPr>
        <p:spPr>
          <a:xfrm>
            <a:off x="4236524" y="4081699"/>
            <a:ext cx="129413" cy="144000"/>
          </a:xfrm>
          <a:prstGeom prst="can">
            <a:avLst>
              <a:gd name="adj" fmla="val 47928"/>
            </a:avLst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8" name="원통 127"/>
          <p:cNvSpPr/>
          <p:nvPr/>
        </p:nvSpPr>
        <p:spPr>
          <a:xfrm>
            <a:off x="4239700" y="3982012"/>
            <a:ext cx="129413" cy="144000"/>
          </a:xfrm>
          <a:prstGeom prst="can">
            <a:avLst>
              <a:gd name="adj" fmla="val 47928"/>
            </a:avLst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9" name="원통 128"/>
          <p:cNvSpPr/>
          <p:nvPr/>
        </p:nvSpPr>
        <p:spPr>
          <a:xfrm>
            <a:off x="4108393" y="4032591"/>
            <a:ext cx="129413" cy="144000"/>
          </a:xfrm>
          <a:prstGeom prst="can">
            <a:avLst>
              <a:gd name="adj" fmla="val 47928"/>
            </a:avLst>
          </a:prstGeom>
          <a:gradFill>
            <a:gsLst>
              <a:gs pos="0">
                <a:srgbClr val="FF9900"/>
              </a:gs>
              <a:gs pos="80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0" name="원통 129"/>
          <p:cNvSpPr/>
          <p:nvPr/>
        </p:nvSpPr>
        <p:spPr>
          <a:xfrm>
            <a:off x="4106806" y="3928141"/>
            <a:ext cx="129413" cy="144000"/>
          </a:xfrm>
          <a:prstGeom prst="can">
            <a:avLst>
              <a:gd name="adj" fmla="val 47928"/>
            </a:avLst>
          </a:prstGeom>
          <a:gradFill>
            <a:gsLst>
              <a:gs pos="0">
                <a:srgbClr val="FF9900"/>
              </a:gs>
              <a:gs pos="80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1" name="원통 130"/>
          <p:cNvSpPr/>
          <p:nvPr/>
        </p:nvSpPr>
        <p:spPr>
          <a:xfrm>
            <a:off x="4105219" y="3828190"/>
            <a:ext cx="129413" cy="144000"/>
          </a:xfrm>
          <a:prstGeom prst="can">
            <a:avLst>
              <a:gd name="adj" fmla="val 47928"/>
            </a:avLst>
          </a:prstGeom>
          <a:gradFill>
            <a:gsLst>
              <a:gs pos="0">
                <a:srgbClr val="FF9900"/>
              </a:gs>
              <a:gs pos="80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2" name="원통 131"/>
          <p:cNvSpPr/>
          <p:nvPr/>
        </p:nvSpPr>
        <p:spPr>
          <a:xfrm>
            <a:off x="4075432" y="4115219"/>
            <a:ext cx="129413" cy="144000"/>
          </a:xfrm>
          <a:prstGeom prst="can">
            <a:avLst>
              <a:gd name="adj" fmla="val 47928"/>
            </a:avLst>
          </a:prstGeom>
          <a:gradFill>
            <a:gsLst>
              <a:gs pos="0">
                <a:srgbClr val="FF9900"/>
              </a:gs>
              <a:gs pos="80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원통 132"/>
          <p:cNvSpPr/>
          <p:nvPr/>
        </p:nvSpPr>
        <p:spPr>
          <a:xfrm>
            <a:off x="4073845" y="4015531"/>
            <a:ext cx="129413" cy="144000"/>
          </a:xfrm>
          <a:prstGeom prst="can">
            <a:avLst>
              <a:gd name="adj" fmla="val 47928"/>
            </a:avLst>
          </a:prstGeom>
          <a:gradFill>
            <a:gsLst>
              <a:gs pos="0">
                <a:srgbClr val="FF9900"/>
              </a:gs>
              <a:gs pos="80000">
                <a:schemeClr val="tx1">
                  <a:lumMod val="75000"/>
                  <a:lumOff val="25000"/>
                </a:schemeClr>
              </a:gs>
            </a:gsLst>
            <a:lin ang="108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원통 133"/>
          <p:cNvSpPr/>
          <p:nvPr/>
        </p:nvSpPr>
        <p:spPr>
          <a:xfrm>
            <a:off x="4237069" y="3886292"/>
            <a:ext cx="129413" cy="144000"/>
          </a:xfrm>
          <a:prstGeom prst="can">
            <a:avLst>
              <a:gd name="adj" fmla="val 47928"/>
            </a:avLst>
          </a:prstGeom>
          <a:solidFill>
            <a:srgbClr val="FF99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원통 134"/>
          <p:cNvSpPr/>
          <p:nvPr/>
        </p:nvSpPr>
        <p:spPr>
          <a:xfrm>
            <a:off x="3965394" y="3870985"/>
            <a:ext cx="129413" cy="144000"/>
          </a:xfrm>
          <a:prstGeom prst="can">
            <a:avLst>
              <a:gd name="adj" fmla="val 47928"/>
            </a:avLst>
          </a:prstGeom>
          <a:solidFill>
            <a:schemeClr val="tx2">
              <a:lumMod val="65000"/>
              <a:lumOff val="3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4" name="원통 1613"/>
          <p:cNvSpPr/>
          <p:nvPr/>
        </p:nvSpPr>
        <p:spPr>
          <a:xfrm flipH="1">
            <a:off x="4726398" y="3870334"/>
            <a:ext cx="108000" cy="142688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5" name="원통 1614"/>
          <p:cNvSpPr/>
          <p:nvPr/>
        </p:nvSpPr>
        <p:spPr>
          <a:xfrm flipH="1">
            <a:off x="4802179" y="3946320"/>
            <a:ext cx="108000" cy="148734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6" name="원통 1615"/>
          <p:cNvSpPr/>
          <p:nvPr/>
        </p:nvSpPr>
        <p:spPr>
          <a:xfrm flipH="1">
            <a:off x="4800866" y="3845907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7" name="원통 1616"/>
          <p:cNvSpPr/>
          <p:nvPr/>
        </p:nvSpPr>
        <p:spPr>
          <a:xfrm flipH="1">
            <a:off x="4886500" y="4168594"/>
            <a:ext cx="108000" cy="148035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8" name="원통 1617"/>
          <p:cNvSpPr/>
          <p:nvPr/>
        </p:nvSpPr>
        <p:spPr>
          <a:xfrm flipH="1">
            <a:off x="4884725" y="4073569"/>
            <a:ext cx="108000" cy="142383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19" name="원통 1618"/>
          <p:cNvSpPr/>
          <p:nvPr/>
        </p:nvSpPr>
        <p:spPr>
          <a:xfrm flipH="1">
            <a:off x="4886866" y="3969817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0" name="원통 1619"/>
          <p:cNvSpPr/>
          <p:nvPr/>
        </p:nvSpPr>
        <p:spPr>
          <a:xfrm flipH="1">
            <a:off x="4802716" y="3747300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1" name="원통 1620"/>
          <p:cNvSpPr/>
          <p:nvPr/>
        </p:nvSpPr>
        <p:spPr>
          <a:xfrm flipH="1">
            <a:off x="5012201" y="4209069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2" name="원통 1621"/>
          <p:cNvSpPr/>
          <p:nvPr/>
        </p:nvSpPr>
        <p:spPr>
          <a:xfrm flipH="1">
            <a:off x="5012327" y="4105246"/>
            <a:ext cx="108000" cy="148035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3" name="원통 1622"/>
          <p:cNvSpPr/>
          <p:nvPr/>
        </p:nvSpPr>
        <p:spPr>
          <a:xfrm flipH="1">
            <a:off x="5010552" y="4010221"/>
            <a:ext cx="108000" cy="142383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4" name="원통 1623"/>
          <p:cNvSpPr/>
          <p:nvPr/>
        </p:nvSpPr>
        <p:spPr>
          <a:xfrm flipH="1">
            <a:off x="5012693" y="3906469"/>
            <a:ext cx="108000" cy="147096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5" name="원통 1624"/>
          <p:cNvSpPr/>
          <p:nvPr/>
        </p:nvSpPr>
        <p:spPr>
          <a:xfrm flipH="1">
            <a:off x="4917110" y="3773898"/>
            <a:ext cx="108000" cy="157879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6" name="원통 1625"/>
          <p:cNvSpPr/>
          <p:nvPr/>
        </p:nvSpPr>
        <p:spPr>
          <a:xfrm flipH="1">
            <a:off x="4916500" y="3662632"/>
            <a:ext cx="108000" cy="157879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27" name="원통 1626"/>
          <p:cNvSpPr/>
          <p:nvPr/>
        </p:nvSpPr>
        <p:spPr>
          <a:xfrm flipH="1">
            <a:off x="4920285" y="3770723"/>
            <a:ext cx="108000" cy="157879"/>
          </a:xfrm>
          <a:prstGeom prst="can">
            <a:avLst>
              <a:gd name="adj" fmla="val 47928"/>
            </a:avLst>
          </a:prstGeom>
          <a:gradFill flip="none" rotWithShape="1">
            <a:gsLst>
              <a:gs pos="42000">
                <a:srgbClr val="FF9900"/>
              </a:gs>
              <a:gs pos="100000">
                <a:srgbClr val="FFC000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84" name="TextBox 4583"/>
          <p:cNvSpPr txBox="1"/>
          <p:nvPr/>
        </p:nvSpPr>
        <p:spPr>
          <a:xfrm>
            <a:off x="3601676" y="4471028"/>
            <a:ext cx="1002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Compaction</a:t>
            </a:r>
            <a:endParaRPr lang="ko-KR" altLang="en-US" sz="1200" b="1" dirty="0"/>
          </a:p>
        </p:txBody>
      </p:sp>
      <p:sp>
        <p:nvSpPr>
          <p:cNvPr id="4585" name="TextBox 4584"/>
          <p:cNvSpPr txBox="1"/>
          <p:nvPr/>
        </p:nvSpPr>
        <p:spPr>
          <a:xfrm>
            <a:off x="4544323" y="4466941"/>
            <a:ext cx="844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Sintering</a:t>
            </a:r>
            <a:endParaRPr lang="ko-KR" altLang="en-US" sz="1200" b="1" dirty="0"/>
          </a:p>
        </p:txBody>
      </p:sp>
      <p:grpSp>
        <p:nvGrpSpPr>
          <p:cNvPr id="4586" name="그룹 4585"/>
          <p:cNvGrpSpPr/>
          <p:nvPr/>
        </p:nvGrpSpPr>
        <p:grpSpPr>
          <a:xfrm>
            <a:off x="2685311" y="3770723"/>
            <a:ext cx="354806" cy="232546"/>
            <a:chOff x="997322" y="4015099"/>
            <a:chExt cx="230945" cy="146454"/>
          </a:xfrm>
        </p:grpSpPr>
        <p:sp>
          <p:nvSpPr>
            <p:cNvPr id="4587" name="자유형 4586"/>
            <p:cNvSpPr/>
            <p:nvPr/>
          </p:nvSpPr>
          <p:spPr>
            <a:xfrm>
              <a:off x="1092962" y="4052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88" name="자유형 4587"/>
            <p:cNvSpPr/>
            <p:nvPr/>
          </p:nvSpPr>
          <p:spPr>
            <a:xfrm>
              <a:off x="106451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89" name="자유형 4588"/>
            <p:cNvSpPr/>
            <p:nvPr/>
          </p:nvSpPr>
          <p:spPr>
            <a:xfrm>
              <a:off x="1067299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0" name="자유형 4589"/>
            <p:cNvSpPr/>
            <p:nvPr/>
          </p:nvSpPr>
          <p:spPr>
            <a:xfrm>
              <a:off x="1097959" y="40603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1" name="자유형 4590"/>
            <p:cNvSpPr/>
            <p:nvPr/>
          </p:nvSpPr>
          <p:spPr>
            <a:xfrm>
              <a:off x="109319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2" name="자유형 4591"/>
            <p:cNvSpPr/>
            <p:nvPr/>
          </p:nvSpPr>
          <p:spPr>
            <a:xfrm>
              <a:off x="110748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3" name="자유형 4592"/>
            <p:cNvSpPr/>
            <p:nvPr/>
          </p:nvSpPr>
          <p:spPr>
            <a:xfrm>
              <a:off x="106683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4" name="자유형 4593"/>
            <p:cNvSpPr/>
            <p:nvPr/>
          </p:nvSpPr>
          <p:spPr>
            <a:xfrm>
              <a:off x="1071597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5" name="자유형 4594"/>
            <p:cNvSpPr/>
            <p:nvPr/>
          </p:nvSpPr>
          <p:spPr>
            <a:xfrm>
              <a:off x="108878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6" name="자유형 4595"/>
            <p:cNvSpPr/>
            <p:nvPr/>
          </p:nvSpPr>
          <p:spPr>
            <a:xfrm>
              <a:off x="1109807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7" name="자유형 4596"/>
            <p:cNvSpPr/>
            <p:nvPr/>
          </p:nvSpPr>
          <p:spPr>
            <a:xfrm>
              <a:off x="1105045" y="40840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8" name="자유형 4597"/>
            <p:cNvSpPr/>
            <p:nvPr/>
          </p:nvSpPr>
          <p:spPr>
            <a:xfrm>
              <a:off x="1119331" y="40817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99" name="자유형 4598"/>
            <p:cNvSpPr/>
            <p:nvPr/>
          </p:nvSpPr>
          <p:spPr>
            <a:xfrm>
              <a:off x="1097845" y="40555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0" name="자유형 4599"/>
            <p:cNvSpPr/>
            <p:nvPr/>
          </p:nvSpPr>
          <p:spPr>
            <a:xfrm>
              <a:off x="1105045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1" name="자유형 4600"/>
            <p:cNvSpPr/>
            <p:nvPr/>
          </p:nvSpPr>
          <p:spPr>
            <a:xfrm>
              <a:off x="1114569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2" name="자유형 4601"/>
            <p:cNvSpPr/>
            <p:nvPr/>
          </p:nvSpPr>
          <p:spPr>
            <a:xfrm>
              <a:off x="1131757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3" name="자유형 4602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4" name="자유형 4603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5" name="자유형 4604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6" name="자유형 4605"/>
            <p:cNvSpPr/>
            <p:nvPr/>
          </p:nvSpPr>
          <p:spPr>
            <a:xfrm>
              <a:off x="1078683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7" name="자유형 4606"/>
            <p:cNvSpPr/>
            <p:nvPr/>
          </p:nvSpPr>
          <p:spPr>
            <a:xfrm>
              <a:off x="107392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8" name="자유형 4607"/>
            <p:cNvSpPr/>
            <p:nvPr/>
          </p:nvSpPr>
          <p:spPr>
            <a:xfrm>
              <a:off x="1088207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09" name="자유형 4608"/>
            <p:cNvSpPr/>
            <p:nvPr/>
          </p:nvSpPr>
          <p:spPr>
            <a:xfrm>
              <a:off x="107148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0" name="자유형 4609"/>
            <p:cNvSpPr/>
            <p:nvPr/>
          </p:nvSpPr>
          <p:spPr>
            <a:xfrm>
              <a:off x="1073921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1" name="자유형 4610"/>
            <p:cNvSpPr/>
            <p:nvPr/>
          </p:nvSpPr>
          <p:spPr>
            <a:xfrm>
              <a:off x="108344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2" name="자유형 4611"/>
            <p:cNvSpPr/>
            <p:nvPr/>
          </p:nvSpPr>
          <p:spPr>
            <a:xfrm>
              <a:off x="110063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3" name="자유형 4612"/>
            <p:cNvSpPr/>
            <p:nvPr/>
          </p:nvSpPr>
          <p:spPr>
            <a:xfrm>
              <a:off x="1146157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4" name="자유형 4613"/>
            <p:cNvSpPr/>
            <p:nvPr/>
          </p:nvSpPr>
          <p:spPr>
            <a:xfrm>
              <a:off x="1141395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5" name="자유형 4614"/>
            <p:cNvSpPr/>
            <p:nvPr/>
          </p:nvSpPr>
          <p:spPr>
            <a:xfrm>
              <a:off x="1155681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6" name="자유형 4615"/>
            <p:cNvSpPr/>
            <p:nvPr/>
          </p:nvSpPr>
          <p:spPr>
            <a:xfrm>
              <a:off x="1134195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7" name="자유형 4616"/>
            <p:cNvSpPr/>
            <p:nvPr/>
          </p:nvSpPr>
          <p:spPr>
            <a:xfrm>
              <a:off x="109366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8" name="자유형 4617"/>
            <p:cNvSpPr/>
            <p:nvPr/>
          </p:nvSpPr>
          <p:spPr>
            <a:xfrm>
              <a:off x="1105509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19" name="자유형 4618"/>
            <p:cNvSpPr/>
            <p:nvPr/>
          </p:nvSpPr>
          <p:spPr>
            <a:xfrm>
              <a:off x="1119795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0" name="자유형 4619"/>
            <p:cNvSpPr/>
            <p:nvPr/>
          </p:nvSpPr>
          <p:spPr>
            <a:xfrm>
              <a:off x="1098309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1" name="자유형 4620"/>
            <p:cNvSpPr/>
            <p:nvPr/>
          </p:nvSpPr>
          <p:spPr>
            <a:xfrm>
              <a:off x="1105509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2" name="자유형 4621"/>
            <p:cNvSpPr/>
            <p:nvPr/>
          </p:nvSpPr>
          <p:spPr>
            <a:xfrm>
              <a:off x="1115033" y="41275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3" name="자유형 4622"/>
            <p:cNvSpPr/>
            <p:nvPr/>
          </p:nvSpPr>
          <p:spPr>
            <a:xfrm>
              <a:off x="1163345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4" name="자유형 4623"/>
            <p:cNvSpPr/>
            <p:nvPr/>
          </p:nvSpPr>
          <p:spPr>
            <a:xfrm>
              <a:off x="103588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5" name="자유형 4624"/>
            <p:cNvSpPr/>
            <p:nvPr/>
          </p:nvSpPr>
          <p:spPr>
            <a:xfrm>
              <a:off x="102868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6" name="자유형 4625"/>
            <p:cNvSpPr/>
            <p:nvPr/>
          </p:nvSpPr>
          <p:spPr>
            <a:xfrm>
              <a:off x="1035882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7" name="자유형 4626"/>
            <p:cNvSpPr/>
            <p:nvPr/>
          </p:nvSpPr>
          <p:spPr>
            <a:xfrm>
              <a:off x="1062594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8" name="자유형 4627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29" name="자유형 4628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0" name="자유형 4629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1" name="자유형 4630"/>
            <p:cNvSpPr/>
            <p:nvPr/>
          </p:nvSpPr>
          <p:spPr>
            <a:xfrm>
              <a:off x="1064454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2" name="자유형 4631"/>
            <p:cNvSpPr/>
            <p:nvPr/>
          </p:nvSpPr>
          <p:spPr>
            <a:xfrm>
              <a:off x="106921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3" name="자유형 4632"/>
            <p:cNvSpPr/>
            <p:nvPr/>
          </p:nvSpPr>
          <p:spPr>
            <a:xfrm>
              <a:off x="106921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4" name="자유형 4633"/>
            <p:cNvSpPr/>
            <p:nvPr/>
          </p:nvSpPr>
          <p:spPr>
            <a:xfrm>
              <a:off x="108164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5" name="자유형 4634"/>
            <p:cNvSpPr/>
            <p:nvPr/>
          </p:nvSpPr>
          <p:spPr>
            <a:xfrm>
              <a:off x="106921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6" name="자유형 4635"/>
            <p:cNvSpPr/>
            <p:nvPr/>
          </p:nvSpPr>
          <p:spPr>
            <a:xfrm>
              <a:off x="106921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7" name="자유형 4636"/>
            <p:cNvSpPr/>
            <p:nvPr/>
          </p:nvSpPr>
          <p:spPr>
            <a:xfrm>
              <a:off x="107874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8" name="자유형 4637"/>
            <p:cNvSpPr/>
            <p:nvPr/>
          </p:nvSpPr>
          <p:spPr>
            <a:xfrm>
              <a:off x="106201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39" name="자유형 4638"/>
            <p:cNvSpPr/>
            <p:nvPr/>
          </p:nvSpPr>
          <p:spPr>
            <a:xfrm>
              <a:off x="1069216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0" name="자유형 4639"/>
            <p:cNvSpPr/>
            <p:nvPr/>
          </p:nvSpPr>
          <p:spPr>
            <a:xfrm>
              <a:off x="1073978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1" name="자유형 4640"/>
            <p:cNvSpPr/>
            <p:nvPr/>
          </p:nvSpPr>
          <p:spPr>
            <a:xfrm>
              <a:off x="109116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2" name="자유형 4641"/>
            <p:cNvSpPr/>
            <p:nvPr/>
          </p:nvSpPr>
          <p:spPr>
            <a:xfrm>
              <a:off x="110307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3" name="자유형 4642"/>
            <p:cNvSpPr/>
            <p:nvPr/>
          </p:nvSpPr>
          <p:spPr>
            <a:xfrm>
              <a:off x="111027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4" name="자유형 4643"/>
            <p:cNvSpPr/>
            <p:nvPr/>
          </p:nvSpPr>
          <p:spPr>
            <a:xfrm>
              <a:off x="111979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5" name="자유형 4644"/>
            <p:cNvSpPr/>
            <p:nvPr/>
          </p:nvSpPr>
          <p:spPr>
            <a:xfrm>
              <a:off x="109366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6" name="자유형 4645"/>
            <p:cNvSpPr/>
            <p:nvPr/>
          </p:nvSpPr>
          <p:spPr>
            <a:xfrm>
              <a:off x="1058993" y="40741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7" name="자유형 4646"/>
            <p:cNvSpPr/>
            <p:nvPr/>
          </p:nvSpPr>
          <p:spPr>
            <a:xfrm>
              <a:off x="104726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8" name="자유형 4647"/>
            <p:cNvSpPr/>
            <p:nvPr/>
          </p:nvSpPr>
          <p:spPr>
            <a:xfrm>
              <a:off x="1049647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49" name="자유형 4648"/>
            <p:cNvSpPr/>
            <p:nvPr/>
          </p:nvSpPr>
          <p:spPr>
            <a:xfrm>
              <a:off x="1037742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0" name="자유형 4649"/>
            <p:cNvSpPr/>
            <p:nvPr/>
          </p:nvSpPr>
          <p:spPr>
            <a:xfrm>
              <a:off x="104250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1" name="자유형 4650"/>
            <p:cNvSpPr/>
            <p:nvPr/>
          </p:nvSpPr>
          <p:spPr>
            <a:xfrm>
              <a:off x="102566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2" name="자유형 4651"/>
            <p:cNvSpPr/>
            <p:nvPr/>
          </p:nvSpPr>
          <p:spPr>
            <a:xfrm>
              <a:off x="103530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3" name="자유형 4652"/>
            <p:cNvSpPr/>
            <p:nvPr/>
          </p:nvSpPr>
          <p:spPr>
            <a:xfrm>
              <a:off x="104250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4" name="자유형 4653"/>
            <p:cNvSpPr/>
            <p:nvPr/>
          </p:nvSpPr>
          <p:spPr>
            <a:xfrm>
              <a:off x="105202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5" name="자유형 4654"/>
            <p:cNvSpPr/>
            <p:nvPr/>
          </p:nvSpPr>
          <p:spPr>
            <a:xfrm>
              <a:off x="1038092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6" name="자유형 4655"/>
            <p:cNvSpPr/>
            <p:nvPr/>
          </p:nvSpPr>
          <p:spPr>
            <a:xfrm>
              <a:off x="103762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7" name="자유형 4656"/>
            <p:cNvSpPr/>
            <p:nvPr/>
          </p:nvSpPr>
          <p:spPr>
            <a:xfrm>
              <a:off x="1032866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8" name="자유형 4657"/>
            <p:cNvSpPr/>
            <p:nvPr/>
          </p:nvSpPr>
          <p:spPr>
            <a:xfrm>
              <a:off x="102566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59" name="자유형 4658"/>
            <p:cNvSpPr/>
            <p:nvPr/>
          </p:nvSpPr>
          <p:spPr>
            <a:xfrm>
              <a:off x="103286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0" name="자유형 4659"/>
            <p:cNvSpPr/>
            <p:nvPr/>
          </p:nvSpPr>
          <p:spPr>
            <a:xfrm>
              <a:off x="106863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1" name="자유형 4660"/>
            <p:cNvSpPr/>
            <p:nvPr/>
          </p:nvSpPr>
          <p:spPr>
            <a:xfrm>
              <a:off x="107142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2" name="자유형 4661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3" name="자유형 4662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4" name="자유형 4663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5" name="자유형 4664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6" name="자유형 4665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7" name="자유형 4666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8" name="자유형 4667"/>
            <p:cNvSpPr/>
            <p:nvPr/>
          </p:nvSpPr>
          <p:spPr>
            <a:xfrm>
              <a:off x="103751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69" name="자유형 4668"/>
            <p:cNvSpPr/>
            <p:nvPr/>
          </p:nvSpPr>
          <p:spPr>
            <a:xfrm>
              <a:off x="1074035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0" name="자유형 4669"/>
            <p:cNvSpPr/>
            <p:nvPr/>
          </p:nvSpPr>
          <p:spPr>
            <a:xfrm>
              <a:off x="111218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1" name="자유형 4670"/>
            <p:cNvSpPr/>
            <p:nvPr/>
          </p:nvSpPr>
          <p:spPr>
            <a:xfrm>
              <a:off x="1076302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2" name="자유형 4671"/>
            <p:cNvSpPr/>
            <p:nvPr/>
          </p:nvSpPr>
          <p:spPr>
            <a:xfrm>
              <a:off x="1090588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3" name="자유형 4672"/>
            <p:cNvSpPr/>
            <p:nvPr/>
          </p:nvSpPr>
          <p:spPr>
            <a:xfrm>
              <a:off x="1069102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4" name="자유형 4673"/>
            <p:cNvSpPr/>
            <p:nvPr/>
          </p:nvSpPr>
          <p:spPr>
            <a:xfrm>
              <a:off x="1076302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5" name="자유형 4674"/>
            <p:cNvSpPr/>
            <p:nvPr/>
          </p:nvSpPr>
          <p:spPr>
            <a:xfrm>
              <a:off x="1085826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6" name="자유형 4675"/>
            <p:cNvSpPr/>
            <p:nvPr/>
          </p:nvSpPr>
          <p:spPr>
            <a:xfrm>
              <a:off x="1103014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7" name="자유형 4676"/>
            <p:cNvSpPr/>
            <p:nvPr/>
          </p:nvSpPr>
          <p:spPr>
            <a:xfrm>
              <a:off x="1083673" y="40330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8" name="자유형 4677"/>
            <p:cNvSpPr/>
            <p:nvPr/>
          </p:nvSpPr>
          <p:spPr>
            <a:xfrm>
              <a:off x="1078911" y="4047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79" name="자유형 4678"/>
            <p:cNvSpPr/>
            <p:nvPr/>
          </p:nvSpPr>
          <p:spPr>
            <a:xfrm>
              <a:off x="1093197" y="4045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0" name="자유형 4679"/>
            <p:cNvSpPr/>
            <p:nvPr/>
          </p:nvSpPr>
          <p:spPr>
            <a:xfrm>
              <a:off x="1071711" y="4043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1" name="자유형 4680"/>
            <p:cNvSpPr/>
            <p:nvPr/>
          </p:nvSpPr>
          <p:spPr>
            <a:xfrm>
              <a:off x="1078911" y="4064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2" name="자유형 4681"/>
            <p:cNvSpPr/>
            <p:nvPr/>
          </p:nvSpPr>
          <p:spPr>
            <a:xfrm>
              <a:off x="1088435" y="4059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3" name="자유형 4682"/>
            <p:cNvSpPr/>
            <p:nvPr/>
          </p:nvSpPr>
          <p:spPr>
            <a:xfrm>
              <a:off x="1098252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4" name="자유형 4683"/>
            <p:cNvSpPr/>
            <p:nvPr/>
          </p:nvSpPr>
          <p:spPr>
            <a:xfrm>
              <a:off x="103779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5" name="자유형 4684"/>
            <p:cNvSpPr/>
            <p:nvPr/>
          </p:nvSpPr>
          <p:spPr>
            <a:xfrm>
              <a:off x="103303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6" name="자유형 4685"/>
            <p:cNvSpPr/>
            <p:nvPr/>
          </p:nvSpPr>
          <p:spPr>
            <a:xfrm>
              <a:off x="1047323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7" name="자유형 4686"/>
            <p:cNvSpPr/>
            <p:nvPr/>
          </p:nvSpPr>
          <p:spPr>
            <a:xfrm>
              <a:off x="102583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8" name="자유형 4687"/>
            <p:cNvSpPr/>
            <p:nvPr/>
          </p:nvSpPr>
          <p:spPr>
            <a:xfrm>
              <a:off x="104546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89" name="자유형 4688"/>
            <p:cNvSpPr/>
            <p:nvPr/>
          </p:nvSpPr>
          <p:spPr>
            <a:xfrm>
              <a:off x="1054987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0" name="자유형 4689"/>
            <p:cNvSpPr/>
            <p:nvPr/>
          </p:nvSpPr>
          <p:spPr>
            <a:xfrm>
              <a:off x="1041051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1" name="자유형 4690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2" name="자유형 4691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3" name="자유형 4692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4" name="자유형 4693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5" name="자유형 4694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6" name="자유형 4695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7" name="자유형 4696"/>
            <p:cNvSpPr/>
            <p:nvPr/>
          </p:nvSpPr>
          <p:spPr>
            <a:xfrm>
              <a:off x="103048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8" name="자유형 4697"/>
            <p:cNvSpPr/>
            <p:nvPr/>
          </p:nvSpPr>
          <p:spPr>
            <a:xfrm>
              <a:off x="1025723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699" name="자유형 4698"/>
            <p:cNvSpPr/>
            <p:nvPr/>
          </p:nvSpPr>
          <p:spPr>
            <a:xfrm>
              <a:off x="1040009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0" name="자유형 4699"/>
            <p:cNvSpPr/>
            <p:nvPr/>
          </p:nvSpPr>
          <p:spPr>
            <a:xfrm>
              <a:off x="10496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1" name="자유형 4700"/>
            <p:cNvSpPr/>
            <p:nvPr/>
          </p:nvSpPr>
          <p:spPr>
            <a:xfrm>
              <a:off x="1038149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2" name="자유형 4701"/>
            <p:cNvSpPr/>
            <p:nvPr/>
          </p:nvSpPr>
          <p:spPr>
            <a:xfrm>
              <a:off x="1047673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3" name="자유형 4702"/>
            <p:cNvSpPr/>
            <p:nvPr/>
          </p:nvSpPr>
          <p:spPr>
            <a:xfrm>
              <a:off x="104000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4" name="자유형 4703"/>
            <p:cNvSpPr/>
            <p:nvPr/>
          </p:nvSpPr>
          <p:spPr>
            <a:xfrm>
              <a:off x="103524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5" name="자유형 4704"/>
            <p:cNvSpPr/>
            <p:nvPr/>
          </p:nvSpPr>
          <p:spPr>
            <a:xfrm>
              <a:off x="10280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6" name="자유형 4705"/>
            <p:cNvSpPr/>
            <p:nvPr/>
          </p:nvSpPr>
          <p:spPr>
            <a:xfrm>
              <a:off x="104767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7" name="자유형 4706"/>
            <p:cNvSpPr/>
            <p:nvPr/>
          </p:nvSpPr>
          <p:spPr>
            <a:xfrm>
              <a:off x="1064568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8" name="자유형 4707"/>
            <p:cNvSpPr/>
            <p:nvPr/>
          </p:nvSpPr>
          <p:spPr>
            <a:xfrm>
              <a:off x="108106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09" name="자유형 4708"/>
            <p:cNvSpPr/>
            <p:nvPr/>
          </p:nvSpPr>
          <p:spPr>
            <a:xfrm>
              <a:off x="1076302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0" name="자유형 4709"/>
            <p:cNvSpPr/>
            <p:nvPr/>
          </p:nvSpPr>
          <p:spPr>
            <a:xfrm>
              <a:off x="1090588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1" name="자유형 4710"/>
            <p:cNvSpPr/>
            <p:nvPr/>
          </p:nvSpPr>
          <p:spPr>
            <a:xfrm>
              <a:off x="1069102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2" name="자유형 4711"/>
            <p:cNvSpPr/>
            <p:nvPr/>
          </p:nvSpPr>
          <p:spPr>
            <a:xfrm>
              <a:off x="1083673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3" name="자유형 4712"/>
            <p:cNvSpPr/>
            <p:nvPr/>
          </p:nvSpPr>
          <p:spPr>
            <a:xfrm>
              <a:off x="1093197" y="4043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4" name="자유형 4713"/>
            <p:cNvSpPr/>
            <p:nvPr/>
          </p:nvSpPr>
          <p:spPr>
            <a:xfrm>
              <a:off x="1103014" y="41324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5" name="자유형 4714"/>
            <p:cNvSpPr/>
            <p:nvPr/>
          </p:nvSpPr>
          <p:spPr>
            <a:xfrm>
              <a:off x="1102486" y="40217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6" name="자유형 4715"/>
            <p:cNvSpPr/>
            <p:nvPr/>
          </p:nvSpPr>
          <p:spPr>
            <a:xfrm>
              <a:off x="1095521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7" name="자유형 4716"/>
            <p:cNvSpPr/>
            <p:nvPr/>
          </p:nvSpPr>
          <p:spPr>
            <a:xfrm>
              <a:off x="1090759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8" name="자유형 4717"/>
            <p:cNvSpPr/>
            <p:nvPr/>
          </p:nvSpPr>
          <p:spPr>
            <a:xfrm>
              <a:off x="1107947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19" name="자유형 4718"/>
            <p:cNvSpPr/>
            <p:nvPr/>
          </p:nvSpPr>
          <p:spPr>
            <a:xfrm>
              <a:off x="110748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0" name="자유형 4719"/>
            <p:cNvSpPr/>
            <p:nvPr/>
          </p:nvSpPr>
          <p:spPr>
            <a:xfrm>
              <a:off x="1102721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1" name="자유형 4720"/>
            <p:cNvSpPr/>
            <p:nvPr/>
          </p:nvSpPr>
          <p:spPr>
            <a:xfrm>
              <a:off x="1117007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2" name="자유형 4721"/>
            <p:cNvSpPr/>
            <p:nvPr/>
          </p:nvSpPr>
          <p:spPr>
            <a:xfrm>
              <a:off x="1095521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3" name="자유형 4722"/>
            <p:cNvSpPr/>
            <p:nvPr/>
          </p:nvSpPr>
          <p:spPr>
            <a:xfrm>
              <a:off x="1102721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4" name="자유형 4723"/>
            <p:cNvSpPr/>
            <p:nvPr/>
          </p:nvSpPr>
          <p:spPr>
            <a:xfrm>
              <a:off x="1112245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5" name="자유형 4724"/>
            <p:cNvSpPr/>
            <p:nvPr/>
          </p:nvSpPr>
          <p:spPr>
            <a:xfrm>
              <a:off x="1129433" y="40800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6" name="자유형 4725"/>
            <p:cNvSpPr/>
            <p:nvPr/>
          </p:nvSpPr>
          <p:spPr>
            <a:xfrm>
              <a:off x="1119331" y="40383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7" name="자유형 4726"/>
            <p:cNvSpPr/>
            <p:nvPr/>
          </p:nvSpPr>
          <p:spPr>
            <a:xfrm>
              <a:off x="1114569" y="40531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8" name="자유형 4727"/>
            <p:cNvSpPr/>
            <p:nvPr/>
          </p:nvSpPr>
          <p:spPr>
            <a:xfrm>
              <a:off x="1128855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29" name="자유형 4728"/>
            <p:cNvSpPr/>
            <p:nvPr/>
          </p:nvSpPr>
          <p:spPr>
            <a:xfrm>
              <a:off x="1107369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0" name="자유형 4729"/>
            <p:cNvSpPr/>
            <p:nvPr/>
          </p:nvSpPr>
          <p:spPr>
            <a:xfrm>
              <a:off x="1114569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1" name="자유형 4730"/>
            <p:cNvSpPr/>
            <p:nvPr/>
          </p:nvSpPr>
          <p:spPr>
            <a:xfrm>
              <a:off x="1124093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2" name="자유형 4731"/>
            <p:cNvSpPr/>
            <p:nvPr/>
          </p:nvSpPr>
          <p:spPr>
            <a:xfrm>
              <a:off x="114128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3" name="자유형 4732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4" name="자유형 4733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5" name="자유형 4734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6" name="자유형 4735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7" name="자유형 4736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8" name="자유형 4737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39" name="자유형 4738"/>
            <p:cNvSpPr/>
            <p:nvPr/>
          </p:nvSpPr>
          <p:spPr>
            <a:xfrm>
              <a:off x="1119331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0" name="자유형 4739"/>
            <p:cNvSpPr/>
            <p:nvPr/>
          </p:nvSpPr>
          <p:spPr>
            <a:xfrm>
              <a:off x="1114569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1" name="자유형 4740"/>
            <p:cNvSpPr/>
            <p:nvPr/>
          </p:nvSpPr>
          <p:spPr>
            <a:xfrm>
              <a:off x="112885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2" name="자유형 4741"/>
            <p:cNvSpPr/>
            <p:nvPr/>
          </p:nvSpPr>
          <p:spPr>
            <a:xfrm>
              <a:off x="110736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3" name="자유형 4742"/>
            <p:cNvSpPr/>
            <p:nvPr/>
          </p:nvSpPr>
          <p:spPr>
            <a:xfrm>
              <a:off x="1083445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4" name="자유형 4743"/>
            <p:cNvSpPr/>
            <p:nvPr/>
          </p:nvSpPr>
          <p:spPr>
            <a:xfrm>
              <a:off x="109296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5" name="자유형 4744"/>
            <p:cNvSpPr/>
            <p:nvPr/>
          </p:nvSpPr>
          <p:spPr>
            <a:xfrm>
              <a:off x="112472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6" name="자유형 4745"/>
            <p:cNvSpPr/>
            <p:nvPr/>
          </p:nvSpPr>
          <p:spPr>
            <a:xfrm>
              <a:off x="1150919" y="40674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7" name="자유형 4746"/>
            <p:cNvSpPr/>
            <p:nvPr/>
          </p:nvSpPr>
          <p:spPr>
            <a:xfrm>
              <a:off x="1134252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8" name="자유형 4747"/>
            <p:cNvSpPr/>
            <p:nvPr/>
          </p:nvSpPr>
          <p:spPr>
            <a:xfrm>
              <a:off x="1143719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49" name="자유형 4748"/>
            <p:cNvSpPr/>
            <p:nvPr/>
          </p:nvSpPr>
          <p:spPr>
            <a:xfrm>
              <a:off x="1150919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0" name="자유형 4749"/>
            <p:cNvSpPr/>
            <p:nvPr/>
          </p:nvSpPr>
          <p:spPr>
            <a:xfrm>
              <a:off x="1160443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1" name="자유형 4750"/>
            <p:cNvSpPr/>
            <p:nvPr/>
          </p:nvSpPr>
          <p:spPr>
            <a:xfrm>
              <a:off x="1134309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2" name="자유형 4751"/>
            <p:cNvSpPr/>
            <p:nvPr/>
          </p:nvSpPr>
          <p:spPr>
            <a:xfrm>
              <a:off x="1150919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3" name="자유형 4752"/>
            <p:cNvSpPr/>
            <p:nvPr/>
          </p:nvSpPr>
          <p:spPr>
            <a:xfrm>
              <a:off x="1138957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4" name="자유형 4753"/>
            <p:cNvSpPr/>
            <p:nvPr/>
          </p:nvSpPr>
          <p:spPr>
            <a:xfrm>
              <a:off x="109842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5" name="자유형 4754"/>
            <p:cNvSpPr/>
            <p:nvPr/>
          </p:nvSpPr>
          <p:spPr>
            <a:xfrm>
              <a:off x="106456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6" name="자유형 4755"/>
            <p:cNvSpPr/>
            <p:nvPr/>
          </p:nvSpPr>
          <p:spPr>
            <a:xfrm>
              <a:off x="106735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7" name="자유형 4756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8" name="자유형 4757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59" name="자유형 4758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0" name="자유형 4759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1" name="자유형 4760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2" name="자유형 4761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3" name="자유형 4762"/>
            <p:cNvSpPr/>
            <p:nvPr/>
          </p:nvSpPr>
          <p:spPr>
            <a:xfrm>
              <a:off x="1100340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4" name="자유형 4763"/>
            <p:cNvSpPr/>
            <p:nvPr/>
          </p:nvSpPr>
          <p:spPr>
            <a:xfrm>
              <a:off x="1095578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5" name="자유형 4764"/>
            <p:cNvSpPr/>
            <p:nvPr/>
          </p:nvSpPr>
          <p:spPr>
            <a:xfrm>
              <a:off x="1109864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6" name="자유형 4765"/>
            <p:cNvSpPr/>
            <p:nvPr/>
          </p:nvSpPr>
          <p:spPr>
            <a:xfrm>
              <a:off x="108837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7" name="자유형 4766"/>
            <p:cNvSpPr/>
            <p:nvPr/>
          </p:nvSpPr>
          <p:spPr>
            <a:xfrm>
              <a:off x="1069216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8" name="자유형 4767"/>
            <p:cNvSpPr/>
            <p:nvPr/>
          </p:nvSpPr>
          <p:spPr>
            <a:xfrm>
              <a:off x="1073978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69" name="자유형 4768"/>
            <p:cNvSpPr/>
            <p:nvPr/>
          </p:nvSpPr>
          <p:spPr>
            <a:xfrm>
              <a:off x="109116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0" name="자유형 4769"/>
            <p:cNvSpPr/>
            <p:nvPr/>
          </p:nvSpPr>
          <p:spPr>
            <a:xfrm>
              <a:off x="1109864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1" name="자유형 4770"/>
            <p:cNvSpPr/>
            <p:nvPr/>
          </p:nvSpPr>
          <p:spPr>
            <a:xfrm>
              <a:off x="11051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2" name="자유형 4771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3" name="자유형 4772"/>
            <p:cNvSpPr/>
            <p:nvPr/>
          </p:nvSpPr>
          <p:spPr>
            <a:xfrm>
              <a:off x="109790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4" name="자유형 4773"/>
            <p:cNvSpPr/>
            <p:nvPr/>
          </p:nvSpPr>
          <p:spPr>
            <a:xfrm>
              <a:off x="1073978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5" name="자유형 4774"/>
            <p:cNvSpPr/>
            <p:nvPr/>
          </p:nvSpPr>
          <p:spPr>
            <a:xfrm>
              <a:off x="108350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6" name="자유형 4775"/>
            <p:cNvSpPr/>
            <p:nvPr/>
          </p:nvSpPr>
          <p:spPr>
            <a:xfrm>
              <a:off x="1100690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7" name="자유형 4776"/>
            <p:cNvSpPr/>
            <p:nvPr/>
          </p:nvSpPr>
          <p:spPr>
            <a:xfrm>
              <a:off x="1155681" y="40770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8" name="자유형 4777"/>
            <p:cNvSpPr/>
            <p:nvPr/>
          </p:nvSpPr>
          <p:spPr>
            <a:xfrm>
              <a:off x="115091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79" name="자유형 4778"/>
            <p:cNvSpPr/>
            <p:nvPr/>
          </p:nvSpPr>
          <p:spPr>
            <a:xfrm>
              <a:off x="116520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0" name="자유형 4779"/>
            <p:cNvSpPr/>
            <p:nvPr/>
          </p:nvSpPr>
          <p:spPr>
            <a:xfrm>
              <a:off x="1143719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1" name="자유형 4780"/>
            <p:cNvSpPr/>
            <p:nvPr/>
          </p:nvSpPr>
          <p:spPr>
            <a:xfrm>
              <a:off x="1134309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2" name="자유형 4781"/>
            <p:cNvSpPr/>
            <p:nvPr/>
          </p:nvSpPr>
          <p:spPr>
            <a:xfrm>
              <a:off x="1126296" y="41032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3" name="자유형 4782"/>
            <p:cNvSpPr/>
            <p:nvPr/>
          </p:nvSpPr>
          <p:spPr>
            <a:xfrm>
              <a:off x="1078683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4" name="자유형 4783"/>
            <p:cNvSpPr/>
            <p:nvPr/>
          </p:nvSpPr>
          <p:spPr>
            <a:xfrm>
              <a:off x="1116950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5" name="자유형 4784"/>
            <p:cNvSpPr/>
            <p:nvPr/>
          </p:nvSpPr>
          <p:spPr>
            <a:xfrm>
              <a:off x="11050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6" name="자유형 4785"/>
            <p:cNvSpPr/>
            <p:nvPr/>
          </p:nvSpPr>
          <p:spPr>
            <a:xfrm>
              <a:off x="107392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7" name="자유형 4786"/>
            <p:cNvSpPr/>
            <p:nvPr/>
          </p:nvSpPr>
          <p:spPr>
            <a:xfrm>
              <a:off x="1088207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8" name="자유형 4787"/>
            <p:cNvSpPr/>
            <p:nvPr/>
          </p:nvSpPr>
          <p:spPr>
            <a:xfrm>
              <a:off x="1071483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89" name="자유형 4788"/>
            <p:cNvSpPr/>
            <p:nvPr/>
          </p:nvSpPr>
          <p:spPr>
            <a:xfrm>
              <a:off x="1073921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0" name="자유형 4789"/>
            <p:cNvSpPr/>
            <p:nvPr/>
          </p:nvSpPr>
          <p:spPr>
            <a:xfrm>
              <a:off x="10834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1" name="자유형 4790"/>
            <p:cNvSpPr/>
            <p:nvPr/>
          </p:nvSpPr>
          <p:spPr>
            <a:xfrm>
              <a:off x="1100633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2" name="자유형 4791"/>
            <p:cNvSpPr/>
            <p:nvPr/>
          </p:nvSpPr>
          <p:spPr>
            <a:xfrm>
              <a:off x="1100169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3" name="자유형 4792"/>
            <p:cNvSpPr/>
            <p:nvPr/>
          </p:nvSpPr>
          <p:spPr>
            <a:xfrm>
              <a:off x="1095407" y="41019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4" name="자유형 4793"/>
            <p:cNvSpPr/>
            <p:nvPr/>
          </p:nvSpPr>
          <p:spPr>
            <a:xfrm>
              <a:off x="1088207" y="40972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5" name="자유형 4794"/>
            <p:cNvSpPr/>
            <p:nvPr/>
          </p:nvSpPr>
          <p:spPr>
            <a:xfrm>
              <a:off x="1095407" y="41186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6" name="자유형 4795"/>
            <p:cNvSpPr/>
            <p:nvPr/>
          </p:nvSpPr>
          <p:spPr>
            <a:xfrm>
              <a:off x="1104931" y="4113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7" name="자유형 4796"/>
            <p:cNvSpPr/>
            <p:nvPr/>
          </p:nvSpPr>
          <p:spPr>
            <a:xfrm>
              <a:off x="1122119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8" name="자유형 4797"/>
            <p:cNvSpPr/>
            <p:nvPr/>
          </p:nvSpPr>
          <p:spPr>
            <a:xfrm>
              <a:off x="1143141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99" name="자유형 4798"/>
            <p:cNvSpPr/>
            <p:nvPr/>
          </p:nvSpPr>
          <p:spPr>
            <a:xfrm>
              <a:off x="1107255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0" name="자유형 4799"/>
            <p:cNvSpPr/>
            <p:nvPr/>
          </p:nvSpPr>
          <p:spPr>
            <a:xfrm>
              <a:off x="1100055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1" name="자유형 4800"/>
            <p:cNvSpPr/>
            <p:nvPr/>
          </p:nvSpPr>
          <p:spPr>
            <a:xfrm>
              <a:off x="110725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2" name="자유형 4801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3" name="자유형 4802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4" name="자유형 4803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5" name="자유형 4804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6" name="자유형 4805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7" name="자유형 4806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8" name="자유형 4807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09" name="자유형 4808"/>
            <p:cNvSpPr/>
            <p:nvPr/>
          </p:nvSpPr>
          <p:spPr>
            <a:xfrm>
              <a:off x="1112017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0" name="자유형 4809"/>
            <p:cNvSpPr/>
            <p:nvPr/>
          </p:nvSpPr>
          <p:spPr>
            <a:xfrm>
              <a:off x="1107255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1" name="자유형 4810"/>
            <p:cNvSpPr/>
            <p:nvPr/>
          </p:nvSpPr>
          <p:spPr>
            <a:xfrm>
              <a:off x="1121541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2" name="자유형 4811"/>
            <p:cNvSpPr/>
            <p:nvPr/>
          </p:nvSpPr>
          <p:spPr>
            <a:xfrm>
              <a:off x="1100055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3" name="자유형 4812"/>
            <p:cNvSpPr/>
            <p:nvPr/>
          </p:nvSpPr>
          <p:spPr>
            <a:xfrm>
              <a:off x="1107255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4" name="자유형 4813"/>
            <p:cNvSpPr/>
            <p:nvPr/>
          </p:nvSpPr>
          <p:spPr>
            <a:xfrm>
              <a:off x="1116779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5" name="자유형 4814"/>
            <p:cNvSpPr/>
            <p:nvPr/>
          </p:nvSpPr>
          <p:spPr>
            <a:xfrm>
              <a:off x="106973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6" name="자유형 4815"/>
            <p:cNvSpPr/>
            <p:nvPr/>
          </p:nvSpPr>
          <p:spPr>
            <a:xfrm>
              <a:off x="110504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7" name="자유형 4816"/>
            <p:cNvSpPr/>
            <p:nvPr/>
          </p:nvSpPr>
          <p:spPr>
            <a:xfrm>
              <a:off x="1100283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8" name="자유형 4817"/>
            <p:cNvSpPr/>
            <p:nvPr/>
          </p:nvSpPr>
          <p:spPr>
            <a:xfrm>
              <a:off x="1093083" y="40965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19" name="자유형 4818"/>
            <p:cNvSpPr/>
            <p:nvPr/>
          </p:nvSpPr>
          <p:spPr>
            <a:xfrm>
              <a:off x="110028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0" name="자유형 4819"/>
            <p:cNvSpPr/>
            <p:nvPr/>
          </p:nvSpPr>
          <p:spPr>
            <a:xfrm>
              <a:off x="1109807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1" name="자유형 4820"/>
            <p:cNvSpPr/>
            <p:nvPr/>
          </p:nvSpPr>
          <p:spPr>
            <a:xfrm>
              <a:off x="1126995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2" name="자유형 4821"/>
            <p:cNvSpPr/>
            <p:nvPr/>
          </p:nvSpPr>
          <p:spPr>
            <a:xfrm>
              <a:off x="1100283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3" name="자유형 4822"/>
            <p:cNvSpPr/>
            <p:nvPr/>
          </p:nvSpPr>
          <p:spPr>
            <a:xfrm>
              <a:off x="1102892" y="4076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4" name="자유형 4823"/>
            <p:cNvSpPr/>
            <p:nvPr/>
          </p:nvSpPr>
          <p:spPr>
            <a:xfrm>
              <a:off x="1109807" y="41400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5" name="자유형 4824"/>
            <p:cNvSpPr/>
            <p:nvPr/>
          </p:nvSpPr>
          <p:spPr>
            <a:xfrm>
              <a:off x="1162767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6" name="자유형 4825"/>
            <p:cNvSpPr/>
            <p:nvPr/>
          </p:nvSpPr>
          <p:spPr>
            <a:xfrm>
              <a:off x="1102892" y="40936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7" name="자유형 4826"/>
            <p:cNvSpPr/>
            <p:nvPr/>
          </p:nvSpPr>
          <p:spPr>
            <a:xfrm>
              <a:off x="1105045" y="41542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8" name="자유형 4827"/>
            <p:cNvSpPr/>
            <p:nvPr/>
          </p:nvSpPr>
          <p:spPr>
            <a:xfrm>
              <a:off x="1122233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29" name="자유형 4828"/>
            <p:cNvSpPr/>
            <p:nvPr/>
          </p:nvSpPr>
          <p:spPr>
            <a:xfrm>
              <a:off x="106921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0" name="자유형 4829"/>
            <p:cNvSpPr/>
            <p:nvPr/>
          </p:nvSpPr>
          <p:spPr>
            <a:xfrm>
              <a:off x="107182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1" name="자유형 4830"/>
            <p:cNvSpPr/>
            <p:nvPr/>
          </p:nvSpPr>
          <p:spPr>
            <a:xfrm>
              <a:off x="1086111" y="4038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2" name="자유형 4831"/>
            <p:cNvSpPr/>
            <p:nvPr/>
          </p:nvSpPr>
          <p:spPr>
            <a:xfrm>
              <a:off x="106462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3" name="자유형 4832"/>
            <p:cNvSpPr/>
            <p:nvPr/>
          </p:nvSpPr>
          <p:spPr>
            <a:xfrm>
              <a:off x="107182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4" name="자유형 4833"/>
            <p:cNvSpPr/>
            <p:nvPr/>
          </p:nvSpPr>
          <p:spPr>
            <a:xfrm>
              <a:off x="1081349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5" name="자유형 4834"/>
            <p:cNvSpPr/>
            <p:nvPr/>
          </p:nvSpPr>
          <p:spPr>
            <a:xfrm>
              <a:off x="1098537" y="40532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6" name="자유형 4835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7" name="자유형 4836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8" name="자유형 4837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39" name="자유형 4838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0" name="자유형 4839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1" name="자유형 4840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2" name="자유형 4841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3" name="자유형 4842"/>
            <p:cNvSpPr/>
            <p:nvPr/>
          </p:nvSpPr>
          <p:spPr>
            <a:xfrm>
              <a:off x="109302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4" name="자유형 4843"/>
            <p:cNvSpPr/>
            <p:nvPr/>
          </p:nvSpPr>
          <p:spPr>
            <a:xfrm>
              <a:off x="109563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5" name="자유형 4844"/>
            <p:cNvSpPr/>
            <p:nvPr/>
          </p:nvSpPr>
          <p:spPr>
            <a:xfrm>
              <a:off x="1102550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6" name="자유형 4845"/>
            <p:cNvSpPr/>
            <p:nvPr/>
          </p:nvSpPr>
          <p:spPr>
            <a:xfrm>
              <a:off x="108843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7" name="자유형 4846"/>
            <p:cNvSpPr/>
            <p:nvPr/>
          </p:nvSpPr>
          <p:spPr>
            <a:xfrm>
              <a:off x="109563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8" name="자유형 4847"/>
            <p:cNvSpPr/>
            <p:nvPr/>
          </p:nvSpPr>
          <p:spPr>
            <a:xfrm>
              <a:off x="1097788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49" name="자유형 4848"/>
            <p:cNvSpPr/>
            <p:nvPr/>
          </p:nvSpPr>
          <p:spPr>
            <a:xfrm>
              <a:off x="1114976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0" name="자유형 4849"/>
            <p:cNvSpPr/>
            <p:nvPr/>
          </p:nvSpPr>
          <p:spPr>
            <a:xfrm>
              <a:off x="1102550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1" name="자유형 4850"/>
            <p:cNvSpPr/>
            <p:nvPr/>
          </p:nvSpPr>
          <p:spPr>
            <a:xfrm>
              <a:off x="1097788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2" name="자유형 4851"/>
            <p:cNvSpPr/>
            <p:nvPr/>
          </p:nvSpPr>
          <p:spPr>
            <a:xfrm>
              <a:off x="1112074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3" name="자유형 4852"/>
            <p:cNvSpPr/>
            <p:nvPr/>
          </p:nvSpPr>
          <p:spPr>
            <a:xfrm>
              <a:off x="1097959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4" name="자유형 4853"/>
            <p:cNvSpPr/>
            <p:nvPr/>
          </p:nvSpPr>
          <p:spPr>
            <a:xfrm>
              <a:off x="1097788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5" name="자유형 4854"/>
            <p:cNvSpPr/>
            <p:nvPr/>
          </p:nvSpPr>
          <p:spPr>
            <a:xfrm>
              <a:off x="1107312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6" name="자유형 4855"/>
            <p:cNvSpPr/>
            <p:nvPr/>
          </p:nvSpPr>
          <p:spPr>
            <a:xfrm>
              <a:off x="1124500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7" name="자유형 4856"/>
            <p:cNvSpPr/>
            <p:nvPr/>
          </p:nvSpPr>
          <p:spPr>
            <a:xfrm>
              <a:off x="1105045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8" name="자유형 4857"/>
            <p:cNvSpPr/>
            <p:nvPr/>
          </p:nvSpPr>
          <p:spPr>
            <a:xfrm>
              <a:off x="1100283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59" name="자유형 4858"/>
            <p:cNvSpPr/>
            <p:nvPr/>
          </p:nvSpPr>
          <p:spPr>
            <a:xfrm>
              <a:off x="1114569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0" name="자유형 4859"/>
            <p:cNvSpPr/>
            <p:nvPr/>
          </p:nvSpPr>
          <p:spPr>
            <a:xfrm>
              <a:off x="1093083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1" name="자유형 4860"/>
            <p:cNvSpPr/>
            <p:nvPr/>
          </p:nvSpPr>
          <p:spPr>
            <a:xfrm>
              <a:off x="110028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2" name="자유형 4861"/>
            <p:cNvSpPr/>
            <p:nvPr/>
          </p:nvSpPr>
          <p:spPr>
            <a:xfrm>
              <a:off x="1109807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3" name="자유형 4862"/>
            <p:cNvSpPr/>
            <p:nvPr/>
          </p:nvSpPr>
          <p:spPr>
            <a:xfrm>
              <a:off x="1126995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4" name="자유형 4863"/>
            <p:cNvSpPr/>
            <p:nvPr/>
          </p:nvSpPr>
          <p:spPr>
            <a:xfrm>
              <a:off x="1030478" y="4038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5" name="자유형 4864"/>
            <p:cNvSpPr/>
            <p:nvPr/>
          </p:nvSpPr>
          <p:spPr>
            <a:xfrm>
              <a:off x="1013989" y="40407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6" name="자유형 4865"/>
            <p:cNvSpPr/>
            <p:nvPr/>
          </p:nvSpPr>
          <p:spPr>
            <a:xfrm>
              <a:off x="1021132" y="40264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7" name="자유형 4866"/>
            <p:cNvSpPr/>
            <p:nvPr/>
          </p:nvSpPr>
          <p:spPr>
            <a:xfrm>
              <a:off x="1009227" y="40341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8" name="자유형 4867"/>
            <p:cNvSpPr/>
            <p:nvPr/>
          </p:nvSpPr>
          <p:spPr>
            <a:xfrm>
              <a:off x="1009227" y="40555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69" name="자유형 4868"/>
            <p:cNvSpPr/>
            <p:nvPr/>
          </p:nvSpPr>
          <p:spPr>
            <a:xfrm>
              <a:off x="1023513" y="40531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0" name="자유형 4869"/>
            <p:cNvSpPr/>
            <p:nvPr/>
          </p:nvSpPr>
          <p:spPr>
            <a:xfrm>
              <a:off x="1002027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1" name="자유형 4870"/>
            <p:cNvSpPr/>
            <p:nvPr/>
          </p:nvSpPr>
          <p:spPr>
            <a:xfrm>
              <a:off x="1009227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2" name="자유형 4871"/>
            <p:cNvSpPr/>
            <p:nvPr/>
          </p:nvSpPr>
          <p:spPr>
            <a:xfrm>
              <a:off x="1018751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3" name="자유형 4872"/>
            <p:cNvSpPr/>
            <p:nvPr/>
          </p:nvSpPr>
          <p:spPr>
            <a:xfrm>
              <a:off x="1035939" y="4067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4" name="자유형 4873"/>
            <p:cNvSpPr/>
            <p:nvPr/>
          </p:nvSpPr>
          <p:spPr>
            <a:xfrm>
              <a:off x="1035475" y="40461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5" name="자유형 4874"/>
            <p:cNvSpPr/>
            <p:nvPr/>
          </p:nvSpPr>
          <p:spPr>
            <a:xfrm>
              <a:off x="1030713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6" name="자유형 4875"/>
            <p:cNvSpPr/>
            <p:nvPr/>
          </p:nvSpPr>
          <p:spPr>
            <a:xfrm>
              <a:off x="1044999" y="40585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7" name="자유형 4876"/>
            <p:cNvSpPr/>
            <p:nvPr/>
          </p:nvSpPr>
          <p:spPr>
            <a:xfrm>
              <a:off x="1023513" y="40561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8" name="자유형 4877"/>
            <p:cNvSpPr/>
            <p:nvPr/>
          </p:nvSpPr>
          <p:spPr>
            <a:xfrm>
              <a:off x="1035475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79" name="자유형 4878"/>
            <p:cNvSpPr/>
            <p:nvPr/>
          </p:nvSpPr>
          <p:spPr>
            <a:xfrm>
              <a:off x="1040237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0" name="자유형 4879"/>
            <p:cNvSpPr/>
            <p:nvPr/>
          </p:nvSpPr>
          <p:spPr>
            <a:xfrm>
              <a:off x="1057425" y="40728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1" name="자유형 4880"/>
            <p:cNvSpPr/>
            <p:nvPr/>
          </p:nvSpPr>
          <p:spPr>
            <a:xfrm>
              <a:off x="1047323" y="40311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2" name="자유형 4881"/>
            <p:cNvSpPr/>
            <p:nvPr/>
          </p:nvSpPr>
          <p:spPr>
            <a:xfrm>
              <a:off x="1042561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3" name="자유형 4882"/>
            <p:cNvSpPr/>
            <p:nvPr/>
          </p:nvSpPr>
          <p:spPr>
            <a:xfrm>
              <a:off x="1056847" y="40436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4" name="자유형 4883"/>
            <p:cNvSpPr/>
            <p:nvPr/>
          </p:nvSpPr>
          <p:spPr>
            <a:xfrm>
              <a:off x="1035361" y="40412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5" name="자유형 4884"/>
            <p:cNvSpPr/>
            <p:nvPr/>
          </p:nvSpPr>
          <p:spPr>
            <a:xfrm>
              <a:off x="1042561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6" name="자유형 4885"/>
            <p:cNvSpPr/>
            <p:nvPr/>
          </p:nvSpPr>
          <p:spPr>
            <a:xfrm>
              <a:off x="1052085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7" name="자유형 4886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8" name="자유형 4887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89" name="자유형 4888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0" name="자유형 4889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1" name="자유형 4890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2" name="자유형 4891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3" name="자유형 4892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4" name="자유형 4893"/>
            <p:cNvSpPr/>
            <p:nvPr/>
          </p:nvSpPr>
          <p:spPr>
            <a:xfrm>
              <a:off x="1052085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5" name="자유형 4894"/>
            <p:cNvSpPr/>
            <p:nvPr/>
          </p:nvSpPr>
          <p:spPr>
            <a:xfrm>
              <a:off x="1047323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6" name="자유형 4895"/>
            <p:cNvSpPr/>
            <p:nvPr/>
          </p:nvSpPr>
          <p:spPr>
            <a:xfrm>
              <a:off x="103048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7" name="자유형 4896"/>
            <p:cNvSpPr/>
            <p:nvPr/>
          </p:nvSpPr>
          <p:spPr>
            <a:xfrm>
              <a:off x="1040123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8" name="자유형 4897"/>
            <p:cNvSpPr/>
            <p:nvPr/>
          </p:nvSpPr>
          <p:spPr>
            <a:xfrm>
              <a:off x="104732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99" name="자유형 4898"/>
            <p:cNvSpPr/>
            <p:nvPr/>
          </p:nvSpPr>
          <p:spPr>
            <a:xfrm>
              <a:off x="102572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0" name="자유형 4899"/>
            <p:cNvSpPr/>
            <p:nvPr/>
          </p:nvSpPr>
          <p:spPr>
            <a:xfrm>
              <a:off x="1093197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1" name="자유형 4900"/>
            <p:cNvSpPr/>
            <p:nvPr/>
          </p:nvSpPr>
          <p:spPr>
            <a:xfrm>
              <a:off x="1088435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2" name="자유형 4901"/>
            <p:cNvSpPr/>
            <p:nvPr/>
          </p:nvSpPr>
          <p:spPr>
            <a:xfrm>
              <a:off x="110562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3" name="자유형 4902"/>
            <p:cNvSpPr/>
            <p:nvPr/>
          </p:nvSpPr>
          <p:spPr>
            <a:xfrm>
              <a:off x="1062073" y="40989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4" name="자유형 4903"/>
            <p:cNvSpPr/>
            <p:nvPr/>
          </p:nvSpPr>
          <p:spPr>
            <a:xfrm>
              <a:off x="1069737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5" name="자유형 4904"/>
            <p:cNvSpPr/>
            <p:nvPr/>
          </p:nvSpPr>
          <p:spPr>
            <a:xfrm>
              <a:off x="100928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6" name="자유형 4905"/>
            <p:cNvSpPr/>
            <p:nvPr/>
          </p:nvSpPr>
          <p:spPr>
            <a:xfrm>
              <a:off x="100452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7" name="자유형 4906"/>
            <p:cNvSpPr/>
            <p:nvPr/>
          </p:nvSpPr>
          <p:spPr>
            <a:xfrm>
              <a:off x="101880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8" name="자유형 4907"/>
            <p:cNvSpPr/>
            <p:nvPr/>
          </p:nvSpPr>
          <p:spPr>
            <a:xfrm>
              <a:off x="99732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09" name="자유형 4908"/>
            <p:cNvSpPr/>
            <p:nvPr/>
          </p:nvSpPr>
          <p:spPr>
            <a:xfrm>
              <a:off x="100452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0" name="자유형 4909"/>
            <p:cNvSpPr/>
            <p:nvPr/>
          </p:nvSpPr>
          <p:spPr>
            <a:xfrm>
              <a:off x="101404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1" name="자유형 4910"/>
            <p:cNvSpPr/>
            <p:nvPr/>
          </p:nvSpPr>
          <p:spPr>
            <a:xfrm>
              <a:off x="103123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2" name="자유형 4911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3" name="자유형 4912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4" name="자유형 4913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5" name="자유형 4914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6" name="자유형 4915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7" name="자유형 4916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8" name="자유형 4917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19" name="자유형 4918"/>
            <p:cNvSpPr/>
            <p:nvPr/>
          </p:nvSpPr>
          <p:spPr>
            <a:xfrm>
              <a:off x="103309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0" name="자유형 4919"/>
            <p:cNvSpPr/>
            <p:nvPr/>
          </p:nvSpPr>
          <p:spPr>
            <a:xfrm>
              <a:off x="102833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1" name="자유형 4920"/>
            <p:cNvSpPr/>
            <p:nvPr/>
          </p:nvSpPr>
          <p:spPr>
            <a:xfrm>
              <a:off x="104261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2" name="자유형 4921"/>
            <p:cNvSpPr/>
            <p:nvPr/>
          </p:nvSpPr>
          <p:spPr>
            <a:xfrm>
              <a:off x="102113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3" name="자유형 4922"/>
            <p:cNvSpPr/>
            <p:nvPr/>
          </p:nvSpPr>
          <p:spPr>
            <a:xfrm>
              <a:off x="102833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4" name="자유형 4923"/>
            <p:cNvSpPr/>
            <p:nvPr/>
          </p:nvSpPr>
          <p:spPr>
            <a:xfrm>
              <a:off x="103785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5" name="자유형 4924"/>
            <p:cNvSpPr/>
            <p:nvPr/>
          </p:nvSpPr>
          <p:spPr>
            <a:xfrm>
              <a:off x="1023920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6" name="자유형 4925"/>
            <p:cNvSpPr/>
            <p:nvPr/>
          </p:nvSpPr>
          <p:spPr>
            <a:xfrm>
              <a:off x="1042618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7" name="자유형 4926"/>
            <p:cNvSpPr/>
            <p:nvPr/>
          </p:nvSpPr>
          <p:spPr>
            <a:xfrm>
              <a:off x="103785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8" name="자유형 4927"/>
            <p:cNvSpPr/>
            <p:nvPr/>
          </p:nvSpPr>
          <p:spPr>
            <a:xfrm>
              <a:off x="1052142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29" name="자유형 4928"/>
            <p:cNvSpPr/>
            <p:nvPr/>
          </p:nvSpPr>
          <p:spPr>
            <a:xfrm>
              <a:off x="103065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0" name="자유형 4929"/>
            <p:cNvSpPr/>
            <p:nvPr/>
          </p:nvSpPr>
          <p:spPr>
            <a:xfrm>
              <a:off x="1037856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1" name="자유형 4930"/>
            <p:cNvSpPr/>
            <p:nvPr/>
          </p:nvSpPr>
          <p:spPr>
            <a:xfrm>
              <a:off x="104738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2" name="자유형 4931"/>
            <p:cNvSpPr/>
            <p:nvPr/>
          </p:nvSpPr>
          <p:spPr>
            <a:xfrm>
              <a:off x="103344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3" name="자유형 4932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4" name="자유형 4933"/>
            <p:cNvSpPr/>
            <p:nvPr/>
          </p:nvSpPr>
          <p:spPr>
            <a:xfrm>
              <a:off x="106207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5" name="자유형 4934"/>
            <p:cNvSpPr/>
            <p:nvPr/>
          </p:nvSpPr>
          <p:spPr>
            <a:xfrm>
              <a:off x="1074499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6" name="자유형 4935"/>
            <p:cNvSpPr/>
            <p:nvPr/>
          </p:nvSpPr>
          <p:spPr>
            <a:xfrm>
              <a:off x="1063755" y="40550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7" name="자유형 4936"/>
            <p:cNvSpPr/>
            <p:nvPr/>
          </p:nvSpPr>
          <p:spPr>
            <a:xfrm>
              <a:off x="1047266" y="40574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8" name="자유형 4937"/>
            <p:cNvSpPr/>
            <p:nvPr/>
          </p:nvSpPr>
          <p:spPr>
            <a:xfrm>
              <a:off x="1054409" y="40431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39" name="자유형 4938"/>
            <p:cNvSpPr/>
            <p:nvPr/>
          </p:nvSpPr>
          <p:spPr>
            <a:xfrm>
              <a:off x="1042504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0" name="자유형 4939"/>
            <p:cNvSpPr/>
            <p:nvPr/>
          </p:nvSpPr>
          <p:spPr>
            <a:xfrm>
              <a:off x="1042504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1" name="자유형 4940"/>
            <p:cNvSpPr/>
            <p:nvPr/>
          </p:nvSpPr>
          <p:spPr>
            <a:xfrm>
              <a:off x="1056790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2" name="자유형 4941"/>
            <p:cNvSpPr/>
            <p:nvPr/>
          </p:nvSpPr>
          <p:spPr>
            <a:xfrm>
              <a:off x="1035304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3" name="자유형 4942"/>
            <p:cNvSpPr/>
            <p:nvPr/>
          </p:nvSpPr>
          <p:spPr>
            <a:xfrm>
              <a:off x="104726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4" name="자유형 4943"/>
            <p:cNvSpPr/>
            <p:nvPr/>
          </p:nvSpPr>
          <p:spPr>
            <a:xfrm>
              <a:off x="1025666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5" name="자유형 4944"/>
            <p:cNvSpPr/>
            <p:nvPr/>
          </p:nvSpPr>
          <p:spPr>
            <a:xfrm>
              <a:off x="106875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6" name="자유형 4945"/>
            <p:cNvSpPr/>
            <p:nvPr/>
          </p:nvSpPr>
          <p:spPr>
            <a:xfrm>
              <a:off x="1056790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7" name="자유형 4946"/>
            <p:cNvSpPr/>
            <p:nvPr/>
          </p:nvSpPr>
          <p:spPr>
            <a:xfrm>
              <a:off x="1037628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8" name="자유형 4947"/>
            <p:cNvSpPr/>
            <p:nvPr/>
          </p:nvSpPr>
          <p:spPr>
            <a:xfrm>
              <a:off x="1064340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49" name="자유형 4948"/>
            <p:cNvSpPr/>
            <p:nvPr/>
          </p:nvSpPr>
          <p:spPr>
            <a:xfrm>
              <a:off x="1090124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0" name="자유형 4949"/>
            <p:cNvSpPr/>
            <p:nvPr/>
          </p:nvSpPr>
          <p:spPr>
            <a:xfrm>
              <a:off x="110255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1" name="자유형 4950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2" name="자유형 4951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3" name="자유형 4952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4" name="자유형 4953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5" name="자유형 4954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6" name="자유형 4955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7" name="자유형 4956"/>
            <p:cNvSpPr/>
            <p:nvPr/>
          </p:nvSpPr>
          <p:spPr>
            <a:xfrm>
              <a:off x="106376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8" name="자유형 4957"/>
            <p:cNvSpPr/>
            <p:nvPr/>
          </p:nvSpPr>
          <p:spPr>
            <a:xfrm>
              <a:off x="1071426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59" name="자유형 4958"/>
            <p:cNvSpPr/>
            <p:nvPr/>
          </p:nvSpPr>
          <p:spPr>
            <a:xfrm>
              <a:off x="1116950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0" name="자유형 4959"/>
            <p:cNvSpPr/>
            <p:nvPr/>
          </p:nvSpPr>
          <p:spPr>
            <a:xfrm>
              <a:off x="1112188" y="41007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1" name="자유형 4960"/>
            <p:cNvSpPr/>
            <p:nvPr/>
          </p:nvSpPr>
          <p:spPr>
            <a:xfrm>
              <a:off x="1126474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2" name="자유형 4961"/>
            <p:cNvSpPr/>
            <p:nvPr/>
          </p:nvSpPr>
          <p:spPr>
            <a:xfrm>
              <a:off x="1104988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3" name="자유형 4962"/>
            <p:cNvSpPr/>
            <p:nvPr/>
          </p:nvSpPr>
          <p:spPr>
            <a:xfrm>
              <a:off x="108106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4" name="자유형 4963"/>
            <p:cNvSpPr/>
            <p:nvPr/>
          </p:nvSpPr>
          <p:spPr>
            <a:xfrm>
              <a:off x="1090588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5" name="자유형 4964"/>
            <p:cNvSpPr/>
            <p:nvPr/>
          </p:nvSpPr>
          <p:spPr>
            <a:xfrm>
              <a:off x="110777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6" name="자유형 4965"/>
            <p:cNvSpPr/>
            <p:nvPr/>
          </p:nvSpPr>
          <p:spPr>
            <a:xfrm>
              <a:off x="10810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7" name="자유형 4966"/>
            <p:cNvSpPr/>
            <p:nvPr/>
          </p:nvSpPr>
          <p:spPr>
            <a:xfrm>
              <a:off x="1076302" y="41180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8" name="자유형 4967"/>
            <p:cNvSpPr/>
            <p:nvPr/>
          </p:nvSpPr>
          <p:spPr>
            <a:xfrm>
              <a:off x="1090588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69" name="자유형 4968"/>
            <p:cNvSpPr/>
            <p:nvPr/>
          </p:nvSpPr>
          <p:spPr>
            <a:xfrm>
              <a:off x="1069102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0" name="자유형 4969"/>
            <p:cNvSpPr/>
            <p:nvPr/>
          </p:nvSpPr>
          <p:spPr>
            <a:xfrm>
              <a:off x="1083673" y="4045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1" name="자유형 4970"/>
            <p:cNvSpPr/>
            <p:nvPr/>
          </p:nvSpPr>
          <p:spPr>
            <a:xfrm>
              <a:off x="1093197" y="4040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2" name="자유형 4971"/>
            <p:cNvSpPr/>
            <p:nvPr/>
          </p:nvSpPr>
          <p:spPr>
            <a:xfrm>
              <a:off x="1103014" y="41299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3" name="자유형 4972"/>
            <p:cNvSpPr/>
            <p:nvPr/>
          </p:nvSpPr>
          <p:spPr>
            <a:xfrm>
              <a:off x="104256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4" name="자유형 4973"/>
            <p:cNvSpPr/>
            <p:nvPr/>
          </p:nvSpPr>
          <p:spPr>
            <a:xfrm>
              <a:off x="103779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5" name="자유형 4974"/>
            <p:cNvSpPr/>
            <p:nvPr/>
          </p:nvSpPr>
          <p:spPr>
            <a:xfrm>
              <a:off x="105208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6" name="자유형 4975"/>
            <p:cNvSpPr/>
            <p:nvPr/>
          </p:nvSpPr>
          <p:spPr>
            <a:xfrm>
              <a:off x="103059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7" name="자유형 4976"/>
            <p:cNvSpPr/>
            <p:nvPr/>
          </p:nvSpPr>
          <p:spPr>
            <a:xfrm>
              <a:off x="103779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8" name="자유형 4977"/>
            <p:cNvSpPr/>
            <p:nvPr/>
          </p:nvSpPr>
          <p:spPr>
            <a:xfrm>
              <a:off x="104732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79" name="자유형 4978"/>
            <p:cNvSpPr/>
            <p:nvPr/>
          </p:nvSpPr>
          <p:spPr>
            <a:xfrm>
              <a:off x="1033387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0" name="자유형 4979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1" name="자유형 4980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2" name="자유형 4981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3" name="자유형 4982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4" name="자유형 4983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5" name="자유형 4984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6" name="자유형 4985"/>
            <p:cNvSpPr/>
            <p:nvPr/>
          </p:nvSpPr>
          <p:spPr>
            <a:xfrm>
              <a:off x="1035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7" name="자유형 4986"/>
            <p:cNvSpPr/>
            <p:nvPr/>
          </p:nvSpPr>
          <p:spPr>
            <a:xfrm>
              <a:off x="1030485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8" name="자유형 4987"/>
            <p:cNvSpPr/>
            <p:nvPr/>
          </p:nvSpPr>
          <p:spPr>
            <a:xfrm>
              <a:off x="10544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89" name="자유형 4988"/>
            <p:cNvSpPr/>
            <p:nvPr/>
          </p:nvSpPr>
          <p:spPr>
            <a:xfrm>
              <a:off x="1030485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0" name="자유형 4989"/>
            <p:cNvSpPr/>
            <p:nvPr/>
          </p:nvSpPr>
          <p:spPr>
            <a:xfrm>
              <a:off x="1040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1" name="자유형 4990"/>
            <p:cNvSpPr/>
            <p:nvPr/>
          </p:nvSpPr>
          <p:spPr>
            <a:xfrm>
              <a:off x="1040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2" name="자유형 4991"/>
            <p:cNvSpPr/>
            <p:nvPr/>
          </p:nvSpPr>
          <p:spPr>
            <a:xfrm>
              <a:off x="1032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3" name="자유형 4992"/>
            <p:cNvSpPr/>
            <p:nvPr/>
          </p:nvSpPr>
          <p:spPr>
            <a:xfrm>
              <a:off x="1040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4" name="자유형 4993"/>
            <p:cNvSpPr/>
            <p:nvPr/>
          </p:nvSpPr>
          <p:spPr>
            <a:xfrm>
              <a:off x="106672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5" name="자유형 4994"/>
            <p:cNvSpPr/>
            <p:nvPr/>
          </p:nvSpPr>
          <p:spPr>
            <a:xfrm>
              <a:off x="1085826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6" name="자유형 4995"/>
            <p:cNvSpPr/>
            <p:nvPr/>
          </p:nvSpPr>
          <p:spPr>
            <a:xfrm>
              <a:off x="1081064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7" name="자유형 4996"/>
            <p:cNvSpPr/>
            <p:nvPr/>
          </p:nvSpPr>
          <p:spPr>
            <a:xfrm>
              <a:off x="1095350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8" name="자유형 4997"/>
            <p:cNvSpPr/>
            <p:nvPr/>
          </p:nvSpPr>
          <p:spPr>
            <a:xfrm>
              <a:off x="10738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999" name="자유형 4998"/>
            <p:cNvSpPr/>
            <p:nvPr/>
          </p:nvSpPr>
          <p:spPr>
            <a:xfrm>
              <a:off x="1081064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0" name="자유형 4999"/>
            <p:cNvSpPr/>
            <p:nvPr/>
          </p:nvSpPr>
          <p:spPr>
            <a:xfrm>
              <a:off x="109058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1" name="자유형 5000"/>
            <p:cNvSpPr/>
            <p:nvPr/>
          </p:nvSpPr>
          <p:spPr>
            <a:xfrm>
              <a:off x="110777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2" name="자유형 5001"/>
            <p:cNvSpPr/>
            <p:nvPr/>
          </p:nvSpPr>
          <p:spPr>
            <a:xfrm>
              <a:off x="1119153" y="4043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3" name="자유형 5002"/>
            <p:cNvSpPr/>
            <p:nvPr/>
          </p:nvSpPr>
          <p:spPr>
            <a:xfrm>
              <a:off x="1102664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4" name="자유형 5003"/>
            <p:cNvSpPr/>
            <p:nvPr/>
          </p:nvSpPr>
          <p:spPr>
            <a:xfrm>
              <a:off x="1097902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5" name="자유형 5004"/>
            <p:cNvSpPr/>
            <p:nvPr/>
          </p:nvSpPr>
          <p:spPr>
            <a:xfrm>
              <a:off x="1097902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6" name="자유형 5005"/>
            <p:cNvSpPr/>
            <p:nvPr/>
          </p:nvSpPr>
          <p:spPr>
            <a:xfrm>
              <a:off x="1112188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7" name="자유형 5006"/>
            <p:cNvSpPr/>
            <p:nvPr/>
          </p:nvSpPr>
          <p:spPr>
            <a:xfrm>
              <a:off x="1090702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8" name="자유형 5007"/>
            <p:cNvSpPr/>
            <p:nvPr/>
          </p:nvSpPr>
          <p:spPr>
            <a:xfrm>
              <a:off x="1097902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09" name="자유형 5008"/>
            <p:cNvSpPr/>
            <p:nvPr/>
          </p:nvSpPr>
          <p:spPr>
            <a:xfrm>
              <a:off x="1107426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0" name="자유형 5009"/>
            <p:cNvSpPr/>
            <p:nvPr/>
          </p:nvSpPr>
          <p:spPr>
            <a:xfrm>
              <a:off x="1124614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1" name="자유형 5010"/>
            <p:cNvSpPr/>
            <p:nvPr/>
          </p:nvSpPr>
          <p:spPr>
            <a:xfrm>
              <a:off x="1124150" y="40508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2" name="자유형 5011"/>
            <p:cNvSpPr/>
            <p:nvPr/>
          </p:nvSpPr>
          <p:spPr>
            <a:xfrm>
              <a:off x="1119388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3" name="자유형 5012"/>
            <p:cNvSpPr/>
            <p:nvPr/>
          </p:nvSpPr>
          <p:spPr>
            <a:xfrm>
              <a:off x="1133674" y="40632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4" name="자유형 5013"/>
            <p:cNvSpPr/>
            <p:nvPr/>
          </p:nvSpPr>
          <p:spPr>
            <a:xfrm>
              <a:off x="1112188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5" name="자유형 5014"/>
            <p:cNvSpPr/>
            <p:nvPr/>
          </p:nvSpPr>
          <p:spPr>
            <a:xfrm>
              <a:off x="111938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6" name="자유형 5015"/>
            <p:cNvSpPr/>
            <p:nvPr/>
          </p:nvSpPr>
          <p:spPr>
            <a:xfrm>
              <a:off x="112891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7" name="자유형 5016"/>
            <p:cNvSpPr/>
            <p:nvPr/>
          </p:nvSpPr>
          <p:spPr>
            <a:xfrm>
              <a:off x="1146100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8" name="자유형 5017"/>
            <p:cNvSpPr/>
            <p:nvPr/>
          </p:nvSpPr>
          <p:spPr>
            <a:xfrm>
              <a:off x="1131236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19" name="자유형 5018"/>
            <p:cNvSpPr/>
            <p:nvPr/>
          </p:nvSpPr>
          <p:spPr>
            <a:xfrm>
              <a:off x="1145522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0" name="자유형 5019"/>
            <p:cNvSpPr/>
            <p:nvPr/>
          </p:nvSpPr>
          <p:spPr>
            <a:xfrm>
              <a:off x="112403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1" name="자유형 5020"/>
            <p:cNvSpPr/>
            <p:nvPr/>
          </p:nvSpPr>
          <p:spPr>
            <a:xfrm>
              <a:off x="1131236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2" name="자유형 5021"/>
            <p:cNvSpPr/>
            <p:nvPr/>
          </p:nvSpPr>
          <p:spPr>
            <a:xfrm>
              <a:off x="114076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3" name="자유형 5022"/>
            <p:cNvSpPr/>
            <p:nvPr/>
          </p:nvSpPr>
          <p:spPr>
            <a:xfrm>
              <a:off x="112699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4" name="자유형 5023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5" name="자유형 5024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6" name="자유형 5025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7" name="자유형 5026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8" name="자유형 5027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29" name="자유형 5028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0" name="자유형 5029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1" name="자유형 5030"/>
            <p:cNvSpPr/>
            <p:nvPr/>
          </p:nvSpPr>
          <p:spPr>
            <a:xfrm>
              <a:off x="1135998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2" name="자유형 5031"/>
            <p:cNvSpPr/>
            <p:nvPr/>
          </p:nvSpPr>
          <p:spPr>
            <a:xfrm>
              <a:off x="1131236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3" name="자유형 5032"/>
            <p:cNvSpPr/>
            <p:nvPr/>
          </p:nvSpPr>
          <p:spPr>
            <a:xfrm>
              <a:off x="114552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4" name="자유형 5033"/>
            <p:cNvSpPr/>
            <p:nvPr/>
          </p:nvSpPr>
          <p:spPr>
            <a:xfrm>
              <a:off x="112403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5" name="자유형 5034"/>
            <p:cNvSpPr/>
            <p:nvPr/>
          </p:nvSpPr>
          <p:spPr>
            <a:xfrm>
              <a:off x="1100112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6" name="자유형 5035"/>
            <p:cNvSpPr/>
            <p:nvPr/>
          </p:nvSpPr>
          <p:spPr>
            <a:xfrm>
              <a:off x="1129026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7" name="자유형 5036"/>
            <p:cNvSpPr/>
            <p:nvPr/>
          </p:nvSpPr>
          <p:spPr>
            <a:xfrm>
              <a:off x="1124264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8" name="자유형 5037"/>
            <p:cNvSpPr/>
            <p:nvPr/>
          </p:nvSpPr>
          <p:spPr>
            <a:xfrm>
              <a:off x="113855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39" name="자유형 5038"/>
            <p:cNvSpPr/>
            <p:nvPr/>
          </p:nvSpPr>
          <p:spPr>
            <a:xfrm>
              <a:off x="1129433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0" name="자유형 5039"/>
            <p:cNvSpPr/>
            <p:nvPr/>
          </p:nvSpPr>
          <p:spPr>
            <a:xfrm>
              <a:off x="112426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1" name="자유형 5040"/>
            <p:cNvSpPr/>
            <p:nvPr/>
          </p:nvSpPr>
          <p:spPr>
            <a:xfrm>
              <a:off x="113378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2" name="자유형 5041"/>
            <p:cNvSpPr/>
            <p:nvPr/>
          </p:nvSpPr>
          <p:spPr>
            <a:xfrm>
              <a:off x="1150976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3" name="자유형 5042"/>
            <p:cNvSpPr/>
            <p:nvPr/>
          </p:nvSpPr>
          <p:spPr>
            <a:xfrm>
              <a:off x="112426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4" name="자유형 5043"/>
            <p:cNvSpPr/>
            <p:nvPr/>
          </p:nvSpPr>
          <p:spPr>
            <a:xfrm>
              <a:off x="1133788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5" name="자유형 5044"/>
            <p:cNvSpPr/>
            <p:nvPr/>
          </p:nvSpPr>
          <p:spPr>
            <a:xfrm>
              <a:off x="1097902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6" name="자유형 5045"/>
            <p:cNvSpPr/>
            <p:nvPr/>
          </p:nvSpPr>
          <p:spPr>
            <a:xfrm>
              <a:off x="1093197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7" name="자유형 5046"/>
            <p:cNvSpPr/>
            <p:nvPr/>
          </p:nvSpPr>
          <p:spPr>
            <a:xfrm>
              <a:off x="1088435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8" name="자유형 5047"/>
            <p:cNvSpPr/>
            <p:nvPr/>
          </p:nvSpPr>
          <p:spPr>
            <a:xfrm>
              <a:off x="110272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49" name="자유형 5048"/>
            <p:cNvSpPr/>
            <p:nvPr/>
          </p:nvSpPr>
          <p:spPr>
            <a:xfrm>
              <a:off x="1062073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0" name="자유형 5049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1" name="자유형 5050"/>
            <p:cNvSpPr/>
            <p:nvPr/>
          </p:nvSpPr>
          <p:spPr>
            <a:xfrm>
              <a:off x="10840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2" name="자유형 5051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3" name="자유형 5052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4" name="자유형 5053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5" name="자유형 5054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6" name="자유형 5055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7" name="자유형 5056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8" name="자유형 5057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59" name="자유형 5058"/>
            <p:cNvSpPr/>
            <p:nvPr/>
          </p:nvSpPr>
          <p:spPr>
            <a:xfrm>
              <a:off x="1117007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0" name="자유형 5059"/>
            <p:cNvSpPr/>
            <p:nvPr/>
          </p:nvSpPr>
          <p:spPr>
            <a:xfrm>
              <a:off x="11122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1" name="자유형 5060"/>
            <p:cNvSpPr/>
            <p:nvPr/>
          </p:nvSpPr>
          <p:spPr>
            <a:xfrm>
              <a:off x="112653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2" name="자유형 5061"/>
            <p:cNvSpPr/>
            <p:nvPr/>
          </p:nvSpPr>
          <p:spPr>
            <a:xfrm>
              <a:off x="110504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3" name="자유형 5062"/>
            <p:cNvSpPr/>
            <p:nvPr/>
          </p:nvSpPr>
          <p:spPr>
            <a:xfrm>
              <a:off x="108112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4" name="자유형 5063"/>
            <p:cNvSpPr/>
            <p:nvPr/>
          </p:nvSpPr>
          <p:spPr>
            <a:xfrm>
              <a:off x="109064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5" name="자유형 5064"/>
            <p:cNvSpPr/>
            <p:nvPr/>
          </p:nvSpPr>
          <p:spPr>
            <a:xfrm>
              <a:off x="110783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6" name="자유형 5065"/>
            <p:cNvSpPr/>
            <p:nvPr/>
          </p:nvSpPr>
          <p:spPr>
            <a:xfrm>
              <a:off x="1126531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7" name="자유형 5066"/>
            <p:cNvSpPr/>
            <p:nvPr/>
          </p:nvSpPr>
          <p:spPr>
            <a:xfrm>
              <a:off x="1121769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8" name="자유형 5067"/>
            <p:cNvSpPr/>
            <p:nvPr/>
          </p:nvSpPr>
          <p:spPr>
            <a:xfrm>
              <a:off x="1136055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69" name="자유형 5068"/>
            <p:cNvSpPr/>
            <p:nvPr/>
          </p:nvSpPr>
          <p:spPr>
            <a:xfrm>
              <a:off x="111456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0" name="자유형 5069"/>
            <p:cNvSpPr/>
            <p:nvPr/>
          </p:nvSpPr>
          <p:spPr>
            <a:xfrm>
              <a:off x="109064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1" name="자유형 5070"/>
            <p:cNvSpPr/>
            <p:nvPr/>
          </p:nvSpPr>
          <p:spPr>
            <a:xfrm>
              <a:off x="110016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2" name="자유형 5071"/>
            <p:cNvSpPr/>
            <p:nvPr/>
          </p:nvSpPr>
          <p:spPr>
            <a:xfrm>
              <a:off x="1129026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3" name="자유형 5072"/>
            <p:cNvSpPr/>
            <p:nvPr/>
          </p:nvSpPr>
          <p:spPr>
            <a:xfrm>
              <a:off x="1124264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4" name="자유형 5073"/>
            <p:cNvSpPr/>
            <p:nvPr/>
          </p:nvSpPr>
          <p:spPr>
            <a:xfrm>
              <a:off x="1138550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5" name="자유형 5074"/>
            <p:cNvSpPr/>
            <p:nvPr/>
          </p:nvSpPr>
          <p:spPr>
            <a:xfrm>
              <a:off x="116038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6" name="자유형 5075"/>
            <p:cNvSpPr/>
            <p:nvPr/>
          </p:nvSpPr>
          <p:spPr>
            <a:xfrm>
              <a:off x="109314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7" name="자유형 5076"/>
            <p:cNvSpPr/>
            <p:nvPr/>
          </p:nvSpPr>
          <p:spPr>
            <a:xfrm>
              <a:off x="1133788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8" name="자유형 5077"/>
            <p:cNvSpPr/>
            <p:nvPr/>
          </p:nvSpPr>
          <p:spPr>
            <a:xfrm>
              <a:off x="1057425" y="40217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79" name="자유형 5078"/>
            <p:cNvSpPr/>
            <p:nvPr/>
          </p:nvSpPr>
          <p:spPr>
            <a:xfrm>
              <a:off x="1052663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0" name="자유형 5079"/>
            <p:cNvSpPr/>
            <p:nvPr/>
          </p:nvSpPr>
          <p:spPr>
            <a:xfrm>
              <a:off x="1052663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1" name="자유형 5080"/>
            <p:cNvSpPr/>
            <p:nvPr/>
          </p:nvSpPr>
          <p:spPr>
            <a:xfrm>
              <a:off x="1045463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2" name="자유형 5081"/>
            <p:cNvSpPr/>
            <p:nvPr/>
          </p:nvSpPr>
          <p:spPr>
            <a:xfrm>
              <a:off x="105266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3" name="자유형 5082"/>
            <p:cNvSpPr/>
            <p:nvPr/>
          </p:nvSpPr>
          <p:spPr>
            <a:xfrm>
              <a:off x="1062187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4" name="자유형 5083"/>
            <p:cNvSpPr/>
            <p:nvPr/>
          </p:nvSpPr>
          <p:spPr>
            <a:xfrm>
              <a:off x="1088435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5" name="자유형 5084"/>
            <p:cNvSpPr/>
            <p:nvPr/>
          </p:nvSpPr>
          <p:spPr>
            <a:xfrm>
              <a:off x="1100861" y="40538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6" name="자유형 5085"/>
            <p:cNvSpPr/>
            <p:nvPr/>
          </p:nvSpPr>
          <p:spPr>
            <a:xfrm>
              <a:off x="1100283" y="40245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7" name="자유형 5086"/>
            <p:cNvSpPr/>
            <p:nvPr/>
          </p:nvSpPr>
          <p:spPr>
            <a:xfrm>
              <a:off x="1095521" y="40388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8" name="자유형 5087"/>
            <p:cNvSpPr/>
            <p:nvPr/>
          </p:nvSpPr>
          <p:spPr>
            <a:xfrm>
              <a:off x="1112709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89" name="자유형 5088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0" name="자유형 5089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1" name="자유형 5090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2" name="자유형 5091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3" name="자유형 5092"/>
            <p:cNvSpPr/>
            <p:nvPr/>
          </p:nvSpPr>
          <p:spPr>
            <a:xfrm>
              <a:off x="1090759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4" name="자유형 5093"/>
            <p:cNvSpPr/>
            <p:nvPr/>
          </p:nvSpPr>
          <p:spPr>
            <a:xfrm>
              <a:off x="1100283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5" name="자유형 5094"/>
            <p:cNvSpPr/>
            <p:nvPr/>
          </p:nvSpPr>
          <p:spPr>
            <a:xfrm>
              <a:off x="106915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6" name="자유형 5095"/>
            <p:cNvSpPr/>
            <p:nvPr/>
          </p:nvSpPr>
          <p:spPr>
            <a:xfrm>
              <a:off x="1081585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7" name="자유형 5096"/>
            <p:cNvSpPr/>
            <p:nvPr/>
          </p:nvSpPr>
          <p:spPr>
            <a:xfrm>
              <a:off x="1127109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8" name="자유형 5097"/>
            <p:cNvSpPr/>
            <p:nvPr/>
          </p:nvSpPr>
          <p:spPr>
            <a:xfrm>
              <a:off x="1122347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99" name="자유형 5098"/>
            <p:cNvSpPr/>
            <p:nvPr/>
          </p:nvSpPr>
          <p:spPr>
            <a:xfrm>
              <a:off x="1136633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0" name="자유형 5099"/>
            <p:cNvSpPr/>
            <p:nvPr/>
          </p:nvSpPr>
          <p:spPr>
            <a:xfrm>
              <a:off x="1115147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1" name="자유형 5100"/>
            <p:cNvSpPr/>
            <p:nvPr/>
          </p:nvSpPr>
          <p:spPr>
            <a:xfrm>
              <a:off x="1122347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2" name="자유형 5101"/>
            <p:cNvSpPr/>
            <p:nvPr/>
          </p:nvSpPr>
          <p:spPr>
            <a:xfrm>
              <a:off x="1131871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3" name="자유형 5102"/>
            <p:cNvSpPr/>
            <p:nvPr/>
          </p:nvSpPr>
          <p:spPr>
            <a:xfrm>
              <a:off x="1149059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4" name="자유형 5103"/>
            <p:cNvSpPr/>
            <p:nvPr/>
          </p:nvSpPr>
          <p:spPr>
            <a:xfrm>
              <a:off x="1122347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5" name="자유형 5104"/>
            <p:cNvSpPr/>
            <p:nvPr/>
          </p:nvSpPr>
          <p:spPr>
            <a:xfrm>
              <a:off x="1086461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6" name="자유형 5105"/>
            <p:cNvSpPr/>
            <p:nvPr/>
          </p:nvSpPr>
          <p:spPr>
            <a:xfrm>
              <a:off x="1131871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7" name="자유형 5106"/>
            <p:cNvSpPr/>
            <p:nvPr/>
          </p:nvSpPr>
          <p:spPr>
            <a:xfrm>
              <a:off x="1110385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8" name="자유형 5107"/>
            <p:cNvSpPr/>
            <p:nvPr/>
          </p:nvSpPr>
          <p:spPr>
            <a:xfrm>
              <a:off x="108646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09" name="자유형 5108"/>
            <p:cNvSpPr/>
            <p:nvPr/>
          </p:nvSpPr>
          <p:spPr>
            <a:xfrm>
              <a:off x="1095985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0" name="자유형 5109"/>
            <p:cNvSpPr/>
            <p:nvPr/>
          </p:nvSpPr>
          <p:spPr>
            <a:xfrm>
              <a:off x="1047958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1" name="자유형 5110"/>
            <p:cNvSpPr/>
            <p:nvPr/>
          </p:nvSpPr>
          <p:spPr>
            <a:xfrm>
              <a:off x="104319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2" name="자유형 5111"/>
            <p:cNvSpPr/>
            <p:nvPr/>
          </p:nvSpPr>
          <p:spPr>
            <a:xfrm>
              <a:off x="105748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3" name="자유형 5112"/>
            <p:cNvSpPr/>
            <p:nvPr/>
          </p:nvSpPr>
          <p:spPr>
            <a:xfrm>
              <a:off x="103599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4" name="자유형 5113"/>
            <p:cNvSpPr/>
            <p:nvPr/>
          </p:nvSpPr>
          <p:spPr>
            <a:xfrm>
              <a:off x="104795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5" name="자유형 5114"/>
            <p:cNvSpPr/>
            <p:nvPr/>
          </p:nvSpPr>
          <p:spPr>
            <a:xfrm>
              <a:off x="102635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6" name="자유형 5115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7" name="자유형 5116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8" name="자유형 5117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19" name="자유형 5118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0" name="자유형 5119"/>
            <p:cNvSpPr/>
            <p:nvPr/>
          </p:nvSpPr>
          <p:spPr>
            <a:xfrm>
              <a:off x="105980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1" name="자유형 5120"/>
            <p:cNvSpPr/>
            <p:nvPr/>
          </p:nvSpPr>
          <p:spPr>
            <a:xfrm>
              <a:off x="1067356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2" name="자유형 5121"/>
            <p:cNvSpPr/>
            <p:nvPr/>
          </p:nvSpPr>
          <p:spPr>
            <a:xfrm>
              <a:off x="1090816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3" name="자유형 5122"/>
            <p:cNvSpPr/>
            <p:nvPr/>
          </p:nvSpPr>
          <p:spPr>
            <a:xfrm>
              <a:off x="107211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4" name="자유형 5123"/>
            <p:cNvSpPr/>
            <p:nvPr/>
          </p:nvSpPr>
          <p:spPr>
            <a:xfrm>
              <a:off x="1127109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5" name="자유형 5124"/>
            <p:cNvSpPr/>
            <p:nvPr/>
          </p:nvSpPr>
          <p:spPr>
            <a:xfrm>
              <a:off x="1122347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6" name="자유형 5125"/>
            <p:cNvSpPr/>
            <p:nvPr/>
          </p:nvSpPr>
          <p:spPr>
            <a:xfrm>
              <a:off x="1136633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7" name="자유형 5126"/>
            <p:cNvSpPr/>
            <p:nvPr/>
          </p:nvSpPr>
          <p:spPr>
            <a:xfrm>
              <a:off x="1115147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8" name="자유형 5127"/>
            <p:cNvSpPr/>
            <p:nvPr/>
          </p:nvSpPr>
          <p:spPr>
            <a:xfrm>
              <a:off x="10912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29" name="자유형 5128"/>
            <p:cNvSpPr/>
            <p:nvPr/>
          </p:nvSpPr>
          <p:spPr>
            <a:xfrm>
              <a:off x="1131871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0" name="자유형 5129"/>
            <p:cNvSpPr/>
            <p:nvPr/>
          </p:nvSpPr>
          <p:spPr>
            <a:xfrm>
              <a:off x="1058993" y="4028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1" name="자유형 5130"/>
            <p:cNvSpPr/>
            <p:nvPr/>
          </p:nvSpPr>
          <p:spPr>
            <a:xfrm>
              <a:off x="1042504" y="40312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2" name="자유형 5131"/>
            <p:cNvSpPr/>
            <p:nvPr/>
          </p:nvSpPr>
          <p:spPr>
            <a:xfrm>
              <a:off x="1049647" y="40169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3" name="자유형 5132"/>
            <p:cNvSpPr/>
            <p:nvPr/>
          </p:nvSpPr>
          <p:spPr>
            <a:xfrm>
              <a:off x="1037742" y="40246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4" name="자유형 5133"/>
            <p:cNvSpPr/>
            <p:nvPr/>
          </p:nvSpPr>
          <p:spPr>
            <a:xfrm>
              <a:off x="1037742" y="40460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5" name="자유형 5134"/>
            <p:cNvSpPr/>
            <p:nvPr/>
          </p:nvSpPr>
          <p:spPr>
            <a:xfrm>
              <a:off x="1052028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6" name="자유형 5135"/>
            <p:cNvSpPr/>
            <p:nvPr/>
          </p:nvSpPr>
          <p:spPr>
            <a:xfrm>
              <a:off x="1030542" y="404129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7" name="자유형 5136"/>
            <p:cNvSpPr/>
            <p:nvPr/>
          </p:nvSpPr>
          <p:spPr>
            <a:xfrm>
              <a:off x="1037742" y="40627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8" name="자유형 5137"/>
            <p:cNvSpPr/>
            <p:nvPr/>
          </p:nvSpPr>
          <p:spPr>
            <a:xfrm>
              <a:off x="1047266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39" name="자유형 5138"/>
            <p:cNvSpPr/>
            <p:nvPr/>
          </p:nvSpPr>
          <p:spPr>
            <a:xfrm>
              <a:off x="1064454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0" name="자유형 5139"/>
            <p:cNvSpPr/>
            <p:nvPr/>
          </p:nvSpPr>
          <p:spPr>
            <a:xfrm>
              <a:off x="1063990" y="4036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1" name="자유형 5140"/>
            <p:cNvSpPr/>
            <p:nvPr/>
          </p:nvSpPr>
          <p:spPr>
            <a:xfrm>
              <a:off x="1059228" y="405139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2" name="자유형 5141"/>
            <p:cNvSpPr/>
            <p:nvPr/>
          </p:nvSpPr>
          <p:spPr>
            <a:xfrm>
              <a:off x="1052028" y="40466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3" name="자유형 5142"/>
            <p:cNvSpPr/>
            <p:nvPr/>
          </p:nvSpPr>
          <p:spPr>
            <a:xfrm>
              <a:off x="1059228" y="40681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4" name="자유형 5143"/>
            <p:cNvSpPr/>
            <p:nvPr/>
          </p:nvSpPr>
          <p:spPr>
            <a:xfrm>
              <a:off x="1063876" y="40317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5" name="자유형 5144"/>
            <p:cNvSpPr/>
            <p:nvPr/>
          </p:nvSpPr>
          <p:spPr>
            <a:xfrm>
              <a:off x="1097788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6" name="자유형 5145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7" name="자유형 5146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8" name="자유형 5147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49" name="자유형 5148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0" name="자유형 5149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1" name="자유형 5150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2" name="자유형 5151"/>
            <p:cNvSpPr/>
            <p:nvPr/>
          </p:nvSpPr>
          <p:spPr>
            <a:xfrm>
              <a:off x="106863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3" name="자유형 5152"/>
            <p:cNvSpPr/>
            <p:nvPr/>
          </p:nvSpPr>
          <p:spPr>
            <a:xfrm>
              <a:off x="1071426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4" name="자유형 5153"/>
            <p:cNvSpPr/>
            <p:nvPr/>
          </p:nvSpPr>
          <p:spPr>
            <a:xfrm>
              <a:off x="1112188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5" name="자유형 5154"/>
            <p:cNvSpPr/>
            <p:nvPr/>
          </p:nvSpPr>
          <p:spPr>
            <a:xfrm>
              <a:off x="110742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6" name="자유형 5155"/>
            <p:cNvSpPr/>
            <p:nvPr/>
          </p:nvSpPr>
          <p:spPr>
            <a:xfrm>
              <a:off x="1121712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7" name="자유형 5156"/>
            <p:cNvSpPr/>
            <p:nvPr/>
          </p:nvSpPr>
          <p:spPr>
            <a:xfrm>
              <a:off x="110022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8" name="자유형 5157"/>
            <p:cNvSpPr/>
            <p:nvPr/>
          </p:nvSpPr>
          <p:spPr>
            <a:xfrm>
              <a:off x="1107426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59" name="자유형 5158"/>
            <p:cNvSpPr/>
            <p:nvPr/>
          </p:nvSpPr>
          <p:spPr>
            <a:xfrm>
              <a:off x="1116950" y="40864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0" name="자유형 5159"/>
            <p:cNvSpPr/>
            <p:nvPr/>
          </p:nvSpPr>
          <p:spPr>
            <a:xfrm>
              <a:off x="113413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1" name="자유형 5160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2" name="자유형 5161"/>
            <p:cNvSpPr/>
            <p:nvPr/>
          </p:nvSpPr>
          <p:spPr>
            <a:xfrm>
              <a:off x="1071540" y="40918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3" name="자유형 5162"/>
            <p:cNvSpPr/>
            <p:nvPr/>
          </p:nvSpPr>
          <p:spPr>
            <a:xfrm>
              <a:off x="1085826" y="40894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4" name="자유형 5163"/>
            <p:cNvSpPr/>
            <p:nvPr/>
          </p:nvSpPr>
          <p:spPr>
            <a:xfrm>
              <a:off x="1069102" y="40870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5" name="자유형 5164"/>
            <p:cNvSpPr/>
            <p:nvPr/>
          </p:nvSpPr>
          <p:spPr>
            <a:xfrm>
              <a:off x="107154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6" name="자유형 5165"/>
            <p:cNvSpPr/>
            <p:nvPr/>
          </p:nvSpPr>
          <p:spPr>
            <a:xfrm>
              <a:off x="1081064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7" name="자유형 5166"/>
            <p:cNvSpPr/>
            <p:nvPr/>
          </p:nvSpPr>
          <p:spPr>
            <a:xfrm>
              <a:off x="10982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8" name="자유형 5167"/>
            <p:cNvSpPr/>
            <p:nvPr/>
          </p:nvSpPr>
          <p:spPr>
            <a:xfrm>
              <a:off x="103303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69" name="자유형 5168"/>
            <p:cNvSpPr/>
            <p:nvPr/>
          </p:nvSpPr>
          <p:spPr>
            <a:xfrm>
              <a:off x="103303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0" name="자유형 5169"/>
            <p:cNvSpPr/>
            <p:nvPr/>
          </p:nvSpPr>
          <p:spPr>
            <a:xfrm>
              <a:off x="104732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1" name="자유형 5170"/>
            <p:cNvSpPr/>
            <p:nvPr/>
          </p:nvSpPr>
          <p:spPr>
            <a:xfrm>
              <a:off x="102583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2" name="자유형 5171"/>
            <p:cNvSpPr/>
            <p:nvPr/>
          </p:nvSpPr>
          <p:spPr>
            <a:xfrm>
              <a:off x="103303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3" name="자유형 5172"/>
            <p:cNvSpPr/>
            <p:nvPr/>
          </p:nvSpPr>
          <p:spPr>
            <a:xfrm>
              <a:off x="104256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4" name="자유형 5173"/>
            <p:cNvSpPr/>
            <p:nvPr/>
          </p:nvSpPr>
          <p:spPr>
            <a:xfrm>
              <a:off x="102862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5" name="자유형 5174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6" name="자유형 5175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7" name="자유형 5176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8" name="자유형 5177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79" name="자유형 5178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0" name="자유형 5179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1" name="자유형 5180"/>
            <p:cNvSpPr/>
            <p:nvPr/>
          </p:nvSpPr>
          <p:spPr>
            <a:xfrm>
              <a:off x="105684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2" name="자유형 5181"/>
            <p:cNvSpPr/>
            <p:nvPr/>
          </p:nvSpPr>
          <p:spPr>
            <a:xfrm>
              <a:off x="105684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3" name="자유형 5182"/>
            <p:cNvSpPr/>
            <p:nvPr/>
          </p:nvSpPr>
          <p:spPr>
            <a:xfrm>
              <a:off x="107113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4" name="자유형 5183"/>
            <p:cNvSpPr/>
            <p:nvPr/>
          </p:nvSpPr>
          <p:spPr>
            <a:xfrm>
              <a:off x="104964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5" name="자유형 5184"/>
            <p:cNvSpPr/>
            <p:nvPr/>
          </p:nvSpPr>
          <p:spPr>
            <a:xfrm>
              <a:off x="10257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6" name="자유형 5185"/>
            <p:cNvSpPr/>
            <p:nvPr/>
          </p:nvSpPr>
          <p:spPr>
            <a:xfrm>
              <a:off x="1035247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7" name="자유형 5186"/>
            <p:cNvSpPr/>
            <p:nvPr/>
          </p:nvSpPr>
          <p:spPr>
            <a:xfrm>
              <a:off x="1066371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8" name="자유형 5187"/>
            <p:cNvSpPr/>
            <p:nvPr/>
          </p:nvSpPr>
          <p:spPr>
            <a:xfrm>
              <a:off x="1066371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89" name="자유형 5188"/>
            <p:cNvSpPr/>
            <p:nvPr/>
          </p:nvSpPr>
          <p:spPr>
            <a:xfrm>
              <a:off x="1059171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0" name="자유형 5189"/>
            <p:cNvSpPr/>
            <p:nvPr/>
          </p:nvSpPr>
          <p:spPr>
            <a:xfrm>
              <a:off x="103524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1" name="자유형 5190"/>
            <p:cNvSpPr/>
            <p:nvPr/>
          </p:nvSpPr>
          <p:spPr>
            <a:xfrm>
              <a:off x="1061959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2" name="자유형 5191"/>
            <p:cNvSpPr/>
            <p:nvPr/>
          </p:nvSpPr>
          <p:spPr>
            <a:xfrm>
              <a:off x="1112188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3" name="자유형 5192"/>
            <p:cNvSpPr/>
            <p:nvPr/>
          </p:nvSpPr>
          <p:spPr>
            <a:xfrm>
              <a:off x="110742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4" name="자유형 5193"/>
            <p:cNvSpPr/>
            <p:nvPr/>
          </p:nvSpPr>
          <p:spPr>
            <a:xfrm>
              <a:off x="112171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5" name="자유형 5194"/>
            <p:cNvSpPr/>
            <p:nvPr/>
          </p:nvSpPr>
          <p:spPr>
            <a:xfrm>
              <a:off x="110022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6" name="자유형 5195"/>
            <p:cNvSpPr/>
            <p:nvPr/>
          </p:nvSpPr>
          <p:spPr>
            <a:xfrm>
              <a:off x="1076302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7" name="자유형 5196"/>
            <p:cNvSpPr/>
            <p:nvPr/>
          </p:nvSpPr>
          <p:spPr>
            <a:xfrm>
              <a:off x="1085826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8" name="자유형 5197"/>
            <p:cNvSpPr/>
            <p:nvPr/>
          </p:nvSpPr>
          <p:spPr>
            <a:xfrm>
              <a:off x="110301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99" name="자유형 5198"/>
            <p:cNvSpPr/>
            <p:nvPr/>
          </p:nvSpPr>
          <p:spPr>
            <a:xfrm>
              <a:off x="1133553" y="4057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0" name="자유형 5199"/>
            <p:cNvSpPr/>
            <p:nvPr/>
          </p:nvSpPr>
          <p:spPr>
            <a:xfrm>
              <a:off x="1129433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1" name="자유형 5200"/>
            <p:cNvSpPr/>
            <p:nvPr/>
          </p:nvSpPr>
          <p:spPr>
            <a:xfrm>
              <a:off x="1124207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2" name="자유형 5201"/>
            <p:cNvSpPr/>
            <p:nvPr/>
          </p:nvSpPr>
          <p:spPr>
            <a:xfrm>
              <a:off x="112467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3" name="자유형 5202"/>
            <p:cNvSpPr/>
            <p:nvPr/>
          </p:nvSpPr>
          <p:spPr>
            <a:xfrm>
              <a:off x="11246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4" name="자유형 5203"/>
            <p:cNvSpPr/>
            <p:nvPr/>
          </p:nvSpPr>
          <p:spPr>
            <a:xfrm>
              <a:off x="1126588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5" name="자유형 5204"/>
            <p:cNvSpPr/>
            <p:nvPr/>
          </p:nvSpPr>
          <p:spPr>
            <a:xfrm>
              <a:off x="1148424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6" name="자유형 5205"/>
            <p:cNvSpPr/>
            <p:nvPr/>
          </p:nvSpPr>
          <p:spPr>
            <a:xfrm>
              <a:off x="115562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7" name="자유형 5206"/>
            <p:cNvSpPr/>
            <p:nvPr/>
          </p:nvSpPr>
          <p:spPr>
            <a:xfrm>
              <a:off x="116514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8" name="자유형 5207"/>
            <p:cNvSpPr/>
            <p:nvPr/>
          </p:nvSpPr>
          <p:spPr>
            <a:xfrm>
              <a:off x="1139014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09" name="자유형 5208"/>
            <p:cNvSpPr/>
            <p:nvPr/>
          </p:nvSpPr>
          <p:spPr>
            <a:xfrm>
              <a:off x="1138550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0" name="자유형 5209"/>
            <p:cNvSpPr/>
            <p:nvPr/>
          </p:nvSpPr>
          <p:spPr>
            <a:xfrm>
              <a:off x="1133788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1" name="자유형 5210"/>
            <p:cNvSpPr/>
            <p:nvPr/>
          </p:nvSpPr>
          <p:spPr>
            <a:xfrm>
              <a:off x="1148074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2" name="자유형 5211"/>
            <p:cNvSpPr/>
            <p:nvPr/>
          </p:nvSpPr>
          <p:spPr>
            <a:xfrm>
              <a:off x="112658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3" name="자유형 5212"/>
            <p:cNvSpPr/>
            <p:nvPr/>
          </p:nvSpPr>
          <p:spPr>
            <a:xfrm>
              <a:off x="1133788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4" name="자유형 5213"/>
            <p:cNvSpPr/>
            <p:nvPr/>
          </p:nvSpPr>
          <p:spPr>
            <a:xfrm>
              <a:off x="114331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5" name="자유형 5214"/>
            <p:cNvSpPr/>
            <p:nvPr/>
          </p:nvSpPr>
          <p:spPr>
            <a:xfrm>
              <a:off x="1160500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6" name="자유형 5215"/>
            <p:cNvSpPr/>
            <p:nvPr/>
          </p:nvSpPr>
          <p:spPr>
            <a:xfrm>
              <a:off x="1150398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7" name="자유형 5216"/>
            <p:cNvSpPr/>
            <p:nvPr/>
          </p:nvSpPr>
          <p:spPr>
            <a:xfrm>
              <a:off x="1145636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8" name="자유형 5217"/>
            <p:cNvSpPr/>
            <p:nvPr/>
          </p:nvSpPr>
          <p:spPr>
            <a:xfrm>
              <a:off x="1128969" y="41150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19" name="자유형 5218"/>
            <p:cNvSpPr/>
            <p:nvPr/>
          </p:nvSpPr>
          <p:spPr>
            <a:xfrm>
              <a:off x="1138436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0" name="자유형 5219"/>
            <p:cNvSpPr/>
            <p:nvPr/>
          </p:nvSpPr>
          <p:spPr>
            <a:xfrm>
              <a:off x="1145636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1" name="자유형 5220"/>
            <p:cNvSpPr/>
            <p:nvPr/>
          </p:nvSpPr>
          <p:spPr>
            <a:xfrm>
              <a:off x="1155160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2" name="자유형 5221"/>
            <p:cNvSpPr/>
            <p:nvPr/>
          </p:nvSpPr>
          <p:spPr>
            <a:xfrm>
              <a:off x="1172348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3" name="자유형 5222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4" name="자유형 5223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5" name="자유형 5224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6" name="자유형 5225"/>
            <p:cNvSpPr/>
            <p:nvPr/>
          </p:nvSpPr>
          <p:spPr>
            <a:xfrm>
              <a:off x="1150398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7" name="자유형 5226"/>
            <p:cNvSpPr/>
            <p:nvPr/>
          </p:nvSpPr>
          <p:spPr>
            <a:xfrm>
              <a:off x="113843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8" name="자유형 5227"/>
            <p:cNvSpPr/>
            <p:nvPr/>
          </p:nvSpPr>
          <p:spPr>
            <a:xfrm>
              <a:off x="1155795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29" name="자유형 5228"/>
            <p:cNvSpPr/>
            <p:nvPr/>
          </p:nvSpPr>
          <p:spPr>
            <a:xfrm>
              <a:off x="1151033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0" name="자유형 5229"/>
            <p:cNvSpPr/>
            <p:nvPr/>
          </p:nvSpPr>
          <p:spPr>
            <a:xfrm>
              <a:off x="116531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1" name="자유형 5230"/>
            <p:cNvSpPr/>
            <p:nvPr/>
          </p:nvSpPr>
          <p:spPr>
            <a:xfrm>
              <a:off x="114383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2" name="자유형 5231"/>
            <p:cNvSpPr/>
            <p:nvPr/>
          </p:nvSpPr>
          <p:spPr>
            <a:xfrm>
              <a:off x="1151033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3" name="자유형 5232"/>
            <p:cNvSpPr/>
            <p:nvPr/>
          </p:nvSpPr>
          <p:spPr>
            <a:xfrm>
              <a:off x="1160557" y="41198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4" name="자유형 5233"/>
            <p:cNvSpPr/>
            <p:nvPr/>
          </p:nvSpPr>
          <p:spPr>
            <a:xfrm>
              <a:off x="117774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5" name="자유형 5234"/>
            <p:cNvSpPr/>
            <p:nvPr/>
          </p:nvSpPr>
          <p:spPr>
            <a:xfrm>
              <a:off x="107710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6" name="자유형 5235"/>
            <p:cNvSpPr/>
            <p:nvPr/>
          </p:nvSpPr>
          <p:spPr>
            <a:xfrm>
              <a:off x="1086632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7" name="자유형 5236"/>
            <p:cNvSpPr/>
            <p:nvPr/>
          </p:nvSpPr>
          <p:spPr>
            <a:xfrm>
              <a:off x="110382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8" name="자유형 5237"/>
            <p:cNvSpPr/>
            <p:nvPr/>
          </p:nvSpPr>
          <p:spPr>
            <a:xfrm>
              <a:off x="1150919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39" name="자유형 5238"/>
            <p:cNvSpPr/>
            <p:nvPr/>
          </p:nvSpPr>
          <p:spPr>
            <a:xfrm>
              <a:off x="1138957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0" name="자유형 5239"/>
            <p:cNvSpPr/>
            <p:nvPr/>
          </p:nvSpPr>
          <p:spPr>
            <a:xfrm>
              <a:off x="10984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1" name="자유형 5240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2" name="자유형 5241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3" name="자유형 5242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4" name="자유형 5243"/>
            <p:cNvSpPr/>
            <p:nvPr/>
          </p:nvSpPr>
          <p:spPr>
            <a:xfrm>
              <a:off x="1131407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5" name="자유형 5244"/>
            <p:cNvSpPr/>
            <p:nvPr/>
          </p:nvSpPr>
          <p:spPr>
            <a:xfrm>
              <a:off x="1095521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6" name="자유형 5245"/>
            <p:cNvSpPr/>
            <p:nvPr/>
          </p:nvSpPr>
          <p:spPr>
            <a:xfrm>
              <a:off x="109552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7" name="자유형 5246"/>
            <p:cNvSpPr/>
            <p:nvPr/>
          </p:nvSpPr>
          <p:spPr>
            <a:xfrm>
              <a:off x="1105045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8" name="자유형 5247"/>
            <p:cNvSpPr/>
            <p:nvPr/>
          </p:nvSpPr>
          <p:spPr>
            <a:xfrm>
              <a:off x="1140931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49" name="자유형 5248"/>
            <p:cNvSpPr/>
            <p:nvPr/>
          </p:nvSpPr>
          <p:spPr>
            <a:xfrm>
              <a:off x="11050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0" name="자유형 5249"/>
            <p:cNvSpPr/>
            <p:nvPr/>
          </p:nvSpPr>
          <p:spPr>
            <a:xfrm>
              <a:off x="1128969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1" name="자유형 5250"/>
            <p:cNvSpPr/>
            <p:nvPr/>
          </p:nvSpPr>
          <p:spPr>
            <a:xfrm>
              <a:off x="1105045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2" name="자유형 5251"/>
            <p:cNvSpPr/>
            <p:nvPr/>
          </p:nvSpPr>
          <p:spPr>
            <a:xfrm>
              <a:off x="11557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3" name="자유형 5252"/>
            <p:cNvSpPr/>
            <p:nvPr/>
          </p:nvSpPr>
          <p:spPr>
            <a:xfrm>
              <a:off x="1074670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4" name="자유형 5253"/>
            <p:cNvSpPr/>
            <p:nvPr/>
          </p:nvSpPr>
          <p:spPr>
            <a:xfrm>
              <a:off x="1119153" y="40717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5" name="자유형 5254"/>
            <p:cNvSpPr/>
            <p:nvPr/>
          </p:nvSpPr>
          <p:spPr>
            <a:xfrm>
              <a:off x="1102664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6" name="자유형 5255"/>
            <p:cNvSpPr/>
            <p:nvPr/>
          </p:nvSpPr>
          <p:spPr>
            <a:xfrm>
              <a:off x="1109807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7" name="자유형 5256"/>
            <p:cNvSpPr/>
            <p:nvPr/>
          </p:nvSpPr>
          <p:spPr>
            <a:xfrm>
              <a:off x="1097902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8" name="자유형 5257"/>
            <p:cNvSpPr/>
            <p:nvPr/>
          </p:nvSpPr>
          <p:spPr>
            <a:xfrm>
              <a:off x="1097902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59" name="자유형 5258"/>
            <p:cNvSpPr/>
            <p:nvPr/>
          </p:nvSpPr>
          <p:spPr>
            <a:xfrm>
              <a:off x="111218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0" name="자유형 5259"/>
            <p:cNvSpPr/>
            <p:nvPr/>
          </p:nvSpPr>
          <p:spPr>
            <a:xfrm>
              <a:off x="1090702" y="40603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1" name="자유형 5260"/>
            <p:cNvSpPr/>
            <p:nvPr/>
          </p:nvSpPr>
          <p:spPr>
            <a:xfrm>
              <a:off x="106677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2" name="자유형 5261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3" name="자유형 5262"/>
            <p:cNvSpPr/>
            <p:nvPr/>
          </p:nvSpPr>
          <p:spPr>
            <a:xfrm>
              <a:off x="1124614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4" name="자유형 5263"/>
            <p:cNvSpPr/>
            <p:nvPr/>
          </p:nvSpPr>
          <p:spPr>
            <a:xfrm>
              <a:off x="1124150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5" name="자유형 5264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6" name="자유형 5265"/>
            <p:cNvSpPr/>
            <p:nvPr/>
          </p:nvSpPr>
          <p:spPr>
            <a:xfrm>
              <a:off x="113367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7" name="자유형 5266"/>
            <p:cNvSpPr/>
            <p:nvPr/>
          </p:nvSpPr>
          <p:spPr>
            <a:xfrm>
              <a:off x="1112188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8" name="자유형 5267"/>
            <p:cNvSpPr/>
            <p:nvPr/>
          </p:nvSpPr>
          <p:spPr>
            <a:xfrm>
              <a:off x="1088264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69" name="자유형 5268"/>
            <p:cNvSpPr/>
            <p:nvPr/>
          </p:nvSpPr>
          <p:spPr>
            <a:xfrm>
              <a:off x="109778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0" name="자유형 5269"/>
            <p:cNvSpPr/>
            <p:nvPr/>
          </p:nvSpPr>
          <p:spPr>
            <a:xfrm>
              <a:off x="1135998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1" name="자유형 5270"/>
            <p:cNvSpPr/>
            <p:nvPr/>
          </p:nvSpPr>
          <p:spPr>
            <a:xfrm>
              <a:off x="1131236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2" name="자유형 5271"/>
            <p:cNvSpPr/>
            <p:nvPr/>
          </p:nvSpPr>
          <p:spPr>
            <a:xfrm>
              <a:off x="1145522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3" name="자유형 5272"/>
            <p:cNvSpPr/>
            <p:nvPr/>
          </p:nvSpPr>
          <p:spPr>
            <a:xfrm>
              <a:off x="112403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4" name="자유형 5273"/>
            <p:cNvSpPr/>
            <p:nvPr/>
          </p:nvSpPr>
          <p:spPr>
            <a:xfrm>
              <a:off x="1131236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5" name="자유형 5274"/>
            <p:cNvSpPr/>
            <p:nvPr/>
          </p:nvSpPr>
          <p:spPr>
            <a:xfrm>
              <a:off x="114076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6" name="자유형 5275"/>
            <p:cNvSpPr/>
            <p:nvPr/>
          </p:nvSpPr>
          <p:spPr>
            <a:xfrm>
              <a:off x="1157948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7" name="자유형 5276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8" name="자유형 5277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79" name="자유형 5278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0" name="자유형 5279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1" name="자유형 5280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2" name="자유형 5281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3" name="자유형 5282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4" name="자유형 5283"/>
            <p:cNvSpPr/>
            <p:nvPr/>
          </p:nvSpPr>
          <p:spPr>
            <a:xfrm>
              <a:off x="110487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5" name="자유형 5284"/>
            <p:cNvSpPr/>
            <p:nvPr/>
          </p:nvSpPr>
          <p:spPr>
            <a:xfrm>
              <a:off x="110011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6" name="자유형 5285"/>
            <p:cNvSpPr/>
            <p:nvPr/>
          </p:nvSpPr>
          <p:spPr>
            <a:xfrm>
              <a:off x="109291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7" name="자유형 5286"/>
            <p:cNvSpPr/>
            <p:nvPr/>
          </p:nvSpPr>
          <p:spPr>
            <a:xfrm>
              <a:off x="110011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8" name="자유형 5287"/>
            <p:cNvSpPr/>
            <p:nvPr/>
          </p:nvSpPr>
          <p:spPr>
            <a:xfrm>
              <a:off x="1109636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89" name="자유형 5288"/>
            <p:cNvSpPr/>
            <p:nvPr/>
          </p:nvSpPr>
          <p:spPr>
            <a:xfrm>
              <a:off x="112682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0" name="자유형 5289"/>
            <p:cNvSpPr/>
            <p:nvPr/>
          </p:nvSpPr>
          <p:spPr>
            <a:xfrm>
              <a:off x="1129026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1" name="자유형 5290"/>
            <p:cNvSpPr/>
            <p:nvPr/>
          </p:nvSpPr>
          <p:spPr>
            <a:xfrm>
              <a:off x="1124264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2" name="자유형 5291"/>
            <p:cNvSpPr/>
            <p:nvPr/>
          </p:nvSpPr>
          <p:spPr>
            <a:xfrm>
              <a:off x="113855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3" name="자유형 5292"/>
            <p:cNvSpPr/>
            <p:nvPr/>
          </p:nvSpPr>
          <p:spPr>
            <a:xfrm>
              <a:off x="116038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4" name="자유형 5293"/>
            <p:cNvSpPr/>
            <p:nvPr/>
          </p:nvSpPr>
          <p:spPr>
            <a:xfrm>
              <a:off x="109314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5" name="자유형 5294"/>
            <p:cNvSpPr/>
            <p:nvPr/>
          </p:nvSpPr>
          <p:spPr>
            <a:xfrm>
              <a:off x="1102664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6" name="자유형 5295"/>
            <p:cNvSpPr/>
            <p:nvPr/>
          </p:nvSpPr>
          <p:spPr>
            <a:xfrm>
              <a:off x="109314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7" name="자유형 5296"/>
            <p:cNvSpPr/>
            <p:nvPr/>
          </p:nvSpPr>
          <p:spPr>
            <a:xfrm>
              <a:off x="1162824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8" name="자유형 5297"/>
            <p:cNvSpPr/>
            <p:nvPr/>
          </p:nvSpPr>
          <p:spPr>
            <a:xfrm>
              <a:off x="1102664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99" name="자유형 5298"/>
            <p:cNvSpPr/>
            <p:nvPr/>
          </p:nvSpPr>
          <p:spPr>
            <a:xfrm>
              <a:off x="1124500" y="41060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0" name="자유형 5299"/>
            <p:cNvSpPr/>
            <p:nvPr/>
          </p:nvSpPr>
          <p:spPr>
            <a:xfrm>
              <a:off x="1162824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1" name="자유형 5300"/>
            <p:cNvSpPr/>
            <p:nvPr/>
          </p:nvSpPr>
          <p:spPr>
            <a:xfrm>
              <a:off x="1097902" y="41227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2" name="자유형 5301"/>
            <p:cNvSpPr/>
            <p:nvPr/>
          </p:nvSpPr>
          <p:spPr>
            <a:xfrm>
              <a:off x="111509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3" name="자유형 5302"/>
            <p:cNvSpPr/>
            <p:nvPr/>
          </p:nvSpPr>
          <p:spPr>
            <a:xfrm>
              <a:off x="1066835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4" name="자유형 5303"/>
            <p:cNvSpPr/>
            <p:nvPr/>
          </p:nvSpPr>
          <p:spPr>
            <a:xfrm>
              <a:off x="106207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5" name="자유형 5304"/>
            <p:cNvSpPr/>
            <p:nvPr/>
          </p:nvSpPr>
          <p:spPr>
            <a:xfrm>
              <a:off x="107159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6" name="자유형 5305"/>
            <p:cNvSpPr/>
            <p:nvPr/>
          </p:nvSpPr>
          <p:spPr>
            <a:xfrm>
              <a:off x="106207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7" name="자유형 5306"/>
            <p:cNvSpPr/>
            <p:nvPr/>
          </p:nvSpPr>
          <p:spPr>
            <a:xfrm>
              <a:off x="106683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8" name="자유형 5307"/>
            <p:cNvSpPr/>
            <p:nvPr/>
          </p:nvSpPr>
          <p:spPr>
            <a:xfrm>
              <a:off x="108402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09" name="자유형 5308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0" name="자유형 5309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1" name="자유형 5310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2" name="자유형 5311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3" name="자유형 5312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4" name="자유형 5313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5" name="자유형 5314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6" name="자유형 5315"/>
            <p:cNvSpPr/>
            <p:nvPr/>
          </p:nvSpPr>
          <p:spPr>
            <a:xfrm>
              <a:off x="1085883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7" name="자유형 5316"/>
            <p:cNvSpPr/>
            <p:nvPr/>
          </p:nvSpPr>
          <p:spPr>
            <a:xfrm>
              <a:off x="108112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8" name="자유형 5317"/>
            <p:cNvSpPr/>
            <p:nvPr/>
          </p:nvSpPr>
          <p:spPr>
            <a:xfrm>
              <a:off x="109540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19" name="자유형 5318"/>
            <p:cNvSpPr/>
            <p:nvPr/>
          </p:nvSpPr>
          <p:spPr>
            <a:xfrm>
              <a:off x="10739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0" name="자유형 5319"/>
            <p:cNvSpPr/>
            <p:nvPr/>
          </p:nvSpPr>
          <p:spPr>
            <a:xfrm>
              <a:off x="108112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1" name="자유형 5320"/>
            <p:cNvSpPr/>
            <p:nvPr/>
          </p:nvSpPr>
          <p:spPr>
            <a:xfrm>
              <a:off x="109064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2" name="자유형 5321"/>
            <p:cNvSpPr/>
            <p:nvPr/>
          </p:nvSpPr>
          <p:spPr>
            <a:xfrm>
              <a:off x="110783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3" name="자유형 5322"/>
            <p:cNvSpPr/>
            <p:nvPr/>
          </p:nvSpPr>
          <p:spPr>
            <a:xfrm>
              <a:off x="1095407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4" name="자유형 5323"/>
            <p:cNvSpPr/>
            <p:nvPr/>
          </p:nvSpPr>
          <p:spPr>
            <a:xfrm>
              <a:off x="10906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5" name="자유형 5324"/>
            <p:cNvSpPr/>
            <p:nvPr/>
          </p:nvSpPr>
          <p:spPr>
            <a:xfrm>
              <a:off x="110493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6" name="자유형 5325"/>
            <p:cNvSpPr/>
            <p:nvPr/>
          </p:nvSpPr>
          <p:spPr>
            <a:xfrm>
              <a:off x="10834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7" name="자유형 5326"/>
            <p:cNvSpPr/>
            <p:nvPr/>
          </p:nvSpPr>
          <p:spPr>
            <a:xfrm>
              <a:off x="1090645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8" name="자유형 5327"/>
            <p:cNvSpPr/>
            <p:nvPr/>
          </p:nvSpPr>
          <p:spPr>
            <a:xfrm>
              <a:off x="1100169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29" name="자유형 5328"/>
            <p:cNvSpPr/>
            <p:nvPr/>
          </p:nvSpPr>
          <p:spPr>
            <a:xfrm>
              <a:off x="1117357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0" name="자유형 5329"/>
            <p:cNvSpPr/>
            <p:nvPr/>
          </p:nvSpPr>
          <p:spPr>
            <a:xfrm>
              <a:off x="112902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1" name="자유형 5330"/>
            <p:cNvSpPr/>
            <p:nvPr/>
          </p:nvSpPr>
          <p:spPr>
            <a:xfrm>
              <a:off x="1093140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2" name="자유형 5331"/>
            <p:cNvSpPr/>
            <p:nvPr/>
          </p:nvSpPr>
          <p:spPr>
            <a:xfrm>
              <a:off x="110742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3" name="자유형 5332"/>
            <p:cNvSpPr/>
            <p:nvPr/>
          </p:nvSpPr>
          <p:spPr>
            <a:xfrm>
              <a:off x="109314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4" name="자유형 5333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5" name="자유형 5334"/>
            <p:cNvSpPr/>
            <p:nvPr/>
          </p:nvSpPr>
          <p:spPr>
            <a:xfrm>
              <a:off x="111985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6" name="자유형 5335"/>
            <p:cNvSpPr/>
            <p:nvPr/>
          </p:nvSpPr>
          <p:spPr>
            <a:xfrm>
              <a:off x="1147839" y="40985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7" name="자유형 5336"/>
            <p:cNvSpPr/>
            <p:nvPr/>
          </p:nvSpPr>
          <p:spPr>
            <a:xfrm>
              <a:off x="113135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8" name="자유형 5337"/>
            <p:cNvSpPr/>
            <p:nvPr/>
          </p:nvSpPr>
          <p:spPr>
            <a:xfrm>
              <a:off x="1138493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39" name="자유형 5338"/>
            <p:cNvSpPr/>
            <p:nvPr/>
          </p:nvSpPr>
          <p:spPr>
            <a:xfrm>
              <a:off x="11265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0" name="자유형 5339"/>
            <p:cNvSpPr/>
            <p:nvPr/>
          </p:nvSpPr>
          <p:spPr>
            <a:xfrm>
              <a:off x="109546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1" name="자유형 5340"/>
            <p:cNvSpPr/>
            <p:nvPr/>
          </p:nvSpPr>
          <p:spPr>
            <a:xfrm>
              <a:off x="1095464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2" name="자유형 5341"/>
            <p:cNvSpPr/>
            <p:nvPr/>
          </p:nvSpPr>
          <p:spPr>
            <a:xfrm>
              <a:off x="110498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3" name="자유형 5342"/>
            <p:cNvSpPr/>
            <p:nvPr/>
          </p:nvSpPr>
          <p:spPr>
            <a:xfrm>
              <a:off x="1122176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4" name="자유형 5343"/>
            <p:cNvSpPr/>
            <p:nvPr/>
          </p:nvSpPr>
          <p:spPr>
            <a:xfrm>
              <a:off x="1116950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5" name="자유형 5344"/>
            <p:cNvSpPr/>
            <p:nvPr/>
          </p:nvSpPr>
          <p:spPr>
            <a:xfrm>
              <a:off x="1126474" y="41091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6" name="자유형 5345"/>
            <p:cNvSpPr/>
            <p:nvPr/>
          </p:nvSpPr>
          <p:spPr>
            <a:xfrm>
              <a:off x="1074670" y="41091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7" name="자유형 5346"/>
            <p:cNvSpPr/>
            <p:nvPr/>
          </p:nvSpPr>
          <p:spPr>
            <a:xfrm>
              <a:off x="116468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8" name="자유형 5347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49" name="자유형 5348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0" name="자유형 5349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1" name="자유형 5350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2" name="자유형 5351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3" name="자유형 5352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4" name="자유형 5353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5" name="자유형 5354"/>
            <p:cNvSpPr/>
            <p:nvPr/>
          </p:nvSpPr>
          <p:spPr>
            <a:xfrm>
              <a:off x="106933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6" name="자유형 5355"/>
            <p:cNvSpPr/>
            <p:nvPr/>
          </p:nvSpPr>
          <p:spPr>
            <a:xfrm>
              <a:off x="1128798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7" name="자유형 5356"/>
            <p:cNvSpPr/>
            <p:nvPr/>
          </p:nvSpPr>
          <p:spPr>
            <a:xfrm>
              <a:off x="1074092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8" name="자유형 5357"/>
            <p:cNvSpPr/>
            <p:nvPr/>
          </p:nvSpPr>
          <p:spPr>
            <a:xfrm>
              <a:off x="1121598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59" name="자유형 5358"/>
            <p:cNvSpPr/>
            <p:nvPr/>
          </p:nvSpPr>
          <p:spPr>
            <a:xfrm>
              <a:off x="1128798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0" name="자유형 5359"/>
            <p:cNvSpPr/>
            <p:nvPr/>
          </p:nvSpPr>
          <p:spPr>
            <a:xfrm>
              <a:off x="1069330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1" name="자유형 5360"/>
            <p:cNvSpPr/>
            <p:nvPr/>
          </p:nvSpPr>
          <p:spPr>
            <a:xfrm>
              <a:off x="1086518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2" name="자유형 5361"/>
            <p:cNvSpPr/>
            <p:nvPr/>
          </p:nvSpPr>
          <p:spPr>
            <a:xfrm>
              <a:off x="1096156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3" name="자유형 5362"/>
            <p:cNvSpPr/>
            <p:nvPr/>
          </p:nvSpPr>
          <p:spPr>
            <a:xfrm>
              <a:off x="1105680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4" name="자유형 5363"/>
            <p:cNvSpPr/>
            <p:nvPr/>
          </p:nvSpPr>
          <p:spPr>
            <a:xfrm>
              <a:off x="1122868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5" name="자유형 5364"/>
            <p:cNvSpPr/>
            <p:nvPr/>
          </p:nvSpPr>
          <p:spPr>
            <a:xfrm>
              <a:off x="109615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6" name="자유형 5365"/>
            <p:cNvSpPr/>
            <p:nvPr/>
          </p:nvSpPr>
          <p:spPr>
            <a:xfrm>
              <a:off x="1091394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7" name="자유형 5366"/>
            <p:cNvSpPr/>
            <p:nvPr/>
          </p:nvSpPr>
          <p:spPr>
            <a:xfrm>
              <a:off x="1105680" y="41352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8" name="자유형 5367"/>
            <p:cNvSpPr/>
            <p:nvPr/>
          </p:nvSpPr>
          <p:spPr>
            <a:xfrm>
              <a:off x="1084194" y="41328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69" name="자유형 5368"/>
            <p:cNvSpPr/>
            <p:nvPr/>
          </p:nvSpPr>
          <p:spPr>
            <a:xfrm>
              <a:off x="1091394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0" name="자유형 5369"/>
            <p:cNvSpPr/>
            <p:nvPr/>
          </p:nvSpPr>
          <p:spPr>
            <a:xfrm>
              <a:off x="1100918" y="41495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1" name="자유형 5370"/>
            <p:cNvSpPr/>
            <p:nvPr/>
          </p:nvSpPr>
          <p:spPr>
            <a:xfrm>
              <a:off x="1118106" y="41495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2" name="자유형 5371"/>
            <p:cNvSpPr/>
            <p:nvPr/>
          </p:nvSpPr>
          <p:spPr>
            <a:xfrm>
              <a:off x="106985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3" name="자유형 5372"/>
            <p:cNvSpPr/>
            <p:nvPr/>
          </p:nvSpPr>
          <p:spPr>
            <a:xfrm>
              <a:off x="1129319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4" name="자유형 5373"/>
            <p:cNvSpPr/>
            <p:nvPr/>
          </p:nvSpPr>
          <p:spPr>
            <a:xfrm>
              <a:off x="110028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5" name="자유형 5374"/>
            <p:cNvSpPr/>
            <p:nvPr/>
          </p:nvSpPr>
          <p:spPr>
            <a:xfrm>
              <a:off x="1122119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6" name="자유형 5375"/>
            <p:cNvSpPr/>
            <p:nvPr/>
          </p:nvSpPr>
          <p:spPr>
            <a:xfrm>
              <a:off x="1129319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7" name="자유형 5376"/>
            <p:cNvSpPr/>
            <p:nvPr/>
          </p:nvSpPr>
          <p:spPr>
            <a:xfrm>
              <a:off x="1102892" y="4072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8" name="자유형 5377"/>
            <p:cNvSpPr/>
            <p:nvPr/>
          </p:nvSpPr>
          <p:spPr>
            <a:xfrm>
              <a:off x="1112709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79" name="자유형 5378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0" name="자유형 5379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1" name="자유형 5380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2" name="자유형 5381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3" name="자유형 5382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4" name="자유형 5383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5" name="자유형 5384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6" name="자유형 5385"/>
            <p:cNvSpPr/>
            <p:nvPr/>
          </p:nvSpPr>
          <p:spPr>
            <a:xfrm>
              <a:off x="1114569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7" name="자유형 5386"/>
            <p:cNvSpPr/>
            <p:nvPr/>
          </p:nvSpPr>
          <p:spPr>
            <a:xfrm>
              <a:off x="1109807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8" name="자유형 5387"/>
            <p:cNvSpPr/>
            <p:nvPr/>
          </p:nvSpPr>
          <p:spPr>
            <a:xfrm>
              <a:off x="112409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89" name="자유형 5388"/>
            <p:cNvSpPr/>
            <p:nvPr/>
          </p:nvSpPr>
          <p:spPr>
            <a:xfrm>
              <a:off x="1102607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0" name="자유형 5389"/>
            <p:cNvSpPr/>
            <p:nvPr/>
          </p:nvSpPr>
          <p:spPr>
            <a:xfrm>
              <a:off x="110980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1" name="자유형 5390"/>
            <p:cNvSpPr/>
            <p:nvPr/>
          </p:nvSpPr>
          <p:spPr>
            <a:xfrm>
              <a:off x="1119331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2" name="자유형 5391"/>
            <p:cNvSpPr/>
            <p:nvPr/>
          </p:nvSpPr>
          <p:spPr>
            <a:xfrm>
              <a:off x="1067527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3" name="자유형 5392"/>
            <p:cNvSpPr/>
            <p:nvPr/>
          </p:nvSpPr>
          <p:spPr>
            <a:xfrm>
              <a:off x="112409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4" name="자유형 5393"/>
            <p:cNvSpPr/>
            <p:nvPr/>
          </p:nvSpPr>
          <p:spPr>
            <a:xfrm>
              <a:off x="1119331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5" name="자유형 5394"/>
            <p:cNvSpPr/>
            <p:nvPr/>
          </p:nvSpPr>
          <p:spPr>
            <a:xfrm>
              <a:off x="1069387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6" name="자유형 5395"/>
            <p:cNvSpPr/>
            <p:nvPr/>
          </p:nvSpPr>
          <p:spPr>
            <a:xfrm>
              <a:off x="1112131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7" name="자유형 5396"/>
            <p:cNvSpPr/>
            <p:nvPr/>
          </p:nvSpPr>
          <p:spPr>
            <a:xfrm>
              <a:off x="1119331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8" name="자유형 5397"/>
            <p:cNvSpPr/>
            <p:nvPr/>
          </p:nvSpPr>
          <p:spPr>
            <a:xfrm>
              <a:off x="1128855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99" name="자유형 5398"/>
            <p:cNvSpPr/>
            <p:nvPr/>
          </p:nvSpPr>
          <p:spPr>
            <a:xfrm>
              <a:off x="1077051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0" name="자유형 5399"/>
            <p:cNvSpPr/>
            <p:nvPr/>
          </p:nvSpPr>
          <p:spPr>
            <a:xfrm>
              <a:off x="1100918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1" name="자유형 5400"/>
            <p:cNvSpPr/>
            <p:nvPr/>
          </p:nvSpPr>
          <p:spPr>
            <a:xfrm>
              <a:off x="1096156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2" name="자유형 5401"/>
            <p:cNvSpPr/>
            <p:nvPr/>
          </p:nvSpPr>
          <p:spPr>
            <a:xfrm>
              <a:off x="1110442" y="41186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3" name="자유형 5402"/>
            <p:cNvSpPr/>
            <p:nvPr/>
          </p:nvSpPr>
          <p:spPr>
            <a:xfrm>
              <a:off x="1088956" y="41162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4" name="자유형 5403"/>
            <p:cNvSpPr/>
            <p:nvPr/>
          </p:nvSpPr>
          <p:spPr>
            <a:xfrm>
              <a:off x="109615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5" name="자유형 5404"/>
            <p:cNvSpPr/>
            <p:nvPr/>
          </p:nvSpPr>
          <p:spPr>
            <a:xfrm>
              <a:off x="1105680" y="41329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6" name="자유형 5405"/>
            <p:cNvSpPr/>
            <p:nvPr/>
          </p:nvSpPr>
          <p:spPr>
            <a:xfrm>
              <a:off x="1122868" y="41329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7" name="자유형 5406"/>
            <p:cNvSpPr/>
            <p:nvPr/>
          </p:nvSpPr>
          <p:spPr>
            <a:xfrm>
              <a:off x="1172691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8" name="자유형 5407"/>
            <p:cNvSpPr/>
            <p:nvPr/>
          </p:nvSpPr>
          <p:spPr>
            <a:xfrm>
              <a:off x="1156202" y="41020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09" name="자유형 5408"/>
            <p:cNvSpPr/>
            <p:nvPr/>
          </p:nvSpPr>
          <p:spPr>
            <a:xfrm>
              <a:off x="1163345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0" name="자유형 5409"/>
            <p:cNvSpPr/>
            <p:nvPr/>
          </p:nvSpPr>
          <p:spPr>
            <a:xfrm>
              <a:off x="1151440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1" name="자유형 5410"/>
            <p:cNvSpPr/>
            <p:nvPr/>
          </p:nvSpPr>
          <p:spPr>
            <a:xfrm>
              <a:off x="1151440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2" name="자유형 5411"/>
            <p:cNvSpPr/>
            <p:nvPr/>
          </p:nvSpPr>
          <p:spPr>
            <a:xfrm>
              <a:off x="1165726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3" name="자유형 5412"/>
            <p:cNvSpPr/>
            <p:nvPr/>
          </p:nvSpPr>
          <p:spPr>
            <a:xfrm>
              <a:off x="117519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4" name="자유형 5413"/>
            <p:cNvSpPr/>
            <p:nvPr/>
          </p:nvSpPr>
          <p:spPr>
            <a:xfrm>
              <a:off x="1091801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5" name="자유형 5414"/>
            <p:cNvSpPr/>
            <p:nvPr/>
          </p:nvSpPr>
          <p:spPr>
            <a:xfrm>
              <a:off x="110898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6" name="자유형 5415"/>
            <p:cNvSpPr/>
            <p:nvPr/>
          </p:nvSpPr>
          <p:spPr>
            <a:xfrm>
              <a:off x="1177688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7" name="자유형 5416"/>
            <p:cNvSpPr/>
            <p:nvPr/>
          </p:nvSpPr>
          <p:spPr>
            <a:xfrm>
              <a:off x="1172926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8" name="자유형 5417"/>
            <p:cNvSpPr/>
            <p:nvPr/>
          </p:nvSpPr>
          <p:spPr>
            <a:xfrm>
              <a:off x="116340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19" name="자유형 5418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0" name="자유형 5419"/>
            <p:cNvSpPr/>
            <p:nvPr/>
          </p:nvSpPr>
          <p:spPr>
            <a:xfrm>
              <a:off x="1165726" y="40782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1" name="자유형 5420"/>
            <p:cNvSpPr/>
            <p:nvPr/>
          </p:nvSpPr>
          <p:spPr>
            <a:xfrm>
              <a:off x="118477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2" name="자유형 5421"/>
            <p:cNvSpPr/>
            <p:nvPr/>
          </p:nvSpPr>
          <p:spPr>
            <a:xfrm>
              <a:off x="1175250" y="40906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3" name="자유형 5422"/>
            <p:cNvSpPr/>
            <p:nvPr/>
          </p:nvSpPr>
          <p:spPr>
            <a:xfrm>
              <a:off x="117757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4" name="자유형 5423"/>
            <p:cNvSpPr/>
            <p:nvPr/>
          </p:nvSpPr>
          <p:spPr>
            <a:xfrm>
              <a:off x="1184774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5" name="자유형 5424"/>
            <p:cNvSpPr/>
            <p:nvPr/>
          </p:nvSpPr>
          <p:spPr>
            <a:xfrm>
              <a:off x="1170488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6" name="자유형 5425"/>
            <p:cNvSpPr/>
            <p:nvPr/>
          </p:nvSpPr>
          <p:spPr>
            <a:xfrm>
              <a:off x="1187676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7" name="자유형 5426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8" name="자유형 5427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29" name="자유형 5428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0" name="자유형 5429"/>
            <p:cNvSpPr/>
            <p:nvPr/>
          </p:nvSpPr>
          <p:spPr>
            <a:xfrm>
              <a:off x="1115611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1" name="자유형 5430"/>
            <p:cNvSpPr/>
            <p:nvPr/>
          </p:nvSpPr>
          <p:spPr>
            <a:xfrm>
              <a:off x="112513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2" name="자유형 5431"/>
            <p:cNvSpPr/>
            <p:nvPr/>
          </p:nvSpPr>
          <p:spPr>
            <a:xfrm>
              <a:off x="114232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3" name="자유형 5432"/>
            <p:cNvSpPr/>
            <p:nvPr/>
          </p:nvSpPr>
          <p:spPr>
            <a:xfrm>
              <a:off x="1202076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4" name="자유형 5433"/>
            <p:cNvSpPr/>
            <p:nvPr/>
          </p:nvSpPr>
          <p:spPr>
            <a:xfrm>
              <a:off x="119731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5" name="자유형 5434"/>
            <p:cNvSpPr/>
            <p:nvPr/>
          </p:nvSpPr>
          <p:spPr>
            <a:xfrm>
              <a:off x="1211600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6" name="자유형 5435"/>
            <p:cNvSpPr/>
            <p:nvPr/>
          </p:nvSpPr>
          <p:spPr>
            <a:xfrm>
              <a:off x="119011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7" name="자유형 5436"/>
            <p:cNvSpPr/>
            <p:nvPr/>
          </p:nvSpPr>
          <p:spPr>
            <a:xfrm>
              <a:off x="1147199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8" name="자유형 5437"/>
            <p:cNvSpPr/>
            <p:nvPr/>
          </p:nvSpPr>
          <p:spPr>
            <a:xfrm>
              <a:off x="1161485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39" name="자유형 5438"/>
            <p:cNvSpPr/>
            <p:nvPr/>
          </p:nvSpPr>
          <p:spPr>
            <a:xfrm>
              <a:off x="113999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0" name="자유형 5439"/>
            <p:cNvSpPr/>
            <p:nvPr/>
          </p:nvSpPr>
          <p:spPr>
            <a:xfrm>
              <a:off x="1147199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1" name="자유형 5440"/>
            <p:cNvSpPr/>
            <p:nvPr/>
          </p:nvSpPr>
          <p:spPr>
            <a:xfrm>
              <a:off x="1156723" y="41221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2" name="자유형 5441"/>
            <p:cNvSpPr/>
            <p:nvPr/>
          </p:nvSpPr>
          <p:spPr>
            <a:xfrm>
              <a:off x="1173911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3" name="자유형 5442"/>
            <p:cNvSpPr/>
            <p:nvPr/>
          </p:nvSpPr>
          <p:spPr>
            <a:xfrm>
              <a:off x="107281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4" name="자유형 5443"/>
            <p:cNvSpPr/>
            <p:nvPr/>
          </p:nvSpPr>
          <p:spPr>
            <a:xfrm>
              <a:off x="108233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5" name="자유형 5444"/>
            <p:cNvSpPr/>
            <p:nvPr/>
          </p:nvSpPr>
          <p:spPr>
            <a:xfrm>
              <a:off x="109952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6" name="자유형 5445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7" name="자유형 5446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8" name="자유형 5447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49" name="자유형 5448"/>
            <p:cNvSpPr/>
            <p:nvPr/>
          </p:nvSpPr>
          <p:spPr>
            <a:xfrm>
              <a:off x="109662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0" name="자유형 5449"/>
            <p:cNvSpPr/>
            <p:nvPr/>
          </p:nvSpPr>
          <p:spPr>
            <a:xfrm>
              <a:off x="110614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1" name="자유형 5450"/>
            <p:cNvSpPr/>
            <p:nvPr/>
          </p:nvSpPr>
          <p:spPr>
            <a:xfrm>
              <a:off x="112333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2" name="자유형 5451"/>
            <p:cNvSpPr/>
            <p:nvPr/>
          </p:nvSpPr>
          <p:spPr>
            <a:xfrm>
              <a:off x="1106144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3" name="자유형 5452"/>
            <p:cNvSpPr/>
            <p:nvPr/>
          </p:nvSpPr>
          <p:spPr>
            <a:xfrm>
              <a:off x="1115668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4" name="자유형 5453"/>
            <p:cNvSpPr/>
            <p:nvPr/>
          </p:nvSpPr>
          <p:spPr>
            <a:xfrm>
              <a:off x="113285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5" name="자유형 5454"/>
            <p:cNvSpPr/>
            <p:nvPr/>
          </p:nvSpPr>
          <p:spPr>
            <a:xfrm>
              <a:off x="115196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6" name="자유형 5455"/>
            <p:cNvSpPr/>
            <p:nvPr/>
          </p:nvSpPr>
          <p:spPr>
            <a:xfrm>
              <a:off x="116148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7" name="자유형 5456"/>
            <p:cNvSpPr/>
            <p:nvPr/>
          </p:nvSpPr>
          <p:spPr>
            <a:xfrm>
              <a:off x="117867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8" name="자유형 5457"/>
            <p:cNvSpPr/>
            <p:nvPr/>
          </p:nvSpPr>
          <p:spPr>
            <a:xfrm>
              <a:off x="1169675" y="4092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59" name="자유형 5458"/>
            <p:cNvSpPr/>
            <p:nvPr/>
          </p:nvSpPr>
          <p:spPr>
            <a:xfrm>
              <a:off x="1153186" y="40949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0" name="자유형 5459"/>
            <p:cNvSpPr/>
            <p:nvPr/>
          </p:nvSpPr>
          <p:spPr>
            <a:xfrm>
              <a:off x="1160329" y="40806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1" name="자유형 5460"/>
            <p:cNvSpPr/>
            <p:nvPr/>
          </p:nvSpPr>
          <p:spPr>
            <a:xfrm>
              <a:off x="1148424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2" name="자유형 5461"/>
            <p:cNvSpPr/>
            <p:nvPr/>
          </p:nvSpPr>
          <p:spPr>
            <a:xfrm>
              <a:off x="107455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3" name="자유형 5462"/>
            <p:cNvSpPr/>
            <p:nvPr/>
          </p:nvSpPr>
          <p:spPr>
            <a:xfrm>
              <a:off x="106979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4" name="자유형 5463"/>
            <p:cNvSpPr/>
            <p:nvPr/>
          </p:nvSpPr>
          <p:spPr>
            <a:xfrm>
              <a:off x="107931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5" name="자유형 5464"/>
            <p:cNvSpPr/>
            <p:nvPr/>
          </p:nvSpPr>
          <p:spPr>
            <a:xfrm>
              <a:off x="109650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6" name="자유형 5465"/>
            <p:cNvSpPr/>
            <p:nvPr/>
          </p:nvSpPr>
          <p:spPr>
            <a:xfrm>
              <a:off x="1155567" y="41139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7" name="자유형 5466"/>
            <p:cNvSpPr/>
            <p:nvPr/>
          </p:nvSpPr>
          <p:spPr>
            <a:xfrm>
              <a:off x="1081642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8" name="자유형 5467"/>
            <p:cNvSpPr/>
            <p:nvPr/>
          </p:nvSpPr>
          <p:spPr>
            <a:xfrm>
              <a:off x="1165091" y="41263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69" name="자유형 5468"/>
            <p:cNvSpPr/>
            <p:nvPr/>
          </p:nvSpPr>
          <p:spPr>
            <a:xfrm>
              <a:off x="1174558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0" name="자유형 5469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1" name="자유형 5470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2" name="자유형 5471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3" name="자유형 5472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4" name="자유형 5473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5" name="자유형 5474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6" name="자유형 5475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7" name="자유형 5476"/>
            <p:cNvSpPr/>
            <p:nvPr/>
          </p:nvSpPr>
          <p:spPr>
            <a:xfrm>
              <a:off x="1086404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8" name="자유형 5477"/>
            <p:cNvSpPr/>
            <p:nvPr/>
          </p:nvSpPr>
          <p:spPr>
            <a:xfrm>
              <a:off x="1081642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79" name="자유형 5478"/>
            <p:cNvSpPr/>
            <p:nvPr/>
          </p:nvSpPr>
          <p:spPr>
            <a:xfrm>
              <a:off x="1095928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0" name="자유형 5479"/>
            <p:cNvSpPr/>
            <p:nvPr/>
          </p:nvSpPr>
          <p:spPr>
            <a:xfrm>
              <a:off x="107444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1" name="자유형 5480"/>
            <p:cNvSpPr/>
            <p:nvPr/>
          </p:nvSpPr>
          <p:spPr>
            <a:xfrm>
              <a:off x="1081642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2" name="자유형 5481"/>
            <p:cNvSpPr/>
            <p:nvPr/>
          </p:nvSpPr>
          <p:spPr>
            <a:xfrm>
              <a:off x="1091166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3" name="자유형 5482"/>
            <p:cNvSpPr/>
            <p:nvPr/>
          </p:nvSpPr>
          <p:spPr>
            <a:xfrm>
              <a:off x="1108354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4" name="자유형 5483"/>
            <p:cNvSpPr/>
            <p:nvPr/>
          </p:nvSpPr>
          <p:spPr>
            <a:xfrm>
              <a:off x="1122754" y="40996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5" name="자유형 5484"/>
            <p:cNvSpPr/>
            <p:nvPr/>
          </p:nvSpPr>
          <p:spPr>
            <a:xfrm>
              <a:off x="11179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6" name="자유형 5485"/>
            <p:cNvSpPr/>
            <p:nvPr/>
          </p:nvSpPr>
          <p:spPr>
            <a:xfrm>
              <a:off x="1117992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7" name="자유형 5486"/>
            <p:cNvSpPr/>
            <p:nvPr/>
          </p:nvSpPr>
          <p:spPr>
            <a:xfrm>
              <a:off x="1113230" y="41317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8" name="자유형 5487"/>
            <p:cNvSpPr/>
            <p:nvPr/>
          </p:nvSpPr>
          <p:spPr>
            <a:xfrm>
              <a:off x="1127516" y="41293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89" name="자유형 5488"/>
            <p:cNvSpPr/>
            <p:nvPr/>
          </p:nvSpPr>
          <p:spPr>
            <a:xfrm>
              <a:off x="1106030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0" name="자유형 5489"/>
            <p:cNvSpPr/>
            <p:nvPr/>
          </p:nvSpPr>
          <p:spPr>
            <a:xfrm>
              <a:off x="1113230" y="41484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1" name="자유형 5490"/>
            <p:cNvSpPr/>
            <p:nvPr/>
          </p:nvSpPr>
          <p:spPr>
            <a:xfrm>
              <a:off x="1122754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2" name="자유형 5491"/>
            <p:cNvSpPr/>
            <p:nvPr/>
          </p:nvSpPr>
          <p:spPr>
            <a:xfrm>
              <a:off x="1139942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3" name="자유형 5492"/>
            <p:cNvSpPr/>
            <p:nvPr/>
          </p:nvSpPr>
          <p:spPr>
            <a:xfrm>
              <a:off x="1112595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4" name="자유형 5493"/>
            <p:cNvSpPr/>
            <p:nvPr/>
          </p:nvSpPr>
          <p:spPr>
            <a:xfrm>
              <a:off x="1107833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5" name="자유형 5494"/>
            <p:cNvSpPr/>
            <p:nvPr/>
          </p:nvSpPr>
          <p:spPr>
            <a:xfrm>
              <a:off x="112211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6" name="자유형 5495"/>
            <p:cNvSpPr/>
            <p:nvPr/>
          </p:nvSpPr>
          <p:spPr>
            <a:xfrm>
              <a:off x="110063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7" name="자유형 5496"/>
            <p:cNvSpPr/>
            <p:nvPr/>
          </p:nvSpPr>
          <p:spPr>
            <a:xfrm>
              <a:off x="1107833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8" name="자유형 5497"/>
            <p:cNvSpPr/>
            <p:nvPr/>
          </p:nvSpPr>
          <p:spPr>
            <a:xfrm>
              <a:off x="1117357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99" name="자유형 5498"/>
            <p:cNvSpPr/>
            <p:nvPr/>
          </p:nvSpPr>
          <p:spPr>
            <a:xfrm>
              <a:off x="1070315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0" name="자유형 5499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1" name="자유형 5500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2" name="자유형 5501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3" name="자유형 5502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4" name="자유형 5503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5" name="자유형 5504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6" name="자유형 5505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7" name="자유형 5506"/>
            <p:cNvSpPr/>
            <p:nvPr/>
          </p:nvSpPr>
          <p:spPr>
            <a:xfrm>
              <a:off x="1067413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8" name="자유형 5507"/>
            <p:cNvSpPr/>
            <p:nvPr/>
          </p:nvSpPr>
          <p:spPr>
            <a:xfrm>
              <a:off x="116276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09" name="자유형 5508"/>
            <p:cNvSpPr/>
            <p:nvPr/>
          </p:nvSpPr>
          <p:spPr>
            <a:xfrm>
              <a:off x="107693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0" name="자유형 5509"/>
            <p:cNvSpPr/>
            <p:nvPr/>
          </p:nvSpPr>
          <p:spPr>
            <a:xfrm>
              <a:off x="112444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1" name="자유형 5510"/>
            <p:cNvSpPr/>
            <p:nvPr/>
          </p:nvSpPr>
          <p:spPr>
            <a:xfrm>
              <a:off x="1162767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2" name="자유형 5511"/>
            <p:cNvSpPr/>
            <p:nvPr/>
          </p:nvSpPr>
          <p:spPr>
            <a:xfrm>
              <a:off x="1072175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3" name="자유형 5512"/>
            <p:cNvSpPr/>
            <p:nvPr/>
          </p:nvSpPr>
          <p:spPr>
            <a:xfrm>
              <a:off x="1089363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4" name="자유형 5513"/>
            <p:cNvSpPr/>
            <p:nvPr/>
          </p:nvSpPr>
          <p:spPr>
            <a:xfrm>
              <a:off x="1076937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5" name="자유형 5514"/>
            <p:cNvSpPr/>
            <p:nvPr/>
          </p:nvSpPr>
          <p:spPr>
            <a:xfrm>
              <a:off x="107217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6" name="자유형 5515"/>
            <p:cNvSpPr/>
            <p:nvPr/>
          </p:nvSpPr>
          <p:spPr>
            <a:xfrm>
              <a:off x="108646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7" name="자유형 5516"/>
            <p:cNvSpPr/>
            <p:nvPr/>
          </p:nvSpPr>
          <p:spPr>
            <a:xfrm>
              <a:off x="106973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8" name="자유형 5517"/>
            <p:cNvSpPr/>
            <p:nvPr/>
          </p:nvSpPr>
          <p:spPr>
            <a:xfrm>
              <a:off x="1072175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19" name="자유형 5518"/>
            <p:cNvSpPr/>
            <p:nvPr/>
          </p:nvSpPr>
          <p:spPr>
            <a:xfrm>
              <a:off x="1081699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0" name="자유형 5519"/>
            <p:cNvSpPr/>
            <p:nvPr/>
          </p:nvSpPr>
          <p:spPr>
            <a:xfrm>
              <a:off x="1098887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1" name="자유형 5520"/>
            <p:cNvSpPr/>
            <p:nvPr/>
          </p:nvSpPr>
          <p:spPr>
            <a:xfrm>
              <a:off x="111799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2" name="자유형 5521"/>
            <p:cNvSpPr/>
            <p:nvPr/>
          </p:nvSpPr>
          <p:spPr>
            <a:xfrm>
              <a:off x="113227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3" name="자유형 5522"/>
            <p:cNvSpPr/>
            <p:nvPr/>
          </p:nvSpPr>
          <p:spPr>
            <a:xfrm>
              <a:off x="1110792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4" name="자유형 5523"/>
            <p:cNvSpPr/>
            <p:nvPr/>
          </p:nvSpPr>
          <p:spPr>
            <a:xfrm>
              <a:off x="1117992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5" name="자유형 5524"/>
            <p:cNvSpPr/>
            <p:nvPr/>
          </p:nvSpPr>
          <p:spPr>
            <a:xfrm>
              <a:off x="1127516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6" name="자유형 5525"/>
            <p:cNvSpPr/>
            <p:nvPr/>
          </p:nvSpPr>
          <p:spPr>
            <a:xfrm>
              <a:off x="114470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7" name="자유형 5526"/>
            <p:cNvSpPr/>
            <p:nvPr/>
          </p:nvSpPr>
          <p:spPr>
            <a:xfrm>
              <a:off x="1182215" y="4068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8" name="자유형 5527"/>
            <p:cNvSpPr/>
            <p:nvPr/>
          </p:nvSpPr>
          <p:spPr>
            <a:xfrm>
              <a:off x="1165726" y="40711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29" name="자유형 5528"/>
            <p:cNvSpPr/>
            <p:nvPr/>
          </p:nvSpPr>
          <p:spPr>
            <a:xfrm>
              <a:off x="1160964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0" name="자유형 5529"/>
            <p:cNvSpPr/>
            <p:nvPr/>
          </p:nvSpPr>
          <p:spPr>
            <a:xfrm>
              <a:off x="1175250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1" name="자유형 5530"/>
            <p:cNvSpPr/>
            <p:nvPr/>
          </p:nvSpPr>
          <p:spPr>
            <a:xfrm>
              <a:off x="1153764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2" name="자유형 5531"/>
            <p:cNvSpPr/>
            <p:nvPr/>
          </p:nvSpPr>
          <p:spPr>
            <a:xfrm>
              <a:off x="1160964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3" name="자유형 5532"/>
            <p:cNvSpPr/>
            <p:nvPr/>
          </p:nvSpPr>
          <p:spPr>
            <a:xfrm>
              <a:off x="1170488" y="40978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4" name="자유형 5533"/>
            <p:cNvSpPr/>
            <p:nvPr/>
          </p:nvSpPr>
          <p:spPr>
            <a:xfrm>
              <a:off x="116386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5" name="자유형 5534"/>
            <p:cNvSpPr/>
            <p:nvPr/>
          </p:nvSpPr>
          <p:spPr>
            <a:xfrm>
              <a:off x="1163402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6" name="자유형 5535"/>
            <p:cNvSpPr/>
            <p:nvPr/>
          </p:nvSpPr>
          <p:spPr>
            <a:xfrm>
              <a:off x="1182450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7" name="자유형 5536"/>
            <p:cNvSpPr/>
            <p:nvPr/>
          </p:nvSpPr>
          <p:spPr>
            <a:xfrm>
              <a:off x="1172926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8" name="자유형 5537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39" name="자유형 5538"/>
            <p:cNvSpPr/>
            <p:nvPr/>
          </p:nvSpPr>
          <p:spPr>
            <a:xfrm>
              <a:off x="1182450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0" name="자유형 5539"/>
            <p:cNvSpPr/>
            <p:nvPr/>
          </p:nvSpPr>
          <p:spPr>
            <a:xfrm>
              <a:off x="1168164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1" name="자유형 5540"/>
            <p:cNvSpPr/>
            <p:nvPr/>
          </p:nvSpPr>
          <p:spPr>
            <a:xfrm>
              <a:off x="1185352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2" name="자유형 5541"/>
            <p:cNvSpPr/>
            <p:nvPr/>
          </p:nvSpPr>
          <p:spPr>
            <a:xfrm>
              <a:off x="1170488" y="40620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3" name="자유형 5542"/>
            <p:cNvSpPr/>
            <p:nvPr/>
          </p:nvSpPr>
          <p:spPr>
            <a:xfrm>
              <a:off x="1184774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4" name="자유형 5543"/>
            <p:cNvSpPr/>
            <p:nvPr/>
          </p:nvSpPr>
          <p:spPr>
            <a:xfrm>
              <a:off x="1163288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5" name="자유형 5544"/>
            <p:cNvSpPr/>
            <p:nvPr/>
          </p:nvSpPr>
          <p:spPr>
            <a:xfrm>
              <a:off x="1170488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6" name="자유형 5545"/>
            <p:cNvSpPr/>
            <p:nvPr/>
          </p:nvSpPr>
          <p:spPr>
            <a:xfrm>
              <a:off x="1180012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7" name="자유형 5546"/>
            <p:cNvSpPr/>
            <p:nvPr/>
          </p:nvSpPr>
          <p:spPr>
            <a:xfrm>
              <a:off x="1197200" y="4074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8" name="자유형 5547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49" name="자유형 5548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0" name="자유형 5549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1" name="자유형 5550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2" name="자유형 5551"/>
            <p:cNvSpPr/>
            <p:nvPr/>
          </p:nvSpPr>
          <p:spPr>
            <a:xfrm>
              <a:off x="1175250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3" name="자유형 5552"/>
            <p:cNvSpPr/>
            <p:nvPr/>
          </p:nvSpPr>
          <p:spPr>
            <a:xfrm>
              <a:off x="1170488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4" name="자유형 5553"/>
            <p:cNvSpPr/>
            <p:nvPr/>
          </p:nvSpPr>
          <p:spPr>
            <a:xfrm>
              <a:off x="118477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5" name="자유형 5554"/>
            <p:cNvSpPr/>
            <p:nvPr/>
          </p:nvSpPr>
          <p:spPr>
            <a:xfrm>
              <a:off x="116328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6" name="자유형 5555"/>
            <p:cNvSpPr/>
            <p:nvPr/>
          </p:nvSpPr>
          <p:spPr>
            <a:xfrm>
              <a:off x="1211600" y="40615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7" name="자유형 5556"/>
            <p:cNvSpPr/>
            <p:nvPr/>
          </p:nvSpPr>
          <p:spPr>
            <a:xfrm>
              <a:off x="1206838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8" name="자유형 5557"/>
            <p:cNvSpPr/>
            <p:nvPr/>
          </p:nvSpPr>
          <p:spPr>
            <a:xfrm>
              <a:off x="118779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59" name="자유형 5558"/>
            <p:cNvSpPr/>
            <p:nvPr/>
          </p:nvSpPr>
          <p:spPr>
            <a:xfrm>
              <a:off x="1199638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0" name="자유형 5559"/>
            <p:cNvSpPr/>
            <p:nvPr/>
          </p:nvSpPr>
          <p:spPr>
            <a:xfrm>
              <a:off x="1206838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1" name="자유형 5560"/>
            <p:cNvSpPr/>
            <p:nvPr/>
          </p:nvSpPr>
          <p:spPr>
            <a:xfrm>
              <a:off x="1216362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2" name="자유형 5561"/>
            <p:cNvSpPr/>
            <p:nvPr/>
          </p:nvSpPr>
          <p:spPr>
            <a:xfrm>
              <a:off x="1200216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3" name="자유형 5562"/>
            <p:cNvSpPr/>
            <p:nvPr/>
          </p:nvSpPr>
          <p:spPr>
            <a:xfrm>
              <a:off x="1206838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4" name="자유형 5563"/>
            <p:cNvSpPr/>
            <p:nvPr/>
          </p:nvSpPr>
          <p:spPr>
            <a:xfrm>
              <a:off x="1149523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5" name="자유형 5564"/>
            <p:cNvSpPr/>
            <p:nvPr/>
          </p:nvSpPr>
          <p:spPr>
            <a:xfrm>
              <a:off x="115625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6" name="자유형 5565"/>
            <p:cNvSpPr/>
            <p:nvPr/>
          </p:nvSpPr>
          <p:spPr>
            <a:xfrm>
              <a:off x="115149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7" name="자유형 5566"/>
            <p:cNvSpPr/>
            <p:nvPr/>
          </p:nvSpPr>
          <p:spPr>
            <a:xfrm>
              <a:off x="1165783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8" name="자유형 5567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69" name="자유형 5568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0" name="자유형 5569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1" name="자유형 5570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2" name="자유형 5571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3" name="자유형 5572"/>
            <p:cNvSpPr/>
            <p:nvPr/>
          </p:nvSpPr>
          <p:spPr>
            <a:xfrm>
              <a:off x="118006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4" name="자유형 5573"/>
            <p:cNvSpPr/>
            <p:nvPr/>
          </p:nvSpPr>
          <p:spPr>
            <a:xfrm>
              <a:off x="117530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5" name="자유형 5574"/>
            <p:cNvSpPr/>
            <p:nvPr/>
          </p:nvSpPr>
          <p:spPr>
            <a:xfrm>
              <a:off x="1165783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6" name="자유형 5575"/>
            <p:cNvSpPr/>
            <p:nvPr/>
          </p:nvSpPr>
          <p:spPr>
            <a:xfrm>
              <a:off x="116810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7" name="자유형 5576"/>
            <p:cNvSpPr/>
            <p:nvPr/>
          </p:nvSpPr>
          <p:spPr>
            <a:xfrm>
              <a:off x="1165783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8" name="자유형 5577"/>
            <p:cNvSpPr/>
            <p:nvPr/>
          </p:nvSpPr>
          <p:spPr>
            <a:xfrm>
              <a:off x="118483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79" name="자유형 5578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0" name="자유형 5579"/>
            <p:cNvSpPr/>
            <p:nvPr/>
          </p:nvSpPr>
          <p:spPr>
            <a:xfrm>
              <a:off x="117763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1" name="자유형 5580"/>
            <p:cNvSpPr/>
            <p:nvPr/>
          </p:nvSpPr>
          <p:spPr>
            <a:xfrm>
              <a:off x="1211600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2" name="자유형 5581"/>
            <p:cNvSpPr/>
            <p:nvPr/>
          </p:nvSpPr>
          <p:spPr>
            <a:xfrm>
              <a:off x="120683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3" name="자유형 5582"/>
            <p:cNvSpPr/>
            <p:nvPr/>
          </p:nvSpPr>
          <p:spPr>
            <a:xfrm>
              <a:off x="1187790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4" name="자유형 5583"/>
            <p:cNvSpPr/>
            <p:nvPr/>
          </p:nvSpPr>
          <p:spPr>
            <a:xfrm>
              <a:off x="1199638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5" name="자유형 5584"/>
            <p:cNvSpPr/>
            <p:nvPr/>
          </p:nvSpPr>
          <p:spPr>
            <a:xfrm>
              <a:off x="1171009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6" name="자유형 5585"/>
            <p:cNvSpPr/>
            <p:nvPr/>
          </p:nvSpPr>
          <p:spPr>
            <a:xfrm>
              <a:off x="115724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7" name="자유형 5586"/>
            <p:cNvSpPr/>
            <p:nvPr/>
          </p:nvSpPr>
          <p:spPr>
            <a:xfrm>
              <a:off x="1182215" y="41122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8" name="자유형 5587"/>
            <p:cNvSpPr/>
            <p:nvPr/>
          </p:nvSpPr>
          <p:spPr>
            <a:xfrm>
              <a:off x="112037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89" name="자유형 5588"/>
            <p:cNvSpPr/>
            <p:nvPr/>
          </p:nvSpPr>
          <p:spPr>
            <a:xfrm>
              <a:off x="117286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0" name="자유형 5589"/>
            <p:cNvSpPr/>
            <p:nvPr/>
          </p:nvSpPr>
          <p:spPr>
            <a:xfrm>
              <a:off x="1184774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1" name="자유형 5590"/>
            <p:cNvSpPr/>
            <p:nvPr/>
          </p:nvSpPr>
          <p:spPr>
            <a:xfrm>
              <a:off x="1115611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2" name="자유형 5591"/>
            <p:cNvSpPr/>
            <p:nvPr/>
          </p:nvSpPr>
          <p:spPr>
            <a:xfrm>
              <a:off x="112513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3" name="자유형 5592"/>
            <p:cNvSpPr/>
            <p:nvPr/>
          </p:nvSpPr>
          <p:spPr>
            <a:xfrm>
              <a:off x="1142323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4" name="자유형 5593"/>
            <p:cNvSpPr/>
            <p:nvPr/>
          </p:nvSpPr>
          <p:spPr>
            <a:xfrm>
              <a:off x="1137097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5" name="자유형 5594"/>
            <p:cNvSpPr/>
            <p:nvPr/>
          </p:nvSpPr>
          <p:spPr>
            <a:xfrm>
              <a:off x="1146621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6" name="자유형 5595"/>
            <p:cNvSpPr/>
            <p:nvPr/>
          </p:nvSpPr>
          <p:spPr>
            <a:xfrm>
              <a:off x="1163809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7" name="자유형 5596"/>
            <p:cNvSpPr/>
            <p:nvPr/>
          </p:nvSpPr>
          <p:spPr>
            <a:xfrm>
              <a:off x="1199060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8" name="자유형 5597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99" name="자유형 5598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0" name="자유형 5599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1" name="자유형 5600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2" name="자유형 5601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3" name="자유형 5602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4" name="자유형 5603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5" name="자유형 5604"/>
            <p:cNvSpPr/>
            <p:nvPr/>
          </p:nvSpPr>
          <p:spPr>
            <a:xfrm>
              <a:off x="1153707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6" name="자유형 5605"/>
            <p:cNvSpPr/>
            <p:nvPr/>
          </p:nvSpPr>
          <p:spPr>
            <a:xfrm>
              <a:off x="1148945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7" name="자유형 5606"/>
            <p:cNvSpPr/>
            <p:nvPr/>
          </p:nvSpPr>
          <p:spPr>
            <a:xfrm>
              <a:off x="1163231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8" name="자유형 5607"/>
            <p:cNvSpPr/>
            <p:nvPr/>
          </p:nvSpPr>
          <p:spPr>
            <a:xfrm>
              <a:off x="114174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09" name="자유형 5608"/>
            <p:cNvSpPr/>
            <p:nvPr/>
          </p:nvSpPr>
          <p:spPr>
            <a:xfrm>
              <a:off x="1148945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0" name="자유형 5609"/>
            <p:cNvSpPr/>
            <p:nvPr/>
          </p:nvSpPr>
          <p:spPr>
            <a:xfrm>
              <a:off x="1158469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1" name="자유형 5610"/>
            <p:cNvSpPr/>
            <p:nvPr/>
          </p:nvSpPr>
          <p:spPr>
            <a:xfrm>
              <a:off x="1175657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2" name="자유형 5611"/>
            <p:cNvSpPr/>
            <p:nvPr/>
          </p:nvSpPr>
          <p:spPr>
            <a:xfrm>
              <a:off x="118529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3" name="자유형 5612"/>
            <p:cNvSpPr/>
            <p:nvPr/>
          </p:nvSpPr>
          <p:spPr>
            <a:xfrm>
              <a:off x="1171009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4" name="자유형 5613"/>
            <p:cNvSpPr/>
            <p:nvPr/>
          </p:nvSpPr>
          <p:spPr>
            <a:xfrm>
              <a:off x="11852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5" name="자유형 5614"/>
            <p:cNvSpPr/>
            <p:nvPr/>
          </p:nvSpPr>
          <p:spPr>
            <a:xfrm>
              <a:off x="1180533" y="41370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6" name="자유형 5615"/>
            <p:cNvSpPr/>
            <p:nvPr/>
          </p:nvSpPr>
          <p:spPr>
            <a:xfrm>
              <a:off x="1171009" y="41203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7" name="자유형 5616"/>
            <p:cNvSpPr/>
            <p:nvPr/>
          </p:nvSpPr>
          <p:spPr>
            <a:xfrm>
              <a:off x="1173333" y="41322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8" name="자유형 5617"/>
            <p:cNvSpPr/>
            <p:nvPr/>
          </p:nvSpPr>
          <p:spPr>
            <a:xfrm>
              <a:off x="1180533" y="4153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19" name="자유형 5618"/>
            <p:cNvSpPr/>
            <p:nvPr/>
          </p:nvSpPr>
          <p:spPr>
            <a:xfrm>
              <a:off x="1190057" y="41489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0" name="자유형 5619"/>
            <p:cNvSpPr/>
            <p:nvPr/>
          </p:nvSpPr>
          <p:spPr>
            <a:xfrm>
              <a:off x="1207245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1" name="자유형 5620"/>
            <p:cNvSpPr/>
            <p:nvPr/>
          </p:nvSpPr>
          <p:spPr>
            <a:xfrm>
              <a:off x="111090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2" name="자유형 5621"/>
            <p:cNvSpPr/>
            <p:nvPr/>
          </p:nvSpPr>
          <p:spPr>
            <a:xfrm>
              <a:off x="110614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3" name="자유형 5622"/>
            <p:cNvSpPr/>
            <p:nvPr/>
          </p:nvSpPr>
          <p:spPr>
            <a:xfrm>
              <a:off x="112043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4" name="자유형 5623"/>
            <p:cNvSpPr/>
            <p:nvPr/>
          </p:nvSpPr>
          <p:spPr>
            <a:xfrm>
              <a:off x="109894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5" name="자유형 5624"/>
            <p:cNvSpPr/>
            <p:nvPr/>
          </p:nvSpPr>
          <p:spPr>
            <a:xfrm>
              <a:off x="110614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6" name="자유형 5625"/>
            <p:cNvSpPr/>
            <p:nvPr/>
          </p:nvSpPr>
          <p:spPr>
            <a:xfrm>
              <a:off x="111566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7" name="자유형 5626"/>
            <p:cNvSpPr/>
            <p:nvPr/>
          </p:nvSpPr>
          <p:spPr>
            <a:xfrm>
              <a:off x="113285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8" name="자유형 5627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29" name="자유형 5628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0" name="자유형 5629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1" name="자유형 5630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2" name="자유형 5631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3" name="자유형 5632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4" name="자유형 5633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5" name="자유형 5634"/>
            <p:cNvSpPr/>
            <p:nvPr/>
          </p:nvSpPr>
          <p:spPr>
            <a:xfrm>
              <a:off x="113471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6" name="자유형 5635"/>
            <p:cNvSpPr/>
            <p:nvPr/>
          </p:nvSpPr>
          <p:spPr>
            <a:xfrm>
              <a:off x="112995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7" name="자유형 5636"/>
            <p:cNvSpPr/>
            <p:nvPr/>
          </p:nvSpPr>
          <p:spPr>
            <a:xfrm>
              <a:off x="114424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8" name="자유형 5637"/>
            <p:cNvSpPr/>
            <p:nvPr/>
          </p:nvSpPr>
          <p:spPr>
            <a:xfrm>
              <a:off x="112275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39" name="자유형 5638"/>
            <p:cNvSpPr/>
            <p:nvPr/>
          </p:nvSpPr>
          <p:spPr>
            <a:xfrm>
              <a:off x="112995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0" name="자유형 5639"/>
            <p:cNvSpPr/>
            <p:nvPr/>
          </p:nvSpPr>
          <p:spPr>
            <a:xfrm>
              <a:off x="113947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1" name="자유형 5640"/>
            <p:cNvSpPr/>
            <p:nvPr/>
          </p:nvSpPr>
          <p:spPr>
            <a:xfrm>
              <a:off x="115666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2" name="자유형 5641"/>
            <p:cNvSpPr/>
            <p:nvPr/>
          </p:nvSpPr>
          <p:spPr>
            <a:xfrm>
              <a:off x="1144240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3" name="자유형 5642"/>
            <p:cNvSpPr/>
            <p:nvPr/>
          </p:nvSpPr>
          <p:spPr>
            <a:xfrm>
              <a:off x="1139478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4" name="자유형 5643"/>
            <p:cNvSpPr/>
            <p:nvPr/>
          </p:nvSpPr>
          <p:spPr>
            <a:xfrm>
              <a:off x="1153764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5" name="자유형 5644"/>
            <p:cNvSpPr/>
            <p:nvPr/>
          </p:nvSpPr>
          <p:spPr>
            <a:xfrm>
              <a:off x="1132278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6" name="자유형 5645"/>
            <p:cNvSpPr/>
            <p:nvPr/>
          </p:nvSpPr>
          <p:spPr>
            <a:xfrm>
              <a:off x="1139478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7" name="자유형 5646"/>
            <p:cNvSpPr/>
            <p:nvPr/>
          </p:nvSpPr>
          <p:spPr>
            <a:xfrm>
              <a:off x="1149002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8" name="자유형 5647"/>
            <p:cNvSpPr/>
            <p:nvPr/>
          </p:nvSpPr>
          <p:spPr>
            <a:xfrm>
              <a:off x="1166190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49" name="자유형 5648"/>
            <p:cNvSpPr/>
            <p:nvPr/>
          </p:nvSpPr>
          <p:spPr>
            <a:xfrm>
              <a:off x="1166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0" name="자유형 5649"/>
            <p:cNvSpPr/>
            <p:nvPr/>
          </p:nvSpPr>
          <p:spPr>
            <a:xfrm>
              <a:off x="118529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1" name="자유형 5650"/>
            <p:cNvSpPr/>
            <p:nvPr/>
          </p:nvSpPr>
          <p:spPr>
            <a:xfrm>
              <a:off x="117577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2" name="자유형 5651"/>
            <p:cNvSpPr/>
            <p:nvPr/>
          </p:nvSpPr>
          <p:spPr>
            <a:xfrm>
              <a:off x="117809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3" name="자유형 5652"/>
            <p:cNvSpPr/>
            <p:nvPr/>
          </p:nvSpPr>
          <p:spPr>
            <a:xfrm>
              <a:off x="1185295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4" name="자유형 5653"/>
            <p:cNvSpPr/>
            <p:nvPr/>
          </p:nvSpPr>
          <p:spPr>
            <a:xfrm>
              <a:off x="1171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5" name="자유형 5654"/>
            <p:cNvSpPr/>
            <p:nvPr/>
          </p:nvSpPr>
          <p:spPr>
            <a:xfrm>
              <a:off x="1141160" y="40568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6" name="자유형 5655"/>
            <p:cNvSpPr/>
            <p:nvPr/>
          </p:nvSpPr>
          <p:spPr>
            <a:xfrm>
              <a:off x="1124671" y="40592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7" name="자유형 5656"/>
            <p:cNvSpPr/>
            <p:nvPr/>
          </p:nvSpPr>
          <p:spPr>
            <a:xfrm>
              <a:off x="1131814" y="40449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8" name="자유형 5657"/>
            <p:cNvSpPr/>
            <p:nvPr/>
          </p:nvSpPr>
          <p:spPr>
            <a:xfrm>
              <a:off x="11322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59" name="자유형 5658"/>
            <p:cNvSpPr/>
            <p:nvPr/>
          </p:nvSpPr>
          <p:spPr>
            <a:xfrm>
              <a:off x="1132278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0" name="자유형 5659"/>
            <p:cNvSpPr/>
            <p:nvPr/>
          </p:nvSpPr>
          <p:spPr>
            <a:xfrm>
              <a:off x="1134195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1" name="자유형 5660"/>
            <p:cNvSpPr/>
            <p:nvPr/>
          </p:nvSpPr>
          <p:spPr>
            <a:xfrm>
              <a:off x="1125078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2" name="자유형 5661"/>
            <p:cNvSpPr/>
            <p:nvPr/>
          </p:nvSpPr>
          <p:spPr>
            <a:xfrm>
              <a:off x="1163231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3" name="자유형 5662"/>
            <p:cNvSpPr/>
            <p:nvPr/>
          </p:nvSpPr>
          <p:spPr>
            <a:xfrm>
              <a:off x="1129433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4" name="자유형 5663"/>
            <p:cNvSpPr/>
            <p:nvPr/>
          </p:nvSpPr>
          <p:spPr>
            <a:xfrm>
              <a:off x="1146621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5" name="자유형 5664"/>
            <p:cNvSpPr/>
            <p:nvPr/>
          </p:nvSpPr>
          <p:spPr>
            <a:xfrm>
              <a:off x="1146157" y="40645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6" name="자유형 5665"/>
            <p:cNvSpPr/>
            <p:nvPr/>
          </p:nvSpPr>
          <p:spPr>
            <a:xfrm>
              <a:off x="1141395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7" name="자유형 5666"/>
            <p:cNvSpPr/>
            <p:nvPr/>
          </p:nvSpPr>
          <p:spPr>
            <a:xfrm>
              <a:off x="1155681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8" name="자유형 5667"/>
            <p:cNvSpPr/>
            <p:nvPr/>
          </p:nvSpPr>
          <p:spPr>
            <a:xfrm>
              <a:off x="113419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69" name="자유형 5668"/>
            <p:cNvSpPr/>
            <p:nvPr/>
          </p:nvSpPr>
          <p:spPr>
            <a:xfrm>
              <a:off x="1141395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0" name="자유형 5669"/>
            <p:cNvSpPr/>
            <p:nvPr/>
          </p:nvSpPr>
          <p:spPr>
            <a:xfrm>
              <a:off x="1150919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1" name="자유형 5670"/>
            <p:cNvSpPr/>
            <p:nvPr/>
          </p:nvSpPr>
          <p:spPr>
            <a:xfrm>
              <a:off x="11681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2" name="자유형 5671"/>
            <p:cNvSpPr/>
            <p:nvPr/>
          </p:nvSpPr>
          <p:spPr>
            <a:xfrm>
              <a:off x="1127052" y="41020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3" name="자유형 5672"/>
            <p:cNvSpPr/>
            <p:nvPr/>
          </p:nvSpPr>
          <p:spPr>
            <a:xfrm>
              <a:off x="1153243" y="40644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4" name="자유형 5673"/>
            <p:cNvSpPr/>
            <p:nvPr/>
          </p:nvSpPr>
          <p:spPr>
            <a:xfrm>
              <a:off x="1136576" y="41144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5" name="자유형 5674"/>
            <p:cNvSpPr/>
            <p:nvPr/>
          </p:nvSpPr>
          <p:spPr>
            <a:xfrm>
              <a:off x="1146043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6" name="자유형 5675"/>
            <p:cNvSpPr/>
            <p:nvPr/>
          </p:nvSpPr>
          <p:spPr>
            <a:xfrm>
              <a:off x="1153243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7" name="자유형 5676"/>
            <p:cNvSpPr/>
            <p:nvPr/>
          </p:nvSpPr>
          <p:spPr>
            <a:xfrm>
              <a:off x="1131814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8" name="자유형 5677"/>
            <p:cNvSpPr/>
            <p:nvPr/>
          </p:nvSpPr>
          <p:spPr>
            <a:xfrm>
              <a:off x="1149002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79" name="자유형 5678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0" name="자유형 5679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1" name="자유형 5680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2" name="자유형 5681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3" name="자유형 5682"/>
            <p:cNvSpPr/>
            <p:nvPr/>
          </p:nvSpPr>
          <p:spPr>
            <a:xfrm>
              <a:off x="1158005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4" name="자유형 5683"/>
            <p:cNvSpPr/>
            <p:nvPr/>
          </p:nvSpPr>
          <p:spPr>
            <a:xfrm>
              <a:off x="1163402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5" name="자유형 5684"/>
            <p:cNvSpPr/>
            <p:nvPr/>
          </p:nvSpPr>
          <p:spPr>
            <a:xfrm>
              <a:off x="115864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6" name="자유형 5685"/>
            <p:cNvSpPr/>
            <p:nvPr/>
          </p:nvSpPr>
          <p:spPr>
            <a:xfrm>
              <a:off x="1172926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7" name="자유형 5686"/>
            <p:cNvSpPr/>
            <p:nvPr/>
          </p:nvSpPr>
          <p:spPr>
            <a:xfrm>
              <a:off x="1151440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8" name="자유형 5687"/>
            <p:cNvSpPr/>
            <p:nvPr/>
          </p:nvSpPr>
          <p:spPr>
            <a:xfrm>
              <a:off x="1158640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89" name="자유형 5688"/>
            <p:cNvSpPr/>
            <p:nvPr/>
          </p:nvSpPr>
          <p:spPr>
            <a:xfrm>
              <a:off x="1168164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0" name="자유형 5689"/>
            <p:cNvSpPr/>
            <p:nvPr/>
          </p:nvSpPr>
          <p:spPr>
            <a:xfrm>
              <a:off x="1185352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1" name="자유형 5690"/>
            <p:cNvSpPr/>
            <p:nvPr/>
          </p:nvSpPr>
          <p:spPr>
            <a:xfrm>
              <a:off x="108471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2" name="자유형 5691"/>
            <p:cNvSpPr/>
            <p:nvPr/>
          </p:nvSpPr>
          <p:spPr>
            <a:xfrm>
              <a:off x="1094239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3" name="자유형 5692"/>
            <p:cNvSpPr/>
            <p:nvPr/>
          </p:nvSpPr>
          <p:spPr>
            <a:xfrm>
              <a:off x="1111427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4" name="자유형 5693"/>
            <p:cNvSpPr/>
            <p:nvPr/>
          </p:nvSpPr>
          <p:spPr>
            <a:xfrm>
              <a:off x="1158526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5" name="자유형 5694"/>
            <p:cNvSpPr/>
            <p:nvPr/>
          </p:nvSpPr>
          <p:spPr>
            <a:xfrm>
              <a:off x="109360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6" name="자유형 5695"/>
            <p:cNvSpPr/>
            <p:nvPr/>
          </p:nvSpPr>
          <p:spPr>
            <a:xfrm>
              <a:off x="1106030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7" name="자유형 5696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8" name="자유형 5697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99" name="자유형 5698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0" name="자유형 5699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1" name="자유형 5700"/>
            <p:cNvSpPr/>
            <p:nvPr/>
          </p:nvSpPr>
          <p:spPr>
            <a:xfrm>
              <a:off x="1139014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2" name="자유형 5701"/>
            <p:cNvSpPr/>
            <p:nvPr/>
          </p:nvSpPr>
          <p:spPr>
            <a:xfrm>
              <a:off x="110312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3" name="자유형 5702"/>
            <p:cNvSpPr/>
            <p:nvPr/>
          </p:nvSpPr>
          <p:spPr>
            <a:xfrm>
              <a:off x="112705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4" name="자유형 5703"/>
            <p:cNvSpPr/>
            <p:nvPr/>
          </p:nvSpPr>
          <p:spPr>
            <a:xfrm>
              <a:off x="1103128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5" name="자유형 5704"/>
            <p:cNvSpPr/>
            <p:nvPr/>
          </p:nvSpPr>
          <p:spPr>
            <a:xfrm>
              <a:off x="1148538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6" name="자유형 5705"/>
            <p:cNvSpPr/>
            <p:nvPr/>
          </p:nvSpPr>
          <p:spPr>
            <a:xfrm>
              <a:off x="1136576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7" name="자유형 5706"/>
            <p:cNvSpPr/>
            <p:nvPr/>
          </p:nvSpPr>
          <p:spPr>
            <a:xfrm>
              <a:off x="1163402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8" name="자유형 5707"/>
            <p:cNvSpPr/>
            <p:nvPr/>
          </p:nvSpPr>
          <p:spPr>
            <a:xfrm>
              <a:off x="108227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09" name="자유형 5708"/>
            <p:cNvSpPr/>
            <p:nvPr/>
          </p:nvSpPr>
          <p:spPr>
            <a:xfrm>
              <a:off x="1143484" y="4125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0" name="자유형 5709"/>
            <p:cNvSpPr/>
            <p:nvPr/>
          </p:nvSpPr>
          <p:spPr>
            <a:xfrm>
              <a:off x="1126995" y="4128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1" name="자유형 5710"/>
            <p:cNvSpPr/>
            <p:nvPr/>
          </p:nvSpPr>
          <p:spPr>
            <a:xfrm>
              <a:off x="1134138" y="41140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2" name="자유형 5711"/>
            <p:cNvSpPr/>
            <p:nvPr/>
          </p:nvSpPr>
          <p:spPr>
            <a:xfrm>
              <a:off x="1153186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3" name="자유형 5712"/>
            <p:cNvSpPr/>
            <p:nvPr/>
          </p:nvSpPr>
          <p:spPr>
            <a:xfrm>
              <a:off x="115318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4" name="자유형 5713"/>
            <p:cNvSpPr/>
            <p:nvPr/>
          </p:nvSpPr>
          <p:spPr>
            <a:xfrm>
              <a:off x="1167472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5" name="자유형 5714"/>
            <p:cNvSpPr/>
            <p:nvPr/>
          </p:nvSpPr>
          <p:spPr>
            <a:xfrm>
              <a:off x="1145986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6" name="자유형 5715"/>
            <p:cNvSpPr/>
            <p:nvPr/>
          </p:nvSpPr>
          <p:spPr>
            <a:xfrm>
              <a:off x="1148481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7" name="자유형 5716"/>
            <p:cNvSpPr/>
            <p:nvPr/>
          </p:nvSpPr>
          <p:spPr>
            <a:xfrm>
              <a:off x="117467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8" name="자유형 5717"/>
            <p:cNvSpPr/>
            <p:nvPr/>
          </p:nvSpPr>
          <p:spPr>
            <a:xfrm>
              <a:off x="115800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19" name="자유형 5718"/>
            <p:cNvSpPr/>
            <p:nvPr/>
          </p:nvSpPr>
          <p:spPr>
            <a:xfrm>
              <a:off x="1167472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0" name="자유형 5719"/>
            <p:cNvSpPr/>
            <p:nvPr/>
          </p:nvSpPr>
          <p:spPr>
            <a:xfrm>
              <a:off x="116032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1" name="자유형 5720"/>
            <p:cNvSpPr/>
            <p:nvPr/>
          </p:nvSpPr>
          <p:spPr>
            <a:xfrm>
              <a:off x="115556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2" name="자유형 5721"/>
            <p:cNvSpPr/>
            <p:nvPr/>
          </p:nvSpPr>
          <p:spPr>
            <a:xfrm>
              <a:off x="116985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3" name="자유형 5722"/>
            <p:cNvSpPr/>
            <p:nvPr/>
          </p:nvSpPr>
          <p:spPr>
            <a:xfrm>
              <a:off x="114836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4" name="자유형 5723"/>
            <p:cNvSpPr/>
            <p:nvPr/>
          </p:nvSpPr>
          <p:spPr>
            <a:xfrm>
              <a:off x="1155567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5" name="자유형 5724"/>
            <p:cNvSpPr/>
            <p:nvPr/>
          </p:nvSpPr>
          <p:spPr>
            <a:xfrm>
              <a:off x="1165091" y="41216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6" name="자유형 5725"/>
            <p:cNvSpPr/>
            <p:nvPr/>
          </p:nvSpPr>
          <p:spPr>
            <a:xfrm>
              <a:off x="1182279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7" name="자유형 5726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8" name="자유형 5727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29" name="자유형 5728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0" name="자유형 5729"/>
            <p:cNvSpPr/>
            <p:nvPr/>
          </p:nvSpPr>
          <p:spPr>
            <a:xfrm>
              <a:off x="1086404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1" name="자유형 5730"/>
            <p:cNvSpPr/>
            <p:nvPr/>
          </p:nvSpPr>
          <p:spPr>
            <a:xfrm>
              <a:off x="109592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2" name="자유형 5731"/>
            <p:cNvSpPr/>
            <p:nvPr/>
          </p:nvSpPr>
          <p:spPr>
            <a:xfrm>
              <a:off x="1113116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3" name="자유형 5732"/>
            <p:cNvSpPr/>
            <p:nvPr/>
          </p:nvSpPr>
          <p:spPr>
            <a:xfrm>
              <a:off x="117286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4" name="자유형 5733"/>
            <p:cNvSpPr/>
            <p:nvPr/>
          </p:nvSpPr>
          <p:spPr>
            <a:xfrm>
              <a:off x="116810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5" name="자유형 5734"/>
            <p:cNvSpPr/>
            <p:nvPr/>
          </p:nvSpPr>
          <p:spPr>
            <a:xfrm>
              <a:off x="118239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6" name="자유형 5735"/>
            <p:cNvSpPr/>
            <p:nvPr/>
          </p:nvSpPr>
          <p:spPr>
            <a:xfrm>
              <a:off x="118471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7" name="자유형 5736"/>
            <p:cNvSpPr/>
            <p:nvPr/>
          </p:nvSpPr>
          <p:spPr>
            <a:xfrm>
              <a:off x="1117992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8" name="자유형 5737"/>
            <p:cNvSpPr/>
            <p:nvPr/>
          </p:nvSpPr>
          <p:spPr>
            <a:xfrm>
              <a:off x="1132278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39" name="자유형 5738"/>
            <p:cNvSpPr/>
            <p:nvPr/>
          </p:nvSpPr>
          <p:spPr>
            <a:xfrm>
              <a:off x="1110792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0" name="자유형 5739"/>
            <p:cNvSpPr/>
            <p:nvPr/>
          </p:nvSpPr>
          <p:spPr>
            <a:xfrm>
              <a:off x="1117992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1" name="자유형 5740"/>
            <p:cNvSpPr/>
            <p:nvPr/>
          </p:nvSpPr>
          <p:spPr>
            <a:xfrm>
              <a:off x="1127516" y="41245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2" name="자유형 5741"/>
            <p:cNvSpPr/>
            <p:nvPr/>
          </p:nvSpPr>
          <p:spPr>
            <a:xfrm>
              <a:off x="114470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3" name="자유형 5742"/>
            <p:cNvSpPr/>
            <p:nvPr/>
          </p:nvSpPr>
          <p:spPr>
            <a:xfrm>
              <a:off x="1105395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4" name="자유형 5743"/>
            <p:cNvSpPr/>
            <p:nvPr/>
          </p:nvSpPr>
          <p:spPr>
            <a:xfrm>
              <a:off x="11125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5" name="자유형 5744"/>
            <p:cNvSpPr/>
            <p:nvPr/>
          </p:nvSpPr>
          <p:spPr>
            <a:xfrm>
              <a:off x="112211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6" name="자유형 5745"/>
            <p:cNvSpPr/>
            <p:nvPr/>
          </p:nvSpPr>
          <p:spPr>
            <a:xfrm>
              <a:off x="107031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7" name="자유형 5746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8" name="자유형 5747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49" name="자유형 5748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0" name="자유형 5749"/>
            <p:cNvSpPr/>
            <p:nvPr/>
          </p:nvSpPr>
          <p:spPr>
            <a:xfrm>
              <a:off x="1067413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1" name="자유형 5750"/>
            <p:cNvSpPr/>
            <p:nvPr/>
          </p:nvSpPr>
          <p:spPr>
            <a:xfrm>
              <a:off x="1076937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2" name="자유형 5751"/>
            <p:cNvSpPr/>
            <p:nvPr/>
          </p:nvSpPr>
          <p:spPr>
            <a:xfrm>
              <a:off x="109412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3" name="자유형 5752"/>
            <p:cNvSpPr/>
            <p:nvPr/>
          </p:nvSpPr>
          <p:spPr>
            <a:xfrm>
              <a:off x="1076937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4" name="자유형 5753"/>
            <p:cNvSpPr/>
            <p:nvPr/>
          </p:nvSpPr>
          <p:spPr>
            <a:xfrm>
              <a:off x="108646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5" name="자유형 5754"/>
            <p:cNvSpPr/>
            <p:nvPr/>
          </p:nvSpPr>
          <p:spPr>
            <a:xfrm>
              <a:off x="1103649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6" name="자유형 5755"/>
            <p:cNvSpPr/>
            <p:nvPr/>
          </p:nvSpPr>
          <p:spPr>
            <a:xfrm>
              <a:off x="1122754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7" name="자유형 5756"/>
            <p:cNvSpPr/>
            <p:nvPr/>
          </p:nvSpPr>
          <p:spPr>
            <a:xfrm>
              <a:off x="11322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8" name="자유형 5757"/>
            <p:cNvSpPr/>
            <p:nvPr/>
          </p:nvSpPr>
          <p:spPr>
            <a:xfrm>
              <a:off x="1149466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59" name="자유형 5758"/>
            <p:cNvSpPr/>
            <p:nvPr/>
          </p:nvSpPr>
          <p:spPr>
            <a:xfrm>
              <a:off x="1175072" y="4052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0" name="자유형 5759"/>
            <p:cNvSpPr/>
            <p:nvPr/>
          </p:nvSpPr>
          <p:spPr>
            <a:xfrm>
              <a:off x="1182393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1" name="자유형 5760"/>
            <p:cNvSpPr/>
            <p:nvPr/>
          </p:nvSpPr>
          <p:spPr>
            <a:xfrm>
              <a:off x="1177631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2" name="자유형 5761"/>
            <p:cNvSpPr/>
            <p:nvPr/>
          </p:nvSpPr>
          <p:spPr>
            <a:xfrm>
              <a:off x="1168107" y="40669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3" name="자유형 5762"/>
            <p:cNvSpPr/>
            <p:nvPr/>
          </p:nvSpPr>
          <p:spPr>
            <a:xfrm>
              <a:off x="1170431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4" name="자유형 5763"/>
            <p:cNvSpPr/>
            <p:nvPr/>
          </p:nvSpPr>
          <p:spPr>
            <a:xfrm>
              <a:off x="1177631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5" name="자유형 5764"/>
            <p:cNvSpPr/>
            <p:nvPr/>
          </p:nvSpPr>
          <p:spPr>
            <a:xfrm>
              <a:off x="1163345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6" name="자유형 5765"/>
            <p:cNvSpPr/>
            <p:nvPr/>
          </p:nvSpPr>
          <p:spPr>
            <a:xfrm>
              <a:off x="1180533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7" name="자유형 5766"/>
            <p:cNvSpPr/>
            <p:nvPr/>
          </p:nvSpPr>
          <p:spPr>
            <a:xfrm>
              <a:off x="1180069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8" name="자유형 5767"/>
            <p:cNvSpPr/>
            <p:nvPr/>
          </p:nvSpPr>
          <p:spPr>
            <a:xfrm>
              <a:off x="117530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69" name="자유형 5768"/>
            <p:cNvSpPr/>
            <p:nvPr/>
          </p:nvSpPr>
          <p:spPr>
            <a:xfrm>
              <a:off x="1189593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0" name="자유형 5769"/>
            <p:cNvSpPr/>
            <p:nvPr/>
          </p:nvSpPr>
          <p:spPr>
            <a:xfrm>
              <a:off x="1168107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1" name="자유형 5770"/>
            <p:cNvSpPr/>
            <p:nvPr/>
          </p:nvSpPr>
          <p:spPr>
            <a:xfrm>
              <a:off x="11753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2" name="자유형 5771"/>
            <p:cNvSpPr/>
            <p:nvPr/>
          </p:nvSpPr>
          <p:spPr>
            <a:xfrm>
              <a:off x="118483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3" name="자유형 5772"/>
            <p:cNvSpPr/>
            <p:nvPr/>
          </p:nvSpPr>
          <p:spPr>
            <a:xfrm>
              <a:off x="1202019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4" name="자유형 5773"/>
            <p:cNvSpPr/>
            <p:nvPr/>
          </p:nvSpPr>
          <p:spPr>
            <a:xfrm>
              <a:off x="1187155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5" name="자유형 5774"/>
            <p:cNvSpPr/>
            <p:nvPr/>
          </p:nvSpPr>
          <p:spPr>
            <a:xfrm>
              <a:off x="1201441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6" name="자유형 5775"/>
            <p:cNvSpPr/>
            <p:nvPr/>
          </p:nvSpPr>
          <p:spPr>
            <a:xfrm>
              <a:off x="1179955" y="40549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7" name="자유형 5776"/>
            <p:cNvSpPr/>
            <p:nvPr/>
          </p:nvSpPr>
          <p:spPr>
            <a:xfrm>
              <a:off x="1187155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8" name="자유형 5777"/>
            <p:cNvSpPr/>
            <p:nvPr/>
          </p:nvSpPr>
          <p:spPr>
            <a:xfrm>
              <a:off x="1196679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79" name="자유형 5778"/>
            <p:cNvSpPr/>
            <p:nvPr/>
          </p:nvSpPr>
          <p:spPr>
            <a:xfrm>
              <a:off x="1213867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0" name="자유형 5779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1" name="자유형 5780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2" name="자유형 5781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3" name="자유형 5782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4" name="자유형 5783"/>
            <p:cNvSpPr/>
            <p:nvPr/>
          </p:nvSpPr>
          <p:spPr>
            <a:xfrm>
              <a:off x="1191917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5" name="자유형 5784"/>
            <p:cNvSpPr/>
            <p:nvPr/>
          </p:nvSpPr>
          <p:spPr>
            <a:xfrm>
              <a:off x="118715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6" name="자유형 5785"/>
            <p:cNvSpPr/>
            <p:nvPr/>
          </p:nvSpPr>
          <p:spPr>
            <a:xfrm>
              <a:off x="1201441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7" name="자유형 5786"/>
            <p:cNvSpPr/>
            <p:nvPr/>
          </p:nvSpPr>
          <p:spPr>
            <a:xfrm>
              <a:off x="1179955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8" name="자유형 5787"/>
            <p:cNvSpPr/>
            <p:nvPr/>
          </p:nvSpPr>
          <p:spPr>
            <a:xfrm>
              <a:off x="1194933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89" name="자유형 5788"/>
            <p:cNvSpPr/>
            <p:nvPr/>
          </p:nvSpPr>
          <p:spPr>
            <a:xfrm>
              <a:off x="1190171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0" name="자유형 5789"/>
            <p:cNvSpPr/>
            <p:nvPr/>
          </p:nvSpPr>
          <p:spPr>
            <a:xfrm>
              <a:off x="120445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1" name="자유형 5790"/>
            <p:cNvSpPr/>
            <p:nvPr/>
          </p:nvSpPr>
          <p:spPr>
            <a:xfrm>
              <a:off x="1216305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2" name="자유형 5791"/>
            <p:cNvSpPr/>
            <p:nvPr/>
          </p:nvSpPr>
          <p:spPr>
            <a:xfrm>
              <a:off x="1190171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3" name="자유형 5792"/>
            <p:cNvSpPr/>
            <p:nvPr/>
          </p:nvSpPr>
          <p:spPr>
            <a:xfrm>
              <a:off x="1199695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4" name="자유형 5793"/>
            <p:cNvSpPr/>
            <p:nvPr/>
          </p:nvSpPr>
          <p:spPr>
            <a:xfrm>
              <a:off x="1216883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5" name="자유형 5794"/>
            <p:cNvSpPr/>
            <p:nvPr/>
          </p:nvSpPr>
          <p:spPr>
            <a:xfrm>
              <a:off x="1190171" y="41335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6" name="자유형 5795"/>
            <p:cNvSpPr/>
            <p:nvPr/>
          </p:nvSpPr>
          <p:spPr>
            <a:xfrm>
              <a:off x="115672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7" name="자유형 5796"/>
            <p:cNvSpPr/>
            <p:nvPr/>
          </p:nvSpPr>
          <p:spPr>
            <a:xfrm>
              <a:off x="1211543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8" name="자유형 5797"/>
            <p:cNvSpPr/>
            <p:nvPr/>
          </p:nvSpPr>
          <p:spPr>
            <a:xfrm>
              <a:off x="1172926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99" name="자유형 5798"/>
            <p:cNvSpPr/>
            <p:nvPr/>
          </p:nvSpPr>
          <p:spPr>
            <a:xfrm>
              <a:off x="116816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0" name="자유형 5799"/>
            <p:cNvSpPr/>
            <p:nvPr/>
          </p:nvSpPr>
          <p:spPr>
            <a:xfrm>
              <a:off x="118245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1" name="자유형 5800"/>
            <p:cNvSpPr/>
            <p:nvPr/>
          </p:nvSpPr>
          <p:spPr>
            <a:xfrm>
              <a:off x="116096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2" name="자유형 5801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3" name="자유형 5802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4" name="자유형 5803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5" name="자유형 5804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6" name="자유형 5805"/>
            <p:cNvSpPr/>
            <p:nvPr/>
          </p:nvSpPr>
          <p:spPr>
            <a:xfrm>
              <a:off x="1172926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7" name="자유형 5806"/>
            <p:cNvSpPr/>
            <p:nvPr/>
          </p:nvSpPr>
          <p:spPr>
            <a:xfrm>
              <a:off x="11681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8" name="자유형 5807"/>
            <p:cNvSpPr/>
            <p:nvPr/>
          </p:nvSpPr>
          <p:spPr>
            <a:xfrm>
              <a:off x="1182450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09" name="자유형 5808"/>
            <p:cNvSpPr/>
            <p:nvPr/>
          </p:nvSpPr>
          <p:spPr>
            <a:xfrm>
              <a:off x="118477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0" name="자유형 5809"/>
            <p:cNvSpPr/>
            <p:nvPr/>
          </p:nvSpPr>
          <p:spPr>
            <a:xfrm>
              <a:off x="1182450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1" name="자유형 5810"/>
            <p:cNvSpPr/>
            <p:nvPr/>
          </p:nvSpPr>
          <p:spPr>
            <a:xfrm>
              <a:off x="117768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2" name="자유형 5811"/>
            <p:cNvSpPr/>
            <p:nvPr/>
          </p:nvSpPr>
          <p:spPr>
            <a:xfrm>
              <a:off x="1191974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3" name="자유형 5812"/>
            <p:cNvSpPr/>
            <p:nvPr/>
          </p:nvSpPr>
          <p:spPr>
            <a:xfrm>
              <a:off x="1170488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4" name="자유형 5813"/>
            <p:cNvSpPr/>
            <p:nvPr/>
          </p:nvSpPr>
          <p:spPr>
            <a:xfrm>
              <a:off x="1194933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5" name="자유형 5814"/>
            <p:cNvSpPr/>
            <p:nvPr/>
          </p:nvSpPr>
          <p:spPr>
            <a:xfrm>
              <a:off x="1190171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6" name="자유형 5815"/>
            <p:cNvSpPr/>
            <p:nvPr/>
          </p:nvSpPr>
          <p:spPr>
            <a:xfrm>
              <a:off x="1204457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7" name="자유형 5816"/>
            <p:cNvSpPr/>
            <p:nvPr/>
          </p:nvSpPr>
          <p:spPr>
            <a:xfrm>
              <a:off x="1216305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8" name="자유형 5817"/>
            <p:cNvSpPr/>
            <p:nvPr/>
          </p:nvSpPr>
          <p:spPr>
            <a:xfrm>
              <a:off x="1199695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19" name="자유형 5818"/>
            <p:cNvSpPr/>
            <p:nvPr/>
          </p:nvSpPr>
          <p:spPr>
            <a:xfrm>
              <a:off x="1216883" y="41437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0" name="자유형 5819"/>
            <p:cNvSpPr/>
            <p:nvPr/>
          </p:nvSpPr>
          <p:spPr>
            <a:xfrm>
              <a:off x="1153643" y="40663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1" name="자유형 5820"/>
            <p:cNvSpPr/>
            <p:nvPr/>
          </p:nvSpPr>
          <p:spPr>
            <a:xfrm>
              <a:off x="1137154" y="40925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2" name="자유형 5821"/>
            <p:cNvSpPr/>
            <p:nvPr/>
          </p:nvSpPr>
          <p:spPr>
            <a:xfrm>
              <a:off x="11323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3" name="자유형 5822"/>
            <p:cNvSpPr/>
            <p:nvPr/>
          </p:nvSpPr>
          <p:spPr>
            <a:xfrm>
              <a:off x="11466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4" name="자유형 5823"/>
            <p:cNvSpPr/>
            <p:nvPr/>
          </p:nvSpPr>
          <p:spPr>
            <a:xfrm>
              <a:off x="1125192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5" name="자유형 5824"/>
            <p:cNvSpPr/>
            <p:nvPr/>
          </p:nvSpPr>
          <p:spPr>
            <a:xfrm>
              <a:off x="1132392" y="41241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6" name="자유형 5825"/>
            <p:cNvSpPr/>
            <p:nvPr/>
          </p:nvSpPr>
          <p:spPr>
            <a:xfrm>
              <a:off x="1141916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7" name="자유형 5826"/>
            <p:cNvSpPr/>
            <p:nvPr/>
          </p:nvSpPr>
          <p:spPr>
            <a:xfrm>
              <a:off x="1159104" y="4095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8" name="자유형 5827"/>
            <p:cNvSpPr/>
            <p:nvPr/>
          </p:nvSpPr>
          <p:spPr>
            <a:xfrm>
              <a:off x="1158640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29" name="자유형 5828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0" name="자유형 5829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1" name="자유형 5830"/>
            <p:cNvSpPr/>
            <p:nvPr/>
          </p:nvSpPr>
          <p:spPr>
            <a:xfrm>
              <a:off x="11466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2" name="자유형 5831"/>
            <p:cNvSpPr/>
            <p:nvPr/>
          </p:nvSpPr>
          <p:spPr>
            <a:xfrm>
              <a:off x="1153878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3" name="자유형 5832"/>
            <p:cNvSpPr/>
            <p:nvPr/>
          </p:nvSpPr>
          <p:spPr>
            <a:xfrm>
              <a:off x="1163402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4" name="자유형 5833"/>
            <p:cNvSpPr/>
            <p:nvPr/>
          </p:nvSpPr>
          <p:spPr>
            <a:xfrm>
              <a:off x="118059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5" name="자유형 5834"/>
            <p:cNvSpPr/>
            <p:nvPr/>
          </p:nvSpPr>
          <p:spPr>
            <a:xfrm>
              <a:off x="116572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6" name="자유형 5835"/>
            <p:cNvSpPr/>
            <p:nvPr/>
          </p:nvSpPr>
          <p:spPr>
            <a:xfrm>
              <a:off x="118001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7" name="자유형 5836"/>
            <p:cNvSpPr/>
            <p:nvPr/>
          </p:nvSpPr>
          <p:spPr>
            <a:xfrm>
              <a:off x="115852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8" name="자유형 5837"/>
            <p:cNvSpPr/>
            <p:nvPr/>
          </p:nvSpPr>
          <p:spPr>
            <a:xfrm>
              <a:off x="116572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39" name="자유형 5838"/>
            <p:cNvSpPr/>
            <p:nvPr/>
          </p:nvSpPr>
          <p:spPr>
            <a:xfrm>
              <a:off x="117525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0" name="자유형 5839"/>
            <p:cNvSpPr/>
            <p:nvPr/>
          </p:nvSpPr>
          <p:spPr>
            <a:xfrm>
              <a:off x="1168628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1" name="자유형 5840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2" name="자유형 5841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3" name="자유형 5842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4" name="자유형 5843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5" name="자유형 5844"/>
            <p:cNvSpPr/>
            <p:nvPr/>
          </p:nvSpPr>
          <p:spPr>
            <a:xfrm>
              <a:off x="117048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6" name="자유형 5845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7" name="자유형 5846"/>
            <p:cNvSpPr/>
            <p:nvPr/>
          </p:nvSpPr>
          <p:spPr>
            <a:xfrm>
              <a:off x="118001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8" name="자유형 5847"/>
            <p:cNvSpPr/>
            <p:nvPr/>
          </p:nvSpPr>
          <p:spPr>
            <a:xfrm>
              <a:off x="1158526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49" name="자유형 5848"/>
            <p:cNvSpPr/>
            <p:nvPr/>
          </p:nvSpPr>
          <p:spPr>
            <a:xfrm>
              <a:off x="1183028" y="40591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0" name="자유형 5849"/>
            <p:cNvSpPr/>
            <p:nvPr/>
          </p:nvSpPr>
          <p:spPr>
            <a:xfrm>
              <a:off x="117826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1" name="자유형 5850"/>
            <p:cNvSpPr/>
            <p:nvPr/>
          </p:nvSpPr>
          <p:spPr>
            <a:xfrm>
              <a:off x="119255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2" name="자유형 5851"/>
            <p:cNvSpPr/>
            <p:nvPr/>
          </p:nvSpPr>
          <p:spPr>
            <a:xfrm>
              <a:off x="117106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3" name="자유형 5852"/>
            <p:cNvSpPr/>
            <p:nvPr/>
          </p:nvSpPr>
          <p:spPr>
            <a:xfrm>
              <a:off x="117826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4" name="자유형 5853"/>
            <p:cNvSpPr/>
            <p:nvPr/>
          </p:nvSpPr>
          <p:spPr>
            <a:xfrm>
              <a:off x="118779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5" name="자유형 5854"/>
            <p:cNvSpPr/>
            <p:nvPr/>
          </p:nvSpPr>
          <p:spPr>
            <a:xfrm>
              <a:off x="1204978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6" name="자유형 5855"/>
            <p:cNvSpPr/>
            <p:nvPr/>
          </p:nvSpPr>
          <p:spPr>
            <a:xfrm>
              <a:off x="1178266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7" name="자유형 5856"/>
            <p:cNvSpPr/>
            <p:nvPr/>
          </p:nvSpPr>
          <p:spPr>
            <a:xfrm>
              <a:off x="1142437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8" name="자유형 5857"/>
            <p:cNvSpPr/>
            <p:nvPr/>
          </p:nvSpPr>
          <p:spPr>
            <a:xfrm>
              <a:off x="1166304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59" name="자유형 5858"/>
            <p:cNvSpPr/>
            <p:nvPr/>
          </p:nvSpPr>
          <p:spPr>
            <a:xfrm>
              <a:off x="1127687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0" name="자유형 5859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1" name="자유형 5860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2" name="자유형 5861"/>
            <p:cNvSpPr/>
            <p:nvPr/>
          </p:nvSpPr>
          <p:spPr>
            <a:xfrm>
              <a:off x="114667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3" name="자유형 5862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4" name="자유형 5863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5" name="자유형 5864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6" name="자유형 5865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7" name="자유형 5866"/>
            <p:cNvSpPr/>
            <p:nvPr/>
          </p:nvSpPr>
          <p:spPr>
            <a:xfrm>
              <a:off x="1151497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8" name="자유형 5867"/>
            <p:cNvSpPr/>
            <p:nvPr/>
          </p:nvSpPr>
          <p:spPr>
            <a:xfrm>
              <a:off x="117768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69" name="자유형 5868"/>
            <p:cNvSpPr/>
            <p:nvPr/>
          </p:nvSpPr>
          <p:spPr>
            <a:xfrm>
              <a:off x="116102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0" name="자유형 5869"/>
            <p:cNvSpPr/>
            <p:nvPr/>
          </p:nvSpPr>
          <p:spPr>
            <a:xfrm>
              <a:off x="117048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1" name="자유형 5870"/>
            <p:cNvSpPr/>
            <p:nvPr/>
          </p:nvSpPr>
          <p:spPr>
            <a:xfrm>
              <a:off x="1161021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2" name="자유형 5871"/>
            <p:cNvSpPr/>
            <p:nvPr/>
          </p:nvSpPr>
          <p:spPr>
            <a:xfrm>
              <a:off x="115625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3" name="자유형 5872"/>
            <p:cNvSpPr/>
            <p:nvPr/>
          </p:nvSpPr>
          <p:spPr>
            <a:xfrm>
              <a:off x="117054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4" name="자유형 5873"/>
            <p:cNvSpPr/>
            <p:nvPr/>
          </p:nvSpPr>
          <p:spPr>
            <a:xfrm>
              <a:off x="114905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5" name="자유형 5874"/>
            <p:cNvSpPr/>
            <p:nvPr/>
          </p:nvSpPr>
          <p:spPr>
            <a:xfrm>
              <a:off x="1183028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6" name="자유형 5875"/>
            <p:cNvSpPr/>
            <p:nvPr/>
          </p:nvSpPr>
          <p:spPr>
            <a:xfrm>
              <a:off x="1178266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7" name="자유형 5876"/>
            <p:cNvSpPr/>
            <p:nvPr/>
          </p:nvSpPr>
          <p:spPr>
            <a:xfrm>
              <a:off x="119255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8" name="자유형 5877"/>
            <p:cNvSpPr/>
            <p:nvPr/>
          </p:nvSpPr>
          <p:spPr>
            <a:xfrm>
              <a:off x="117106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79" name="자유형 5878"/>
            <p:cNvSpPr/>
            <p:nvPr/>
          </p:nvSpPr>
          <p:spPr>
            <a:xfrm>
              <a:off x="1187790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0" name="자유형 5879"/>
            <p:cNvSpPr/>
            <p:nvPr/>
          </p:nvSpPr>
          <p:spPr>
            <a:xfrm>
              <a:off x="120497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1" name="자유형 5880"/>
            <p:cNvSpPr/>
            <p:nvPr/>
          </p:nvSpPr>
          <p:spPr>
            <a:xfrm>
              <a:off x="1138722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2" name="자유형 5881"/>
            <p:cNvSpPr/>
            <p:nvPr/>
          </p:nvSpPr>
          <p:spPr>
            <a:xfrm>
              <a:off x="1153186" y="40497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3" name="자유형 5882"/>
            <p:cNvSpPr/>
            <p:nvPr/>
          </p:nvSpPr>
          <p:spPr>
            <a:xfrm>
              <a:off x="1148424" y="40430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4" name="자유형 5883"/>
            <p:cNvSpPr/>
            <p:nvPr/>
          </p:nvSpPr>
          <p:spPr>
            <a:xfrm>
              <a:off x="1148424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5" name="자유형 5884"/>
            <p:cNvSpPr/>
            <p:nvPr/>
          </p:nvSpPr>
          <p:spPr>
            <a:xfrm>
              <a:off x="1131757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6" name="자유형 5885"/>
            <p:cNvSpPr/>
            <p:nvPr/>
          </p:nvSpPr>
          <p:spPr>
            <a:xfrm>
              <a:off x="1141224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7" name="자유형 5886"/>
            <p:cNvSpPr/>
            <p:nvPr/>
          </p:nvSpPr>
          <p:spPr>
            <a:xfrm>
              <a:off x="1148424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8" name="자유형 5887"/>
            <p:cNvSpPr/>
            <p:nvPr/>
          </p:nvSpPr>
          <p:spPr>
            <a:xfrm>
              <a:off x="1126995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89" name="자유형 5888"/>
            <p:cNvSpPr/>
            <p:nvPr/>
          </p:nvSpPr>
          <p:spPr>
            <a:xfrm>
              <a:off x="1144183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0" name="자유형 5889"/>
            <p:cNvSpPr/>
            <p:nvPr/>
          </p:nvSpPr>
          <p:spPr>
            <a:xfrm>
              <a:off x="1143719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1" name="자유형 5890"/>
            <p:cNvSpPr/>
            <p:nvPr/>
          </p:nvSpPr>
          <p:spPr>
            <a:xfrm>
              <a:off x="1138957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2" name="자유형 5891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3" name="자유형 5892"/>
            <p:cNvSpPr/>
            <p:nvPr/>
          </p:nvSpPr>
          <p:spPr>
            <a:xfrm>
              <a:off x="113175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4" name="자유형 5893"/>
            <p:cNvSpPr/>
            <p:nvPr/>
          </p:nvSpPr>
          <p:spPr>
            <a:xfrm>
              <a:off x="1169910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5" name="자유형 5894"/>
            <p:cNvSpPr/>
            <p:nvPr/>
          </p:nvSpPr>
          <p:spPr>
            <a:xfrm>
              <a:off x="114848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6" name="자유형 5895"/>
            <p:cNvSpPr/>
            <p:nvPr/>
          </p:nvSpPr>
          <p:spPr>
            <a:xfrm>
              <a:off x="116566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7" name="자유형 5896"/>
            <p:cNvSpPr/>
            <p:nvPr/>
          </p:nvSpPr>
          <p:spPr>
            <a:xfrm>
              <a:off x="115556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8" name="자유형 5897"/>
            <p:cNvSpPr/>
            <p:nvPr/>
          </p:nvSpPr>
          <p:spPr>
            <a:xfrm>
              <a:off x="115080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899" name="자유형 5898"/>
            <p:cNvSpPr/>
            <p:nvPr/>
          </p:nvSpPr>
          <p:spPr>
            <a:xfrm>
              <a:off x="116509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0" name="자유형 5899"/>
            <p:cNvSpPr/>
            <p:nvPr/>
          </p:nvSpPr>
          <p:spPr>
            <a:xfrm>
              <a:off x="1143605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1" name="자유형 5900"/>
            <p:cNvSpPr/>
            <p:nvPr/>
          </p:nvSpPr>
          <p:spPr>
            <a:xfrm>
              <a:off x="115080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2" name="자유형 5901"/>
            <p:cNvSpPr/>
            <p:nvPr/>
          </p:nvSpPr>
          <p:spPr>
            <a:xfrm>
              <a:off x="116032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3" name="자유형 5902"/>
            <p:cNvSpPr/>
            <p:nvPr/>
          </p:nvSpPr>
          <p:spPr>
            <a:xfrm>
              <a:off x="117751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4" name="자유형 5903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5" name="자유형 5904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6" name="자유형 5905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7" name="자유형 5906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8" name="자유형 5907"/>
            <p:cNvSpPr/>
            <p:nvPr/>
          </p:nvSpPr>
          <p:spPr>
            <a:xfrm>
              <a:off x="1155567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09" name="자유형 5908"/>
            <p:cNvSpPr/>
            <p:nvPr/>
          </p:nvSpPr>
          <p:spPr>
            <a:xfrm>
              <a:off x="1081642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0" name="자유형 5909"/>
            <p:cNvSpPr/>
            <p:nvPr/>
          </p:nvSpPr>
          <p:spPr>
            <a:xfrm>
              <a:off x="1165091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1" name="자유형 5910"/>
            <p:cNvSpPr/>
            <p:nvPr/>
          </p:nvSpPr>
          <p:spPr>
            <a:xfrm>
              <a:off x="1174558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2" name="자유형 5911"/>
            <p:cNvSpPr/>
            <p:nvPr/>
          </p:nvSpPr>
          <p:spPr>
            <a:xfrm>
              <a:off x="116810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3" name="자유형 5912"/>
            <p:cNvSpPr/>
            <p:nvPr/>
          </p:nvSpPr>
          <p:spPr>
            <a:xfrm>
              <a:off x="116334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4" name="자유형 5913"/>
            <p:cNvSpPr/>
            <p:nvPr/>
          </p:nvSpPr>
          <p:spPr>
            <a:xfrm>
              <a:off x="117763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5" name="자유형 5914"/>
            <p:cNvSpPr/>
            <p:nvPr/>
          </p:nvSpPr>
          <p:spPr>
            <a:xfrm>
              <a:off x="1179955" y="40930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6" name="자유형 5915"/>
            <p:cNvSpPr/>
            <p:nvPr/>
          </p:nvSpPr>
          <p:spPr>
            <a:xfrm>
              <a:off x="116334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7" name="자유형 5916"/>
            <p:cNvSpPr/>
            <p:nvPr/>
          </p:nvSpPr>
          <p:spPr>
            <a:xfrm>
              <a:off x="117286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8" name="자유형 5917"/>
            <p:cNvSpPr/>
            <p:nvPr/>
          </p:nvSpPr>
          <p:spPr>
            <a:xfrm>
              <a:off x="119005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19" name="자유형 5918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0" name="자유형 5919"/>
            <p:cNvSpPr/>
            <p:nvPr/>
          </p:nvSpPr>
          <p:spPr>
            <a:xfrm>
              <a:off x="1113230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1" name="자유형 5920"/>
            <p:cNvSpPr/>
            <p:nvPr/>
          </p:nvSpPr>
          <p:spPr>
            <a:xfrm>
              <a:off x="114371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2" name="자유형 5921"/>
            <p:cNvSpPr/>
            <p:nvPr/>
          </p:nvSpPr>
          <p:spPr>
            <a:xfrm>
              <a:off x="113895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3" name="자유형 5922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4" name="자유형 5923"/>
            <p:cNvSpPr/>
            <p:nvPr/>
          </p:nvSpPr>
          <p:spPr>
            <a:xfrm>
              <a:off x="113175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5" name="자유형 5924"/>
            <p:cNvSpPr/>
            <p:nvPr/>
          </p:nvSpPr>
          <p:spPr>
            <a:xfrm>
              <a:off x="1107833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6" name="자유형 5925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7" name="자유형 5926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8" name="자유형 5927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29" name="자유형 5928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0" name="자유형 5929"/>
            <p:cNvSpPr/>
            <p:nvPr/>
          </p:nvSpPr>
          <p:spPr>
            <a:xfrm>
              <a:off x="116752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1" name="자유형 5930"/>
            <p:cNvSpPr/>
            <p:nvPr/>
          </p:nvSpPr>
          <p:spPr>
            <a:xfrm>
              <a:off x="116276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2" name="자유형 5931"/>
            <p:cNvSpPr/>
            <p:nvPr/>
          </p:nvSpPr>
          <p:spPr>
            <a:xfrm>
              <a:off x="117705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3" name="자유형 5932"/>
            <p:cNvSpPr/>
            <p:nvPr/>
          </p:nvSpPr>
          <p:spPr>
            <a:xfrm>
              <a:off x="115556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4" name="자유형 5933"/>
            <p:cNvSpPr/>
            <p:nvPr/>
          </p:nvSpPr>
          <p:spPr>
            <a:xfrm>
              <a:off x="1177053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5" name="자유형 5934"/>
            <p:cNvSpPr/>
            <p:nvPr/>
          </p:nvSpPr>
          <p:spPr>
            <a:xfrm>
              <a:off x="107217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6" name="자유형 5935"/>
            <p:cNvSpPr/>
            <p:nvPr/>
          </p:nvSpPr>
          <p:spPr>
            <a:xfrm>
              <a:off x="115562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7" name="자유형 5936"/>
            <p:cNvSpPr/>
            <p:nvPr/>
          </p:nvSpPr>
          <p:spPr>
            <a:xfrm>
              <a:off x="1165091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8" name="자유형 5937"/>
            <p:cNvSpPr/>
            <p:nvPr/>
          </p:nvSpPr>
          <p:spPr>
            <a:xfrm>
              <a:off x="1168107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39" name="자유형 5938"/>
            <p:cNvSpPr/>
            <p:nvPr/>
          </p:nvSpPr>
          <p:spPr>
            <a:xfrm>
              <a:off x="1163345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0" name="자유형 5939"/>
            <p:cNvSpPr/>
            <p:nvPr/>
          </p:nvSpPr>
          <p:spPr>
            <a:xfrm>
              <a:off x="117763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1" name="자유형 5940"/>
            <p:cNvSpPr/>
            <p:nvPr/>
          </p:nvSpPr>
          <p:spPr>
            <a:xfrm>
              <a:off x="117995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2" name="자유형 5941"/>
            <p:cNvSpPr/>
            <p:nvPr/>
          </p:nvSpPr>
          <p:spPr>
            <a:xfrm>
              <a:off x="1199460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3" name="자유형 5942"/>
            <p:cNvSpPr/>
            <p:nvPr/>
          </p:nvSpPr>
          <p:spPr>
            <a:xfrm>
              <a:off x="1216305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4" name="자유형 5943"/>
            <p:cNvSpPr/>
            <p:nvPr/>
          </p:nvSpPr>
          <p:spPr>
            <a:xfrm>
              <a:off x="1190114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5" name="자유형 5944"/>
            <p:cNvSpPr/>
            <p:nvPr/>
          </p:nvSpPr>
          <p:spPr>
            <a:xfrm>
              <a:off x="1211543" y="40621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6" name="자유형 5945"/>
            <p:cNvSpPr/>
            <p:nvPr/>
          </p:nvSpPr>
          <p:spPr>
            <a:xfrm>
              <a:off x="121154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7" name="자유형 5946"/>
            <p:cNvSpPr/>
            <p:nvPr/>
          </p:nvSpPr>
          <p:spPr>
            <a:xfrm>
              <a:off x="1192495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8" name="자유형 5947"/>
            <p:cNvSpPr/>
            <p:nvPr/>
          </p:nvSpPr>
          <p:spPr>
            <a:xfrm>
              <a:off x="1204343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49" name="자유형 5948"/>
            <p:cNvSpPr/>
            <p:nvPr/>
          </p:nvSpPr>
          <p:spPr>
            <a:xfrm>
              <a:off x="121154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0" name="자유형 5949"/>
            <p:cNvSpPr/>
            <p:nvPr/>
          </p:nvSpPr>
          <p:spPr>
            <a:xfrm>
              <a:off x="1187733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1" name="자유형 5950"/>
            <p:cNvSpPr/>
            <p:nvPr/>
          </p:nvSpPr>
          <p:spPr>
            <a:xfrm>
              <a:off x="1204921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2" name="자유형 5951"/>
            <p:cNvSpPr/>
            <p:nvPr/>
          </p:nvSpPr>
          <p:spPr>
            <a:xfrm>
              <a:off x="1204457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3" name="자유형 5952"/>
            <p:cNvSpPr/>
            <p:nvPr/>
          </p:nvSpPr>
          <p:spPr>
            <a:xfrm>
              <a:off x="11996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4" name="자유형 5953"/>
            <p:cNvSpPr/>
            <p:nvPr/>
          </p:nvSpPr>
          <p:spPr>
            <a:xfrm>
              <a:off x="121398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5" name="자유형 5954"/>
            <p:cNvSpPr/>
            <p:nvPr/>
          </p:nvSpPr>
          <p:spPr>
            <a:xfrm>
              <a:off x="119249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6" name="자유형 5955"/>
            <p:cNvSpPr/>
            <p:nvPr/>
          </p:nvSpPr>
          <p:spPr>
            <a:xfrm>
              <a:off x="1199695" y="41389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7" name="자유형 5956"/>
            <p:cNvSpPr/>
            <p:nvPr/>
          </p:nvSpPr>
          <p:spPr>
            <a:xfrm>
              <a:off x="1209219" y="41341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8" name="자유형 5957"/>
            <p:cNvSpPr/>
            <p:nvPr/>
          </p:nvSpPr>
          <p:spPr>
            <a:xfrm>
              <a:off x="1216305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59" name="자유형 5958"/>
            <p:cNvSpPr/>
            <p:nvPr/>
          </p:nvSpPr>
          <p:spPr>
            <a:xfrm>
              <a:off x="121154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0" name="자유형 5959"/>
            <p:cNvSpPr/>
            <p:nvPr/>
          </p:nvSpPr>
          <p:spPr>
            <a:xfrm>
              <a:off x="1204343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1" name="자유형 5960"/>
            <p:cNvSpPr/>
            <p:nvPr/>
          </p:nvSpPr>
          <p:spPr>
            <a:xfrm>
              <a:off x="1211543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2" name="자유형 5961"/>
            <p:cNvSpPr/>
            <p:nvPr/>
          </p:nvSpPr>
          <p:spPr>
            <a:xfrm>
              <a:off x="122106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3" name="자유형 5962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4" name="자유형 5963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5" name="자유형 5964"/>
            <p:cNvSpPr/>
            <p:nvPr/>
          </p:nvSpPr>
          <p:spPr>
            <a:xfrm>
              <a:off x="1216305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6" name="자유형 5965"/>
            <p:cNvSpPr/>
            <p:nvPr/>
          </p:nvSpPr>
          <p:spPr>
            <a:xfrm>
              <a:off x="11613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7" name="자유형 5966"/>
            <p:cNvSpPr/>
            <p:nvPr/>
          </p:nvSpPr>
          <p:spPr>
            <a:xfrm>
              <a:off x="120683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8" name="자유형 5967"/>
            <p:cNvSpPr/>
            <p:nvPr/>
          </p:nvSpPr>
          <p:spPr>
            <a:xfrm>
              <a:off x="114952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69" name="자유형 5968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0" name="자유형 5969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1" name="자유형 5970"/>
            <p:cNvSpPr/>
            <p:nvPr/>
          </p:nvSpPr>
          <p:spPr>
            <a:xfrm>
              <a:off x="1197314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2" name="자유형 5971"/>
            <p:cNvSpPr/>
            <p:nvPr/>
          </p:nvSpPr>
          <p:spPr>
            <a:xfrm>
              <a:off x="117333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3" name="자유형 5972"/>
            <p:cNvSpPr/>
            <p:nvPr/>
          </p:nvSpPr>
          <p:spPr>
            <a:xfrm>
              <a:off x="1206838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4" name="자유형 5973"/>
            <p:cNvSpPr/>
            <p:nvPr/>
          </p:nvSpPr>
          <p:spPr>
            <a:xfrm>
              <a:off x="1151904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5" name="자유형 5974"/>
            <p:cNvSpPr/>
            <p:nvPr/>
          </p:nvSpPr>
          <p:spPr>
            <a:xfrm>
              <a:off x="1175072" y="40806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6" name="자유형 5975"/>
            <p:cNvSpPr/>
            <p:nvPr/>
          </p:nvSpPr>
          <p:spPr>
            <a:xfrm>
              <a:off x="1182393" y="40973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7" name="자유형 5976"/>
            <p:cNvSpPr/>
            <p:nvPr/>
          </p:nvSpPr>
          <p:spPr>
            <a:xfrm>
              <a:off x="1165726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8" name="자유형 5977"/>
            <p:cNvSpPr/>
            <p:nvPr/>
          </p:nvSpPr>
          <p:spPr>
            <a:xfrm>
              <a:off x="1177631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79" name="자유형 5978"/>
            <p:cNvSpPr/>
            <p:nvPr/>
          </p:nvSpPr>
          <p:spPr>
            <a:xfrm>
              <a:off x="1177631" y="41121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0" name="자유형 5979"/>
            <p:cNvSpPr/>
            <p:nvPr/>
          </p:nvSpPr>
          <p:spPr>
            <a:xfrm>
              <a:off x="116810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1" name="자유형 5980"/>
            <p:cNvSpPr/>
            <p:nvPr/>
          </p:nvSpPr>
          <p:spPr>
            <a:xfrm>
              <a:off x="1170431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2" name="자유형 5981"/>
            <p:cNvSpPr/>
            <p:nvPr/>
          </p:nvSpPr>
          <p:spPr>
            <a:xfrm>
              <a:off x="1108468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3" name="자유형 5982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4" name="자유형 5983"/>
            <p:cNvSpPr/>
            <p:nvPr/>
          </p:nvSpPr>
          <p:spPr>
            <a:xfrm>
              <a:off x="1180533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5" name="자유형 5984"/>
            <p:cNvSpPr/>
            <p:nvPr/>
          </p:nvSpPr>
          <p:spPr>
            <a:xfrm>
              <a:off x="1180069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6" name="자유형 5985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7" name="자유형 5986"/>
            <p:cNvSpPr/>
            <p:nvPr/>
          </p:nvSpPr>
          <p:spPr>
            <a:xfrm>
              <a:off x="1189593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8" name="자유형 5987"/>
            <p:cNvSpPr/>
            <p:nvPr/>
          </p:nvSpPr>
          <p:spPr>
            <a:xfrm>
              <a:off x="116810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89" name="자유형 5988"/>
            <p:cNvSpPr/>
            <p:nvPr/>
          </p:nvSpPr>
          <p:spPr>
            <a:xfrm>
              <a:off x="1191917" y="40734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0" name="자유형 5989"/>
            <p:cNvSpPr/>
            <p:nvPr/>
          </p:nvSpPr>
          <p:spPr>
            <a:xfrm>
              <a:off x="1187155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1" name="자유형 5990"/>
            <p:cNvSpPr/>
            <p:nvPr/>
          </p:nvSpPr>
          <p:spPr>
            <a:xfrm>
              <a:off x="1201441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2" name="자유형 5991"/>
            <p:cNvSpPr/>
            <p:nvPr/>
          </p:nvSpPr>
          <p:spPr>
            <a:xfrm>
              <a:off x="117995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3" name="자유형 5992"/>
            <p:cNvSpPr/>
            <p:nvPr/>
          </p:nvSpPr>
          <p:spPr>
            <a:xfrm>
              <a:off x="1187155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4" name="자유형 5993"/>
            <p:cNvSpPr/>
            <p:nvPr/>
          </p:nvSpPr>
          <p:spPr>
            <a:xfrm>
              <a:off x="1196679" y="41001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5" name="자유형 5994"/>
            <p:cNvSpPr/>
            <p:nvPr/>
          </p:nvSpPr>
          <p:spPr>
            <a:xfrm>
              <a:off x="1213867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6" name="자유형 5995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7" name="자유형 5996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8" name="자유형 5997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999" name="자유형 5998"/>
            <p:cNvSpPr/>
            <p:nvPr/>
          </p:nvSpPr>
          <p:spPr>
            <a:xfrm>
              <a:off x="114180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0" name="자유형 5999"/>
            <p:cNvSpPr/>
            <p:nvPr/>
          </p:nvSpPr>
          <p:spPr>
            <a:xfrm>
              <a:off x="1151326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1" name="자유형 6000"/>
            <p:cNvSpPr/>
            <p:nvPr/>
          </p:nvSpPr>
          <p:spPr>
            <a:xfrm>
              <a:off x="116851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2" name="자유형 6001"/>
            <p:cNvSpPr/>
            <p:nvPr/>
          </p:nvSpPr>
          <p:spPr>
            <a:xfrm>
              <a:off x="1194933" y="41210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3" name="자유형 6002"/>
            <p:cNvSpPr/>
            <p:nvPr/>
          </p:nvSpPr>
          <p:spPr>
            <a:xfrm>
              <a:off x="1190171" y="41358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4" name="자유형 6003"/>
            <p:cNvSpPr/>
            <p:nvPr/>
          </p:nvSpPr>
          <p:spPr>
            <a:xfrm>
              <a:off x="1204457" y="41335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5" name="자유형 6004"/>
            <p:cNvSpPr/>
            <p:nvPr/>
          </p:nvSpPr>
          <p:spPr>
            <a:xfrm>
              <a:off x="1216305" y="40977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6" name="자유형 6005"/>
            <p:cNvSpPr/>
            <p:nvPr/>
          </p:nvSpPr>
          <p:spPr>
            <a:xfrm>
              <a:off x="1156723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7" name="자유형 6006"/>
            <p:cNvSpPr/>
            <p:nvPr/>
          </p:nvSpPr>
          <p:spPr>
            <a:xfrm>
              <a:off x="1173911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8" name="자유형 6007"/>
            <p:cNvSpPr/>
            <p:nvPr/>
          </p:nvSpPr>
          <p:spPr>
            <a:xfrm>
              <a:off x="1173390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09" name="자유형 6008"/>
            <p:cNvSpPr/>
            <p:nvPr/>
          </p:nvSpPr>
          <p:spPr>
            <a:xfrm>
              <a:off x="116386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0" name="자유형 6009"/>
            <p:cNvSpPr/>
            <p:nvPr/>
          </p:nvSpPr>
          <p:spPr>
            <a:xfrm>
              <a:off x="1173390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1" name="자유형 6010"/>
            <p:cNvSpPr/>
            <p:nvPr/>
          </p:nvSpPr>
          <p:spPr>
            <a:xfrm>
              <a:off x="1182914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2" name="자유형 6011"/>
            <p:cNvSpPr/>
            <p:nvPr/>
          </p:nvSpPr>
          <p:spPr>
            <a:xfrm>
              <a:off x="117629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3" name="자유형 6012"/>
            <p:cNvSpPr/>
            <p:nvPr/>
          </p:nvSpPr>
          <p:spPr>
            <a:xfrm>
              <a:off x="109900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4" name="자유형 6013"/>
            <p:cNvSpPr/>
            <p:nvPr/>
          </p:nvSpPr>
          <p:spPr>
            <a:xfrm>
              <a:off x="110852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5" name="자유형 6014"/>
            <p:cNvSpPr/>
            <p:nvPr/>
          </p:nvSpPr>
          <p:spPr>
            <a:xfrm>
              <a:off x="112571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6" name="자유형 6015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7" name="자유형 6016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8" name="자유형 6017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19" name="자유형 6018"/>
            <p:cNvSpPr/>
            <p:nvPr/>
          </p:nvSpPr>
          <p:spPr>
            <a:xfrm>
              <a:off x="112281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0" name="자유형 6019"/>
            <p:cNvSpPr/>
            <p:nvPr/>
          </p:nvSpPr>
          <p:spPr>
            <a:xfrm>
              <a:off x="113233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1" name="자유형 6020"/>
            <p:cNvSpPr/>
            <p:nvPr/>
          </p:nvSpPr>
          <p:spPr>
            <a:xfrm>
              <a:off x="114952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2" name="자유형 6021"/>
            <p:cNvSpPr/>
            <p:nvPr/>
          </p:nvSpPr>
          <p:spPr>
            <a:xfrm>
              <a:off x="113233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3" name="자유형 6022"/>
            <p:cNvSpPr/>
            <p:nvPr/>
          </p:nvSpPr>
          <p:spPr>
            <a:xfrm>
              <a:off x="1141859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4" name="자유형 6023"/>
            <p:cNvSpPr/>
            <p:nvPr/>
          </p:nvSpPr>
          <p:spPr>
            <a:xfrm>
              <a:off x="1159047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5" name="자유형 6024"/>
            <p:cNvSpPr/>
            <p:nvPr/>
          </p:nvSpPr>
          <p:spPr>
            <a:xfrm>
              <a:off x="1194933" y="41455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6" name="자유형 6025"/>
            <p:cNvSpPr/>
            <p:nvPr/>
          </p:nvSpPr>
          <p:spPr>
            <a:xfrm>
              <a:off x="1178152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7" name="자유형 6026"/>
            <p:cNvSpPr/>
            <p:nvPr/>
          </p:nvSpPr>
          <p:spPr>
            <a:xfrm>
              <a:off x="1213746" y="4140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8" name="자유형 6027"/>
            <p:cNvSpPr/>
            <p:nvPr/>
          </p:nvSpPr>
          <p:spPr>
            <a:xfrm>
              <a:off x="1197257" y="41431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29" name="자유형 6028"/>
            <p:cNvSpPr/>
            <p:nvPr/>
          </p:nvSpPr>
          <p:spPr>
            <a:xfrm>
              <a:off x="1204400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0" name="자유형 6029"/>
            <p:cNvSpPr/>
            <p:nvPr/>
          </p:nvSpPr>
          <p:spPr>
            <a:xfrm>
              <a:off x="1192495" y="41365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1" name="자유형 6030"/>
            <p:cNvSpPr/>
            <p:nvPr/>
          </p:nvSpPr>
          <p:spPr>
            <a:xfrm>
              <a:off x="118047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2" name="자유형 6031"/>
            <p:cNvSpPr/>
            <p:nvPr/>
          </p:nvSpPr>
          <p:spPr>
            <a:xfrm>
              <a:off x="1178152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3" name="자유형 6032"/>
            <p:cNvSpPr/>
            <p:nvPr/>
          </p:nvSpPr>
          <p:spPr>
            <a:xfrm>
              <a:off x="1218629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4" name="자유형 6033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5" name="자유형 6034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6" name="자유형 6035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7" name="자유형 6036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8" name="자유형 6037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39" name="자유형 6038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0" name="자유형 6039"/>
            <p:cNvSpPr/>
            <p:nvPr/>
          </p:nvSpPr>
          <p:spPr>
            <a:xfrm>
              <a:off x="118280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1" name="자유형 6040"/>
            <p:cNvSpPr/>
            <p:nvPr/>
          </p:nvSpPr>
          <p:spPr>
            <a:xfrm>
              <a:off x="1175771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2" name="자유형 6041"/>
            <p:cNvSpPr/>
            <p:nvPr/>
          </p:nvSpPr>
          <p:spPr>
            <a:xfrm>
              <a:off x="1171009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3" name="자유형 6042"/>
            <p:cNvSpPr/>
            <p:nvPr/>
          </p:nvSpPr>
          <p:spPr>
            <a:xfrm>
              <a:off x="1185295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4" name="자유형 6043"/>
            <p:cNvSpPr/>
            <p:nvPr/>
          </p:nvSpPr>
          <p:spPr>
            <a:xfrm>
              <a:off x="1163809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5" name="자유형 6044"/>
            <p:cNvSpPr/>
            <p:nvPr/>
          </p:nvSpPr>
          <p:spPr>
            <a:xfrm>
              <a:off x="1171009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6" name="자유형 6045"/>
            <p:cNvSpPr/>
            <p:nvPr/>
          </p:nvSpPr>
          <p:spPr>
            <a:xfrm>
              <a:off x="1180533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7" name="자유형 6046"/>
            <p:cNvSpPr/>
            <p:nvPr/>
          </p:nvSpPr>
          <p:spPr>
            <a:xfrm>
              <a:off x="117391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8" name="자유형 6047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49" name="자유형 6048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0" name="자유형 6049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1" name="자유형 6050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2" name="자유형 6051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3" name="자유형 6052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4" name="자유형 6053"/>
            <p:cNvSpPr/>
            <p:nvPr/>
          </p:nvSpPr>
          <p:spPr>
            <a:xfrm>
              <a:off x="117577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5" name="자유형 6054"/>
            <p:cNvSpPr/>
            <p:nvPr/>
          </p:nvSpPr>
          <p:spPr>
            <a:xfrm>
              <a:off x="1171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6" name="자유형 6055"/>
            <p:cNvSpPr/>
            <p:nvPr/>
          </p:nvSpPr>
          <p:spPr>
            <a:xfrm>
              <a:off x="118529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7" name="자유형 6056"/>
            <p:cNvSpPr/>
            <p:nvPr/>
          </p:nvSpPr>
          <p:spPr>
            <a:xfrm>
              <a:off x="1163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8" name="자유형 6057"/>
            <p:cNvSpPr/>
            <p:nvPr/>
          </p:nvSpPr>
          <p:spPr>
            <a:xfrm>
              <a:off x="1171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59" name="자유형 6058"/>
            <p:cNvSpPr/>
            <p:nvPr/>
          </p:nvSpPr>
          <p:spPr>
            <a:xfrm>
              <a:off x="118053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0" name="자유형 6059"/>
            <p:cNvSpPr/>
            <p:nvPr/>
          </p:nvSpPr>
          <p:spPr>
            <a:xfrm>
              <a:off x="1185295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1" name="자유형 6060"/>
            <p:cNvSpPr/>
            <p:nvPr/>
          </p:nvSpPr>
          <p:spPr>
            <a:xfrm>
              <a:off x="1180533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2" name="자유형 6061"/>
            <p:cNvSpPr/>
            <p:nvPr/>
          </p:nvSpPr>
          <p:spPr>
            <a:xfrm>
              <a:off x="117333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3" name="자유형 6062"/>
            <p:cNvSpPr/>
            <p:nvPr/>
          </p:nvSpPr>
          <p:spPr>
            <a:xfrm>
              <a:off x="1180533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064" name="그룹 6063"/>
          <p:cNvGrpSpPr/>
          <p:nvPr/>
        </p:nvGrpSpPr>
        <p:grpSpPr>
          <a:xfrm>
            <a:off x="2512031" y="3875201"/>
            <a:ext cx="354806" cy="232546"/>
            <a:chOff x="997322" y="4015099"/>
            <a:chExt cx="230945" cy="146454"/>
          </a:xfrm>
        </p:grpSpPr>
        <p:sp>
          <p:nvSpPr>
            <p:cNvPr id="6065" name="자유형 6064"/>
            <p:cNvSpPr/>
            <p:nvPr/>
          </p:nvSpPr>
          <p:spPr>
            <a:xfrm>
              <a:off x="1092962" y="4052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6" name="자유형 6065"/>
            <p:cNvSpPr/>
            <p:nvPr/>
          </p:nvSpPr>
          <p:spPr>
            <a:xfrm>
              <a:off x="106451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7" name="자유형 6066"/>
            <p:cNvSpPr/>
            <p:nvPr/>
          </p:nvSpPr>
          <p:spPr>
            <a:xfrm>
              <a:off x="1067299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8" name="자유형 6067"/>
            <p:cNvSpPr/>
            <p:nvPr/>
          </p:nvSpPr>
          <p:spPr>
            <a:xfrm>
              <a:off x="1097959" y="40603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69" name="자유형 6068"/>
            <p:cNvSpPr/>
            <p:nvPr/>
          </p:nvSpPr>
          <p:spPr>
            <a:xfrm>
              <a:off x="109319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0" name="자유형 6069"/>
            <p:cNvSpPr/>
            <p:nvPr/>
          </p:nvSpPr>
          <p:spPr>
            <a:xfrm>
              <a:off x="110748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1" name="자유형 6070"/>
            <p:cNvSpPr/>
            <p:nvPr/>
          </p:nvSpPr>
          <p:spPr>
            <a:xfrm>
              <a:off x="106683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2" name="자유형 6071"/>
            <p:cNvSpPr/>
            <p:nvPr/>
          </p:nvSpPr>
          <p:spPr>
            <a:xfrm>
              <a:off x="1071597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3" name="자유형 6072"/>
            <p:cNvSpPr/>
            <p:nvPr/>
          </p:nvSpPr>
          <p:spPr>
            <a:xfrm>
              <a:off x="108878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4" name="자유형 6073"/>
            <p:cNvSpPr/>
            <p:nvPr/>
          </p:nvSpPr>
          <p:spPr>
            <a:xfrm>
              <a:off x="1109807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5" name="자유형 6074"/>
            <p:cNvSpPr/>
            <p:nvPr/>
          </p:nvSpPr>
          <p:spPr>
            <a:xfrm>
              <a:off x="1105045" y="40840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6" name="자유형 6075"/>
            <p:cNvSpPr/>
            <p:nvPr/>
          </p:nvSpPr>
          <p:spPr>
            <a:xfrm>
              <a:off x="1119331" y="40817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7" name="자유형 6076"/>
            <p:cNvSpPr/>
            <p:nvPr/>
          </p:nvSpPr>
          <p:spPr>
            <a:xfrm>
              <a:off x="1097845" y="40555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8" name="자유형 6077"/>
            <p:cNvSpPr/>
            <p:nvPr/>
          </p:nvSpPr>
          <p:spPr>
            <a:xfrm>
              <a:off x="1105045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79" name="자유형 6078"/>
            <p:cNvSpPr/>
            <p:nvPr/>
          </p:nvSpPr>
          <p:spPr>
            <a:xfrm>
              <a:off x="1114569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0" name="자유형 6079"/>
            <p:cNvSpPr/>
            <p:nvPr/>
          </p:nvSpPr>
          <p:spPr>
            <a:xfrm>
              <a:off x="1131757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1" name="자유형 6080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2" name="자유형 6081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3" name="자유형 6082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4" name="자유형 6083"/>
            <p:cNvSpPr/>
            <p:nvPr/>
          </p:nvSpPr>
          <p:spPr>
            <a:xfrm>
              <a:off x="1078683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5" name="자유형 6084"/>
            <p:cNvSpPr/>
            <p:nvPr/>
          </p:nvSpPr>
          <p:spPr>
            <a:xfrm>
              <a:off x="107392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6" name="자유형 6085"/>
            <p:cNvSpPr/>
            <p:nvPr/>
          </p:nvSpPr>
          <p:spPr>
            <a:xfrm>
              <a:off x="1088207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7" name="자유형 6086"/>
            <p:cNvSpPr/>
            <p:nvPr/>
          </p:nvSpPr>
          <p:spPr>
            <a:xfrm>
              <a:off x="107148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8" name="자유형 6087"/>
            <p:cNvSpPr/>
            <p:nvPr/>
          </p:nvSpPr>
          <p:spPr>
            <a:xfrm>
              <a:off x="1073921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89" name="자유형 6088"/>
            <p:cNvSpPr/>
            <p:nvPr/>
          </p:nvSpPr>
          <p:spPr>
            <a:xfrm>
              <a:off x="108344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0" name="자유형 6089"/>
            <p:cNvSpPr/>
            <p:nvPr/>
          </p:nvSpPr>
          <p:spPr>
            <a:xfrm>
              <a:off x="110063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1" name="자유형 6090"/>
            <p:cNvSpPr/>
            <p:nvPr/>
          </p:nvSpPr>
          <p:spPr>
            <a:xfrm>
              <a:off x="1146157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2" name="자유형 6091"/>
            <p:cNvSpPr/>
            <p:nvPr/>
          </p:nvSpPr>
          <p:spPr>
            <a:xfrm>
              <a:off x="1141395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3" name="자유형 6092"/>
            <p:cNvSpPr/>
            <p:nvPr/>
          </p:nvSpPr>
          <p:spPr>
            <a:xfrm>
              <a:off x="1155681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4" name="자유형 6093"/>
            <p:cNvSpPr/>
            <p:nvPr/>
          </p:nvSpPr>
          <p:spPr>
            <a:xfrm>
              <a:off x="1134195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5" name="자유형 6094"/>
            <p:cNvSpPr/>
            <p:nvPr/>
          </p:nvSpPr>
          <p:spPr>
            <a:xfrm>
              <a:off x="109366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6" name="자유형 6095"/>
            <p:cNvSpPr/>
            <p:nvPr/>
          </p:nvSpPr>
          <p:spPr>
            <a:xfrm>
              <a:off x="1105509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7" name="자유형 6096"/>
            <p:cNvSpPr/>
            <p:nvPr/>
          </p:nvSpPr>
          <p:spPr>
            <a:xfrm>
              <a:off x="1119795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8" name="자유형 6097"/>
            <p:cNvSpPr/>
            <p:nvPr/>
          </p:nvSpPr>
          <p:spPr>
            <a:xfrm>
              <a:off x="1098309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99" name="자유형 6098"/>
            <p:cNvSpPr/>
            <p:nvPr/>
          </p:nvSpPr>
          <p:spPr>
            <a:xfrm>
              <a:off x="1105509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0" name="자유형 6099"/>
            <p:cNvSpPr/>
            <p:nvPr/>
          </p:nvSpPr>
          <p:spPr>
            <a:xfrm>
              <a:off x="1115033" y="41275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1" name="자유형 6100"/>
            <p:cNvSpPr/>
            <p:nvPr/>
          </p:nvSpPr>
          <p:spPr>
            <a:xfrm>
              <a:off x="1163345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2" name="자유형 6101"/>
            <p:cNvSpPr/>
            <p:nvPr/>
          </p:nvSpPr>
          <p:spPr>
            <a:xfrm>
              <a:off x="103588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3" name="자유형 6102"/>
            <p:cNvSpPr/>
            <p:nvPr/>
          </p:nvSpPr>
          <p:spPr>
            <a:xfrm>
              <a:off x="102868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4" name="자유형 6103"/>
            <p:cNvSpPr/>
            <p:nvPr/>
          </p:nvSpPr>
          <p:spPr>
            <a:xfrm>
              <a:off x="1035882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5" name="자유형 6104"/>
            <p:cNvSpPr/>
            <p:nvPr/>
          </p:nvSpPr>
          <p:spPr>
            <a:xfrm>
              <a:off x="1062594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6" name="자유형 6105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7" name="자유형 6106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8" name="자유형 6107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09" name="자유형 6108"/>
            <p:cNvSpPr/>
            <p:nvPr/>
          </p:nvSpPr>
          <p:spPr>
            <a:xfrm>
              <a:off x="1064454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0" name="자유형 6109"/>
            <p:cNvSpPr/>
            <p:nvPr/>
          </p:nvSpPr>
          <p:spPr>
            <a:xfrm>
              <a:off x="106921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1" name="자유형 6110"/>
            <p:cNvSpPr/>
            <p:nvPr/>
          </p:nvSpPr>
          <p:spPr>
            <a:xfrm>
              <a:off x="106921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2" name="자유형 6111"/>
            <p:cNvSpPr/>
            <p:nvPr/>
          </p:nvSpPr>
          <p:spPr>
            <a:xfrm>
              <a:off x="108164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3" name="자유형 6112"/>
            <p:cNvSpPr/>
            <p:nvPr/>
          </p:nvSpPr>
          <p:spPr>
            <a:xfrm>
              <a:off x="106921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4" name="자유형 6113"/>
            <p:cNvSpPr/>
            <p:nvPr/>
          </p:nvSpPr>
          <p:spPr>
            <a:xfrm>
              <a:off x="106921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5" name="자유형 6114"/>
            <p:cNvSpPr/>
            <p:nvPr/>
          </p:nvSpPr>
          <p:spPr>
            <a:xfrm>
              <a:off x="107874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6" name="자유형 6115"/>
            <p:cNvSpPr/>
            <p:nvPr/>
          </p:nvSpPr>
          <p:spPr>
            <a:xfrm>
              <a:off x="106201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7" name="자유형 6116"/>
            <p:cNvSpPr/>
            <p:nvPr/>
          </p:nvSpPr>
          <p:spPr>
            <a:xfrm>
              <a:off x="1069216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8" name="자유형 6117"/>
            <p:cNvSpPr/>
            <p:nvPr/>
          </p:nvSpPr>
          <p:spPr>
            <a:xfrm>
              <a:off x="1073978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19" name="자유형 6118"/>
            <p:cNvSpPr/>
            <p:nvPr/>
          </p:nvSpPr>
          <p:spPr>
            <a:xfrm>
              <a:off x="109116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0" name="자유형 6119"/>
            <p:cNvSpPr/>
            <p:nvPr/>
          </p:nvSpPr>
          <p:spPr>
            <a:xfrm>
              <a:off x="110307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1" name="자유형 6120"/>
            <p:cNvSpPr/>
            <p:nvPr/>
          </p:nvSpPr>
          <p:spPr>
            <a:xfrm>
              <a:off x="111027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2" name="자유형 6121"/>
            <p:cNvSpPr/>
            <p:nvPr/>
          </p:nvSpPr>
          <p:spPr>
            <a:xfrm>
              <a:off x="111979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3" name="자유형 6122"/>
            <p:cNvSpPr/>
            <p:nvPr/>
          </p:nvSpPr>
          <p:spPr>
            <a:xfrm>
              <a:off x="109366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4" name="자유형 6123"/>
            <p:cNvSpPr/>
            <p:nvPr/>
          </p:nvSpPr>
          <p:spPr>
            <a:xfrm>
              <a:off x="1058993" y="40741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5" name="자유형 6124"/>
            <p:cNvSpPr/>
            <p:nvPr/>
          </p:nvSpPr>
          <p:spPr>
            <a:xfrm>
              <a:off x="104726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6" name="자유형 6125"/>
            <p:cNvSpPr/>
            <p:nvPr/>
          </p:nvSpPr>
          <p:spPr>
            <a:xfrm>
              <a:off x="1049647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7" name="자유형 6126"/>
            <p:cNvSpPr/>
            <p:nvPr/>
          </p:nvSpPr>
          <p:spPr>
            <a:xfrm>
              <a:off x="1037742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8" name="자유형 6127"/>
            <p:cNvSpPr/>
            <p:nvPr/>
          </p:nvSpPr>
          <p:spPr>
            <a:xfrm>
              <a:off x="104250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29" name="자유형 6128"/>
            <p:cNvSpPr/>
            <p:nvPr/>
          </p:nvSpPr>
          <p:spPr>
            <a:xfrm>
              <a:off x="102566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0" name="자유형 6129"/>
            <p:cNvSpPr/>
            <p:nvPr/>
          </p:nvSpPr>
          <p:spPr>
            <a:xfrm>
              <a:off x="103530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1" name="자유형 6130"/>
            <p:cNvSpPr/>
            <p:nvPr/>
          </p:nvSpPr>
          <p:spPr>
            <a:xfrm>
              <a:off x="104250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2" name="자유형 6131"/>
            <p:cNvSpPr/>
            <p:nvPr/>
          </p:nvSpPr>
          <p:spPr>
            <a:xfrm>
              <a:off x="105202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3" name="자유형 6132"/>
            <p:cNvSpPr/>
            <p:nvPr/>
          </p:nvSpPr>
          <p:spPr>
            <a:xfrm>
              <a:off x="1038092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4" name="자유형 6133"/>
            <p:cNvSpPr/>
            <p:nvPr/>
          </p:nvSpPr>
          <p:spPr>
            <a:xfrm>
              <a:off x="103762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5" name="자유형 6134"/>
            <p:cNvSpPr/>
            <p:nvPr/>
          </p:nvSpPr>
          <p:spPr>
            <a:xfrm>
              <a:off x="1032866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6" name="자유형 6135"/>
            <p:cNvSpPr/>
            <p:nvPr/>
          </p:nvSpPr>
          <p:spPr>
            <a:xfrm>
              <a:off x="102566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7" name="자유형 6136"/>
            <p:cNvSpPr/>
            <p:nvPr/>
          </p:nvSpPr>
          <p:spPr>
            <a:xfrm>
              <a:off x="103286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8" name="자유형 6137"/>
            <p:cNvSpPr/>
            <p:nvPr/>
          </p:nvSpPr>
          <p:spPr>
            <a:xfrm>
              <a:off x="106863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39" name="자유형 6138"/>
            <p:cNvSpPr/>
            <p:nvPr/>
          </p:nvSpPr>
          <p:spPr>
            <a:xfrm>
              <a:off x="107142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0" name="자유형 6139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1" name="자유형 6140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2" name="자유형 6141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3" name="자유형 6142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4" name="자유형 6143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5" name="자유형 6144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6" name="자유형 6145"/>
            <p:cNvSpPr/>
            <p:nvPr/>
          </p:nvSpPr>
          <p:spPr>
            <a:xfrm>
              <a:off x="103751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7" name="자유형 6146"/>
            <p:cNvSpPr/>
            <p:nvPr/>
          </p:nvSpPr>
          <p:spPr>
            <a:xfrm>
              <a:off x="1074035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8" name="자유형 6147"/>
            <p:cNvSpPr/>
            <p:nvPr/>
          </p:nvSpPr>
          <p:spPr>
            <a:xfrm>
              <a:off x="111218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49" name="자유형 6148"/>
            <p:cNvSpPr/>
            <p:nvPr/>
          </p:nvSpPr>
          <p:spPr>
            <a:xfrm>
              <a:off x="1076302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0" name="자유형 6149"/>
            <p:cNvSpPr/>
            <p:nvPr/>
          </p:nvSpPr>
          <p:spPr>
            <a:xfrm>
              <a:off x="1090588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1" name="자유형 6150"/>
            <p:cNvSpPr/>
            <p:nvPr/>
          </p:nvSpPr>
          <p:spPr>
            <a:xfrm>
              <a:off x="1069102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2" name="자유형 6151"/>
            <p:cNvSpPr/>
            <p:nvPr/>
          </p:nvSpPr>
          <p:spPr>
            <a:xfrm>
              <a:off x="1076302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3" name="자유형 6152"/>
            <p:cNvSpPr/>
            <p:nvPr/>
          </p:nvSpPr>
          <p:spPr>
            <a:xfrm>
              <a:off x="1085826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4" name="자유형 6153"/>
            <p:cNvSpPr/>
            <p:nvPr/>
          </p:nvSpPr>
          <p:spPr>
            <a:xfrm>
              <a:off x="1103014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5" name="자유형 6154"/>
            <p:cNvSpPr/>
            <p:nvPr/>
          </p:nvSpPr>
          <p:spPr>
            <a:xfrm>
              <a:off x="1083673" y="40330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6" name="자유형 6155"/>
            <p:cNvSpPr/>
            <p:nvPr/>
          </p:nvSpPr>
          <p:spPr>
            <a:xfrm>
              <a:off x="1078911" y="4047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7" name="자유형 6156"/>
            <p:cNvSpPr/>
            <p:nvPr/>
          </p:nvSpPr>
          <p:spPr>
            <a:xfrm>
              <a:off x="1093197" y="4045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8" name="자유형 6157"/>
            <p:cNvSpPr/>
            <p:nvPr/>
          </p:nvSpPr>
          <p:spPr>
            <a:xfrm>
              <a:off x="1071711" y="4043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59" name="자유형 6158"/>
            <p:cNvSpPr/>
            <p:nvPr/>
          </p:nvSpPr>
          <p:spPr>
            <a:xfrm>
              <a:off x="1078911" y="4064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0" name="자유형 6159"/>
            <p:cNvSpPr/>
            <p:nvPr/>
          </p:nvSpPr>
          <p:spPr>
            <a:xfrm>
              <a:off x="1088435" y="4059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1" name="자유형 6160"/>
            <p:cNvSpPr/>
            <p:nvPr/>
          </p:nvSpPr>
          <p:spPr>
            <a:xfrm>
              <a:off x="1098252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2" name="자유형 6161"/>
            <p:cNvSpPr/>
            <p:nvPr/>
          </p:nvSpPr>
          <p:spPr>
            <a:xfrm>
              <a:off x="103779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3" name="자유형 6162"/>
            <p:cNvSpPr/>
            <p:nvPr/>
          </p:nvSpPr>
          <p:spPr>
            <a:xfrm>
              <a:off x="103303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4" name="자유형 6163"/>
            <p:cNvSpPr/>
            <p:nvPr/>
          </p:nvSpPr>
          <p:spPr>
            <a:xfrm>
              <a:off x="1047323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5" name="자유형 6164"/>
            <p:cNvSpPr/>
            <p:nvPr/>
          </p:nvSpPr>
          <p:spPr>
            <a:xfrm>
              <a:off x="102583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6" name="자유형 6165"/>
            <p:cNvSpPr/>
            <p:nvPr/>
          </p:nvSpPr>
          <p:spPr>
            <a:xfrm>
              <a:off x="104546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7" name="자유형 6166"/>
            <p:cNvSpPr/>
            <p:nvPr/>
          </p:nvSpPr>
          <p:spPr>
            <a:xfrm>
              <a:off x="1054987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8" name="자유형 6167"/>
            <p:cNvSpPr/>
            <p:nvPr/>
          </p:nvSpPr>
          <p:spPr>
            <a:xfrm>
              <a:off x="1041051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69" name="자유형 6168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0" name="자유형 6169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1" name="자유형 6170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2" name="자유형 6171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3" name="자유형 6172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4" name="자유형 6173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5" name="자유형 6174"/>
            <p:cNvSpPr/>
            <p:nvPr/>
          </p:nvSpPr>
          <p:spPr>
            <a:xfrm>
              <a:off x="103048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6" name="자유형 6175"/>
            <p:cNvSpPr/>
            <p:nvPr/>
          </p:nvSpPr>
          <p:spPr>
            <a:xfrm>
              <a:off x="1025723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7" name="자유형 6176"/>
            <p:cNvSpPr/>
            <p:nvPr/>
          </p:nvSpPr>
          <p:spPr>
            <a:xfrm>
              <a:off x="1040009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8" name="자유형 6177"/>
            <p:cNvSpPr/>
            <p:nvPr/>
          </p:nvSpPr>
          <p:spPr>
            <a:xfrm>
              <a:off x="10496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79" name="자유형 6178"/>
            <p:cNvSpPr/>
            <p:nvPr/>
          </p:nvSpPr>
          <p:spPr>
            <a:xfrm>
              <a:off x="1038149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0" name="자유형 6179"/>
            <p:cNvSpPr/>
            <p:nvPr/>
          </p:nvSpPr>
          <p:spPr>
            <a:xfrm>
              <a:off x="1047673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1" name="자유형 6180"/>
            <p:cNvSpPr/>
            <p:nvPr/>
          </p:nvSpPr>
          <p:spPr>
            <a:xfrm>
              <a:off x="104000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2" name="자유형 6181"/>
            <p:cNvSpPr/>
            <p:nvPr/>
          </p:nvSpPr>
          <p:spPr>
            <a:xfrm>
              <a:off x="103524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3" name="자유형 6182"/>
            <p:cNvSpPr/>
            <p:nvPr/>
          </p:nvSpPr>
          <p:spPr>
            <a:xfrm>
              <a:off x="10280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4" name="자유형 6183"/>
            <p:cNvSpPr/>
            <p:nvPr/>
          </p:nvSpPr>
          <p:spPr>
            <a:xfrm>
              <a:off x="104767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5" name="자유형 6184"/>
            <p:cNvSpPr/>
            <p:nvPr/>
          </p:nvSpPr>
          <p:spPr>
            <a:xfrm>
              <a:off x="1064568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6" name="자유형 6185"/>
            <p:cNvSpPr/>
            <p:nvPr/>
          </p:nvSpPr>
          <p:spPr>
            <a:xfrm>
              <a:off x="108106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7" name="자유형 6186"/>
            <p:cNvSpPr/>
            <p:nvPr/>
          </p:nvSpPr>
          <p:spPr>
            <a:xfrm>
              <a:off x="1076302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8" name="자유형 6187"/>
            <p:cNvSpPr/>
            <p:nvPr/>
          </p:nvSpPr>
          <p:spPr>
            <a:xfrm>
              <a:off x="1090588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89" name="자유형 6188"/>
            <p:cNvSpPr/>
            <p:nvPr/>
          </p:nvSpPr>
          <p:spPr>
            <a:xfrm>
              <a:off x="1069102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0" name="자유형 6189"/>
            <p:cNvSpPr/>
            <p:nvPr/>
          </p:nvSpPr>
          <p:spPr>
            <a:xfrm>
              <a:off x="1083673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1" name="자유형 6190"/>
            <p:cNvSpPr/>
            <p:nvPr/>
          </p:nvSpPr>
          <p:spPr>
            <a:xfrm>
              <a:off x="1093197" y="4043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2" name="자유형 6191"/>
            <p:cNvSpPr/>
            <p:nvPr/>
          </p:nvSpPr>
          <p:spPr>
            <a:xfrm>
              <a:off x="1103014" y="41324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3" name="자유형 6192"/>
            <p:cNvSpPr/>
            <p:nvPr/>
          </p:nvSpPr>
          <p:spPr>
            <a:xfrm>
              <a:off x="1102486" y="40217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4" name="자유형 6193"/>
            <p:cNvSpPr/>
            <p:nvPr/>
          </p:nvSpPr>
          <p:spPr>
            <a:xfrm>
              <a:off x="1095521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5" name="자유형 6194"/>
            <p:cNvSpPr/>
            <p:nvPr/>
          </p:nvSpPr>
          <p:spPr>
            <a:xfrm>
              <a:off x="1090759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6" name="자유형 6195"/>
            <p:cNvSpPr/>
            <p:nvPr/>
          </p:nvSpPr>
          <p:spPr>
            <a:xfrm>
              <a:off x="1107947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7" name="자유형 6196"/>
            <p:cNvSpPr/>
            <p:nvPr/>
          </p:nvSpPr>
          <p:spPr>
            <a:xfrm>
              <a:off x="110748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8" name="자유형 6197"/>
            <p:cNvSpPr/>
            <p:nvPr/>
          </p:nvSpPr>
          <p:spPr>
            <a:xfrm>
              <a:off x="1102721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99" name="자유형 6198"/>
            <p:cNvSpPr/>
            <p:nvPr/>
          </p:nvSpPr>
          <p:spPr>
            <a:xfrm>
              <a:off x="1117007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0" name="자유형 6199"/>
            <p:cNvSpPr/>
            <p:nvPr/>
          </p:nvSpPr>
          <p:spPr>
            <a:xfrm>
              <a:off x="1095521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1" name="자유형 6200"/>
            <p:cNvSpPr/>
            <p:nvPr/>
          </p:nvSpPr>
          <p:spPr>
            <a:xfrm>
              <a:off x="1102721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2" name="자유형 6201"/>
            <p:cNvSpPr/>
            <p:nvPr/>
          </p:nvSpPr>
          <p:spPr>
            <a:xfrm>
              <a:off x="1112245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3" name="자유형 6202"/>
            <p:cNvSpPr/>
            <p:nvPr/>
          </p:nvSpPr>
          <p:spPr>
            <a:xfrm>
              <a:off x="1129433" y="40800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4" name="자유형 6203"/>
            <p:cNvSpPr/>
            <p:nvPr/>
          </p:nvSpPr>
          <p:spPr>
            <a:xfrm>
              <a:off x="1119331" y="40383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5" name="자유형 6204"/>
            <p:cNvSpPr/>
            <p:nvPr/>
          </p:nvSpPr>
          <p:spPr>
            <a:xfrm>
              <a:off x="1114569" y="40531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6" name="자유형 6205"/>
            <p:cNvSpPr/>
            <p:nvPr/>
          </p:nvSpPr>
          <p:spPr>
            <a:xfrm>
              <a:off x="1128855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7" name="자유형 6206"/>
            <p:cNvSpPr/>
            <p:nvPr/>
          </p:nvSpPr>
          <p:spPr>
            <a:xfrm>
              <a:off x="1107369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8" name="자유형 6207"/>
            <p:cNvSpPr/>
            <p:nvPr/>
          </p:nvSpPr>
          <p:spPr>
            <a:xfrm>
              <a:off x="1114569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09" name="자유형 6208"/>
            <p:cNvSpPr/>
            <p:nvPr/>
          </p:nvSpPr>
          <p:spPr>
            <a:xfrm>
              <a:off x="1124093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0" name="자유형 6209"/>
            <p:cNvSpPr/>
            <p:nvPr/>
          </p:nvSpPr>
          <p:spPr>
            <a:xfrm>
              <a:off x="114128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1" name="자유형 6210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2" name="자유형 6211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3" name="자유형 6212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4" name="자유형 6213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5" name="자유형 6214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6" name="자유형 6215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7" name="자유형 6216"/>
            <p:cNvSpPr/>
            <p:nvPr/>
          </p:nvSpPr>
          <p:spPr>
            <a:xfrm>
              <a:off x="1119331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8" name="자유형 6217"/>
            <p:cNvSpPr/>
            <p:nvPr/>
          </p:nvSpPr>
          <p:spPr>
            <a:xfrm>
              <a:off x="1114569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19" name="자유형 6218"/>
            <p:cNvSpPr/>
            <p:nvPr/>
          </p:nvSpPr>
          <p:spPr>
            <a:xfrm>
              <a:off x="112885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0" name="자유형 6219"/>
            <p:cNvSpPr/>
            <p:nvPr/>
          </p:nvSpPr>
          <p:spPr>
            <a:xfrm>
              <a:off x="110736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1" name="자유형 6220"/>
            <p:cNvSpPr/>
            <p:nvPr/>
          </p:nvSpPr>
          <p:spPr>
            <a:xfrm>
              <a:off x="1083445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2" name="자유형 6221"/>
            <p:cNvSpPr/>
            <p:nvPr/>
          </p:nvSpPr>
          <p:spPr>
            <a:xfrm>
              <a:off x="109296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3" name="자유형 6222"/>
            <p:cNvSpPr/>
            <p:nvPr/>
          </p:nvSpPr>
          <p:spPr>
            <a:xfrm>
              <a:off x="112472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4" name="자유형 6223"/>
            <p:cNvSpPr/>
            <p:nvPr/>
          </p:nvSpPr>
          <p:spPr>
            <a:xfrm>
              <a:off x="1150919" y="40674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5" name="자유형 6224"/>
            <p:cNvSpPr/>
            <p:nvPr/>
          </p:nvSpPr>
          <p:spPr>
            <a:xfrm>
              <a:off x="1134252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6" name="자유형 6225"/>
            <p:cNvSpPr/>
            <p:nvPr/>
          </p:nvSpPr>
          <p:spPr>
            <a:xfrm>
              <a:off x="1143719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7" name="자유형 6226"/>
            <p:cNvSpPr/>
            <p:nvPr/>
          </p:nvSpPr>
          <p:spPr>
            <a:xfrm>
              <a:off x="1150919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8" name="자유형 6227"/>
            <p:cNvSpPr/>
            <p:nvPr/>
          </p:nvSpPr>
          <p:spPr>
            <a:xfrm>
              <a:off x="1160443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29" name="자유형 6228"/>
            <p:cNvSpPr/>
            <p:nvPr/>
          </p:nvSpPr>
          <p:spPr>
            <a:xfrm>
              <a:off x="1134309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0" name="자유형 6229"/>
            <p:cNvSpPr/>
            <p:nvPr/>
          </p:nvSpPr>
          <p:spPr>
            <a:xfrm>
              <a:off x="1150919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1" name="자유형 6230"/>
            <p:cNvSpPr/>
            <p:nvPr/>
          </p:nvSpPr>
          <p:spPr>
            <a:xfrm>
              <a:off x="1138957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2" name="자유형 6231"/>
            <p:cNvSpPr/>
            <p:nvPr/>
          </p:nvSpPr>
          <p:spPr>
            <a:xfrm>
              <a:off x="109842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3" name="자유형 6232"/>
            <p:cNvSpPr/>
            <p:nvPr/>
          </p:nvSpPr>
          <p:spPr>
            <a:xfrm>
              <a:off x="106456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4" name="자유형 6233"/>
            <p:cNvSpPr/>
            <p:nvPr/>
          </p:nvSpPr>
          <p:spPr>
            <a:xfrm>
              <a:off x="106735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5" name="자유형 6234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6" name="자유형 6235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7" name="자유형 6236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8" name="자유형 6237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39" name="자유형 6238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0" name="자유형 6239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1" name="자유형 6240"/>
            <p:cNvSpPr/>
            <p:nvPr/>
          </p:nvSpPr>
          <p:spPr>
            <a:xfrm>
              <a:off x="1100340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2" name="자유형 6241"/>
            <p:cNvSpPr/>
            <p:nvPr/>
          </p:nvSpPr>
          <p:spPr>
            <a:xfrm>
              <a:off x="1095578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3" name="자유형 6242"/>
            <p:cNvSpPr/>
            <p:nvPr/>
          </p:nvSpPr>
          <p:spPr>
            <a:xfrm>
              <a:off x="1109864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4" name="자유형 6243"/>
            <p:cNvSpPr/>
            <p:nvPr/>
          </p:nvSpPr>
          <p:spPr>
            <a:xfrm>
              <a:off x="108837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5" name="자유형 6244"/>
            <p:cNvSpPr/>
            <p:nvPr/>
          </p:nvSpPr>
          <p:spPr>
            <a:xfrm>
              <a:off x="1069216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6" name="자유형 6245"/>
            <p:cNvSpPr/>
            <p:nvPr/>
          </p:nvSpPr>
          <p:spPr>
            <a:xfrm>
              <a:off x="1073978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7" name="자유형 6246"/>
            <p:cNvSpPr/>
            <p:nvPr/>
          </p:nvSpPr>
          <p:spPr>
            <a:xfrm>
              <a:off x="109116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8" name="자유형 6247"/>
            <p:cNvSpPr/>
            <p:nvPr/>
          </p:nvSpPr>
          <p:spPr>
            <a:xfrm>
              <a:off x="1109864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49" name="자유형 6248"/>
            <p:cNvSpPr/>
            <p:nvPr/>
          </p:nvSpPr>
          <p:spPr>
            <a:xfrm>
              <a:off x="11051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0" name="자유형 6249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1" name="자유형 6250"/>
            <p:cNvSpPr/>
            <p:nvPr/>
          </p:nvSpPr>
          <p:spPr>
            <a:xfrm>
              <a:off x="109790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2" name="자유형 6251"/>
            <p:cNvSpPr/>
            <p:nvPr/>
          </p:nvSpPr>
          <p:spPr>
            <a:xfrm>
              <a:off x="1073978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3" name="자유형 6252"/>
            <p:cNvSpPr/>
            <p:nvPr/>
          </p:nvSpPr>
          <p:spPr>
            <a:xfrm>
              <a:off x="108350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4" name="자유형 6253"/>
            <p:cNvSpPr/>
            <p:nvPr/>
          </p:nvSpPr>
          <p:spPr>
            <a:xfrm>
              <a:off x="1100690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5" name="자유형 6254"/>
            <p:cNvSpPr/>
            <p:nvPr/>
          </p:nvSpPr>
          <p:spPr>
            <a:xfrm>
              <a:off x="1155681" y="40770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6" name="자유형 6255"/>
            <p:cNvSpPr/>
            <p:nvPr/>
          </p:nvSpPr>
          <p:spPr>
            <a:xfrm>
              <a:off x="115091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7" name="자유형 6256"/>
            <p:cNvSpPr/>
            <p:nvPr/>
          </p:nvSpPr>
          <p:spPr>
            <a:xfrm>
              <a:off x="116520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8" name="자유형 6257"/>
            <p:cNvSpPr/>
            <p:nvPr/>
          </p:nvSpPr>
          <p:spPr>
            <a:xfrm>
              <a:off x="1143719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59" name="자유형 6258"/>
            <p:cNvSpPr/>
            <p:nvPr/>
          </p:nvSpPr>
          <p:spPr>
            <a:xfrm>
              <a:off x="1134309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0" name="자유형 6259"/>
            <p:cNvSpPr/>
            <p:nvPr/>
          </p:nvSpPr>
          <p:spPr>
            <a:xfrm>
              <a:off x="1126296" y="41032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1" name="자유형 6260"/>
            <p:cNvSpPr/>
            <p:nvPr/>
          </p:nvSpPr>
          <p:spPr>
            <a:xfrm>
              <a:off x="1078683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2" name="자유형 6261"/>
            <p:cNvSpPr/>
            <p:nvPr/>
          </p:nvSpPr>
          <p:spPr>
            <a:xfrm>
              <a:off x="1116950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3" name="자유형 6262"/>
            <p:cNvSpPr/>
            <p:nvPr/>
          </p:nvSpPr>
          <p:spPr>
            <a:xfrm>
              <a:off x="11050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4" name="자유형 6263"/>
            <p:cNvSpPr/>
            <p:nvPr/>
          </p:nvSpPr>
          <p:spPr>
            <a:xfrm>
              <a:off x="107392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5" name="자유형 6264"/>
            <p:cNvSpPr/>
            <p:nvPr/>
          </p:nvSpPr>
          <p:spPr>
            <a:xfrm>
              <a:off x="1088207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6" name="자유형 6265"/>
            <p:cNvSpPr/>
            <p:nvPr/>
          </p:nvSpPr>
          <p:spPr>
            <a:xfrm>
              <a:off x="1071483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7" name="자유형 6266"/>
            <p:cNvSpPr/>
            <p:nvPr/>
          </p:nvSpPr>
          <p:spPr>
            <a:xfrm>
              <a:off x="1073921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8" name="자유형 6267"/>
            <p:cNvSpPr/>
            <p:nvPr/>
          </p:nvSpPr>
          <p:spPr>
            <a:xfrm>
              <a:off x="10834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69" name="자유형 6268"/>
            <p:cNvSpPr/>
            <p:nvPr/>
          </p:nvSpPr>
          <p:spPr>
            <a:xfrm>
              <a:off x="1100633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0" name="자유형 6269"/>
            <p:cNvSpPr/>
            <p:nvPr/>
          </p:nvSpPr>
          <p:spPr>
            <a:xfrm>
              <a:off x="1100169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1" name="자유형 6270"/>
            <p:cNvSpPr/>
            <p:nvPr/>
          </p:nvSpPr>
          <p:spPr>
            <a:xfrm>
              <a:off x="1095407" y="41019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2" name="자유형 6271"/>
            <p:cNvSpPr/>
            <p:nvPr/>
          </p:nvSpPr>
          <p:spPr>
            <a:xfrm>
              <a:off x="1088207" y="40972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3" name="자유형 6272"/>
            <p:cNvSpPr/>
            <p:nvPr/>
          </p:nvSpPr>
          <p:spPr>
            <a:xfrm>
              <a:off x="1095407" y="41186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4" name="자유형 6273"/>
            <p:cNvSpPr/>
            <p:nvPr/>
          </p:nvSpPr>
          <p:spPr>
            <a:xfrm>
              <a:off x="1104931" y="4113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5" name="자유형 6274"/>
            <p:cNvSpPr/>
            <p:nvPr/>
          </p:nvSpPr>
          <p:spPr>
            <a:xfrm>
              <a:off x="1122119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6" name="자유형 6275"/>
            <p:cNvSpPr/>
            <p:nvPr/>
          </p:nvSpPr>
          <p:spPr>
            <a:xfrm>
              <a:off x="1143141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7" name="자유형 6276"/>
            <p:cNvSpPr/>
            <p:nvPr/>
          </p:nvSpPr>
          <p:spPr>
            <a:xfrm>
              <a:off x="1107255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8" name="자유형 6277"/>
            <p:cNvSpPr/>
            <p:nvPr/>
          </p:nvSpPr>
          <p:spPr>
            <a:xfrm>
              <a:off x="1100055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79" name="자유형 6278"/>
            <p:cNvSpPr/>
            <p:nvPr/>
          </p:nvSpPr>
          <p:spPr>
            <a:xfrm>
              <a:off x="110725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0" name="자유형 6279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1" name="자유형 6280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2" name="자유형 6281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3" name="자유형 6282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4" name="자유형 6283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5" name="자유형 6284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6" name="자유형 6285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7" name="자유형 6286"/>
            <p:cNvSpPr/>
            <p:nvPr/>
          </p:nvSpPr>
          <p:spPr>
            <a:xfrm>
              <a:off x="1112017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8" name="자유형 6287"/>
            <p:cNvSpPr/>
            <p:nvPr/>
          </p:nvSpPr>
          <p:spPr>
            <a:xfrm>
              <a:off x="1107255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89" name="자유형 6288"/>
            <p:cNvSpPr/>
            <p:nvPr/>
          </p:nvSpPr>
          <p:spPr>
            <a:xfrm>
              <a:off x="1121541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0" name="자유형 6289"/>
            <p:cNvSpPr/>
            <p:nvPr/>
          </p:nvSpPr>
          <p:spPr>
            <a:xfrm>
              <a:off x="1100055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1" name="자유형 6290"/>
            <p:cNvSpPr/>
            <p:nvPr/>
          </p:nvSpPr>
          <p:spPr>
            <a:xfrm>
              <a:off x="1107255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2" name="자유형 6291"/>
            <p:cNvSpPr/>
            <p:nvPr/>
          </p:nvSpPr>
          <p:spPr>
            <a:xfrm>
              <a:off x="1116779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3" name="자유형 6292"/>
            <p:cNvSpPr/>
            <p:nvPr/>
          </p:nvSpPr>
          <p:spPr>
            <a:xfrm>
              <a:off x="106973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4" name="자유형 6293"/>
            <p:cNvSpPr/>
            <p:nvPr/>
          </p:nvSpPr>
          <p:spPr>
            <a:xfrm>
              <a:off x="110504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5" name="자유형 6294"/>
            <p:cNvSpPr/>
            <p:nvPr/>
          </p:nvSpPr>
          <p:spPr>
            <a:xfrm>
              <a:off x="1100283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6" name="자유형 6295"/>
            <p:cNvSpPr/>
            <p:nvPr/>
          </p:nvSpPr>
          <p:spPr>
            <a:xfrm>
              <a:off x="1093083" y="40965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7" name="자유형 6296"/>
            <p:cNvSpPr/>
            <p:nvPr/>
          </p:nvSpPr>
          <p:spPr>
            <a:xfrm>
              <a:off x="110028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8" name="자유형 6297"/>
            <p:cNvSpPr/>
            <p:nvPr/>
          </p:nvSpPr>
          <p:spPr>
            <a:xfrm>
              <a:off x="1109807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99" name="자유형 6298"/>
            <p:cNvSpPr/>
            <p:nvPr/>
          </p:nvSpPr>
          <p:spPr>
            <a:xfrm>
              <a:off x="1126995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0" name="자유형 6299"/>
            <p:cNvSpPr/>
            <p:nvPr/>
          </p:nvSpPr>
          <p:spPr>
            <a:xfrm>
              <a:off x="1100283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1" name="자유형 6300"/>
            <p:cNvSpPr/>
            <p:nvPr/>
          </p:nvSpPr>
          <p:spPr>
            <a:xfrm>
              <a:off x="1102892" y="4076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2" name="자유형 6301"/>
            <p:cNvSpPr/>
            <p:nvPr/>
          </p:nvSpPr>
          <p:spPr>
            <a:xfrm>
              <a:off x="1109807" y="41400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3" name="자유형 6302"/>
            <p:cNvSpPr/>
            <p:nvPr/>
          </p:nvSpPr>
          <p:spPr>
            <a:xfrm>
              <a:off x="1162767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4" name="자유형 6303"/>
            <p:cNvSpPr/>
            <p:nvPr/>
          </p:nvSpPr>
          <p:spPr>
            <a:xfrm>
              <a:off x="1102892" y="40936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5" name="자유형 6304"/>
            <p:cNvSpPr/>
            <p:nvPr/>
          </p:nvSpPr>
          <p:spPr>
            <a:xfrm>
              <a:off x="1105045" y="41542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6" name="자유형 6305"/>
            <p:cNvSpPr/>
            <p:nvPr/>
          </p:nvSpPr>
          <p:spPr>
            <a:xfrm>
              <a:off x="1122233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7" name="자유형 6306"/>
            <p:cNvSpPr/>
            <p:nvPr/>
          </p:nvSpPr>
          <p:spPr>
            <a:xfrm>
              <a:off x="106921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8" name="자유형 6307"/>
            <p:cNvSpPr/>
            <p:nvPr/>
          </p:nvSpPr>
          <p:spPr>
            <a:xfrm>
              <a:off x="107182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09" name="자유형 6308"/>
            <p:cNvSpPr/>
            <p:nvPr/>
          </p:nvSpPr>
          <p:spPr>
            <a:xfrm>
              <a:off x="1086111" y="4038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0" name="자유형 6309"/>
            <p:cNvSpPr/>
            <p:nvPr/>
          </p:nvSpPr>
          <p:spPr>
            <a:xfrm>
              <a:off x="106462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1" name="자유형 6310"/>
            <p:cNvSpPr/>
            <p:nvPr/>
          </p:nvSpPr>
          <p:spPr>
            <a:xfrm>
              <a:off x="107182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2" name="자유형 6311"/>
            <p:cNvSpPr/>
            <p:nvPr/>
          </p:nvSpPr>
          <p:spPr>
            <a:xfrm>
              <a:off x="1081349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3" name="자유형 6312"/>
            <p:cNvSpPr/>
            <p:nvPr/>
          </p:nvSpPr>
          <p:spPr>
            <a:xfrm>
              <a:off x="1098537" y="40532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4" name="자유형 6313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5" name="자유형 6314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6" name="자유형 6315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7" name="자유형 6316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8" name="자유형 6317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19" name="자유형 6318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0" name="자유형 6319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1" name="자유형 6320"/>
            <p:cNvSpPr/>
            <p:nvPr/>
          </p:nvSpPr>
          <p:spPr>
            <a:xfrm>
              <a:off x="109302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2" name="자유형 6321"/>
            <p:cNvSpPr/>
            <p:nvPr/>
          </p:nvSpPr>
          <p:spPr>
            <a:xfrm>
              <a:off x="109563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3" name="자유형 6322"/>
            <p:cNvSpPr/>
            <p:nvPr/>
          </p:nvSpPr>
          <p:spPr>
            <a:xfrm>
              <a:off x="1102550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4" name="자유형 6323"/>
            <p:cNvSpPr/>
            <p:nvPr/>
          </p:nvSpPr>
          <p:spPr>
            <a:xfrm>
              <a:off x="108843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5" name="자유형 6324"/>
            <p:cNvSpPr/>
            <p:nvPr/>
          </p:nvSpPr>
          <p:spPr>
            <a:xfrm>
              <a:off x="109563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6" name="자유형 6325"/>
            <p:cNvSpPr/>
            <p:nvPr/>
          </p:nvSpPr>
          <p:spPr>
            <a:xfrm>
              <a:off x="1097788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7" name="자유형 6326"/>
            <p:cNvSpPr/>
            <p:nvPr/>
          </p:nvSpPr>
          <p:spPr>
            <a:xfrm>
              <a:off x="1114976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8" name="자유형 6327"/>
            <p:cNvSpPr/>
            <p:nvPr/>
          </p:nvSpPr>
          <p:spPr>
            <a:xfrm>
              <a:off x="1102550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29" name="자유형 6328"/>
            <p:cNvSpPr/>
            <p:nvPr/>
          </p:nvSpPr>
          <p:spPr>
            <a:xfrm>
              <a:off x="1097788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0" name="자유형 6329"/>
            <p:cNvSpPr/>
            <p:nvPr/>
          </p:nvSpPr>
          <p:spPr>
            <a:xfrm>
              <a:off x="1112074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1" name="자유형 6330"/>
            <p:cNvSpPr/>
            <p:nvPr/>
          </p:nvSpPr>
          <p:spPr>
            <a:xfrm>
              <a:off x="1097959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2" name="자유형 6331"/>
            <p:cNvSpPr/>
            <p:nvPr/>
          </p:nvSpPr>
          <p:spPr>
            <a:xfrm>
              <a:off x="1097788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3" name="자유형 6332"/>
            <p:cNvSpPr/>
            <p:nvPr/>
          </p:nvSpPr>
          <p:spPr>
            <a:xfrm>
              <a:off x="1107312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4" name="자유형 6333"/>
            <p:cNvSpPr/>
            <p:nvPr/>
          </p:nvSpPr>
          <p:spPr>
            <a:xfrm>
              <a:off x="1124500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5" name="자유형 6334"/>
            <p:cNvSpPr/>
            <p:nvPr/>
          </p:nvSpPr>
          <p:spPr>
            <a:xfrm>
              <a:off x="1105045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6" name="자유형 6335"/>
            <p:cNvSpPr/>
            <p:nvPr/>
          </p:nvSpPr>
          <p:spPr>
            <a:xfrm>
              <a:off x="1100283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7" name="자유형 6336"/>
            <p:cNvSpPr/>
            <p:nvPr/>
          </p:nvSpPr>
          <p:spPr>
            <a:xfrm>
              <a:off x="1114569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8" name="자유형 6337"/>
            <p:cNvSpPr/>
            <p:nvPr/>
          </p:nvSpPr>
          <p:spPr>
            <a:xfrm>
              <a:off x="1093083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39" name="자유형 6338"/>
            <p:cNvSpPr/>
            <p:nvPr/>
          </p:nvSpPr>
          <p:spPr>
            <a:xfrm>
              <a:off x="110028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0" name="자유형 6339"/>
            <p:cNvSpPr/>
            <p:nvPr/>
          </p:nvSpPr>
          <p:spPr>
            <a:xfrm>
              <a:off x="1109807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1" name="자유형 6340"/>
            <p:cNvSpPr/>
            <p:nvPr/>
          </p:nvSpPr>
          <p:spPr>
            <a:xfrm>
              <a:off x="1126995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2" name="자유형 6341"/>
            <p:cNvSpPr/>
            <p:nvPr/>
          </p:nvSpPr>
          <p:spPr>
            <a:xfrm>
              <a:off x="1030478" y="4038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3" name="자유형 6342"/>
            <p:cNvSpPr/>
            <p:nvPr/>
          </p:nvSpPr>
          <p:spPr>
            <a:xfrm>
              <a:off x="1013989" y="40407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4" name="자유형 6343"/>
            <p:cNvSpPr/>
            <p:nvPr/>
          </p:nvSpPr>
          <p:spPr>
            <a:xfrm>
              <a:off x="1021132" y="40264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5" name="자유형 6344"/>
            <p:cNvSpPr/>
            <p:nvPr/>
          </p:nvSpPr>
          <p:spPr>
            <a:xfrm>
              <a:off x="1009227" y="40341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6" name="자유형 6345"/>
            <p:cNvSpPr/>
            <p:nvPr/>
          </p:nvSpPr>
          <p:spPr>
            <a:xfrm>
              <a:off x="1009227" y="40555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7" name="자유형 6346"/>
            <p:cNvSpPr/>
            <p:nvPr/>
          </p:nvSpPr>
          <p:spPr>
            <a:xfrm>
              <a:off x="1023513" y="40531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8" name="자유형 6347"/>
            <p:cNvSpPr/>
            <p:nvPr/>
          </p:nvSpPr>
          <p:spPr>
            <a:xfrm>
              <a:off x="1002027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49" name="자유형 6348"/>
            <p:cNvSpPr/>
            <p:nvPr/>
          </p:nvSpPr>
          <p:spPr>
            <a:xfrm>
              <a:off x="1009227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0" name="자유형 6349"/>
            <p:cNvSpPr/>
            <p:nvPr/>
          </p:nvSpPr>
          <p:spPr>
            <a:xfrm>
              <a:off x="1018751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1" name="자유형 6350"/>
            <p:cNvSpPr/>
            <p:nvPr/>
          </p:nvSpPr>
          <p:spPr>
            <a:xfrm>
              <a:off x="1035939" y="4067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2" name="자유형 6351"/>
            <p:cNvSpPr/>
            <p:nvPr/>
          </p:nvSpPr>
          <p:spPr>
            <a:xfrm>
              <a:off x="1035475" y="40461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3" name="자유형 6352"/>
            <p:cNvSpPr/>
            <p:nvPr/>
          </p:nvSpPr>
          <p:spPr>
            <a:xfrm>
              <a:off x="1030713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4" name="자유형 6353"/>
            <p:cNvSpPr/>
            <p:nvPr/>
          </p:nvSpPr>
          <p:spPr>
            <a:xfrm>
              <a:off x="1044999" y="40585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5" name="자유형 6354"/>
            <p:cNvSpPr/>
            <p:nvPr/>
          </p:nvSpPr>
          <p:spPr>
            <a:xfrm>
              <a:off x="1023513" y="40561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6" name="자유형 6355"/>
            <p:cNvSpPr/>
            <p:nvPr/>
          </p:nvSpPr>
          <p:spPr>
            <a:xfrm>
              <a:off x="1035475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7" name="자유형 6356"/>
            <p:cNvSpPr/>
            <p:nvPr/>
          </p:nvSpPr>
          <p:spPr>
            <a:xfrm>
              <a:off x="1040237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8" name="자유형 6357"/>
            <p:cNvSpPr/>
            <p:nvPr/>
          </p:nvSpPr>
          <p:spPr>
            <a:xfrm>
              <a:off x="1057425" y="40728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59" name="자유형 6358"/>
            <p:cNvSpPr/>
            <p:nvPr/>
          </p:nvSpPr>
          <p:spPr>
            <a:xfrm>
              <a:off x="1047323" y="40311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0" name="자유형 6359"/>
            <p:cNvSpPr/>
            <p:nvPr/>
          </p:nvSpPr>
          <p:spPr>
            <a:xfrm>
              <a:off x="1042561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1" name="자유형 6360"/>
            <p:cNvSpPr/>
            <p:nvPr/>
          </p:nvSpPr>
          <p:spPr>
            <a:xfrm>
              <a:off x="1056847" y="40436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2" name="자유형 6361"/>
            <p:cNvSpPr/>
            <p:nvPr/>
          </p:nvSpPr>
          <p:spPr>
            <a:xfrm>
              <a:off x="1035361" y="40412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3" name="자유형 6362"/>
            <p:cNvSpPr/>
            <p:nvPr/>
          </p:nvSpPr>
          <p:spPr>
            <a:xfrm>
              <a:off x="1042561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4" name="자유형 6363"/>
            <p:cNvSpPr/>
            <p:nvPr/>
          </p:nvSpPr>
          <p:spPr>
            <a:xfrm>
              <a:off x="1052085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5" name="자유형 6364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6" name="자유형 6365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7" name="자유형 6366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8" name="자유형 6367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69" name="자유형 6368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0" name="자유형 6369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1" name="자유형 6370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2" name="자유형 6371"/>
            <p:cNvSpPr/>
            <p:nvPr/>
          </p:nvSpPr>
          <p:spPr>
            <a:xfrm>
              <a:off x="1052085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3" name="자유형 6372"/>
            <p:cNvSpPr/>
            <p:nvPr/>
          </p:nvSpPr>
          <p:spPr>
            <a:xfrm>
              <a:off x="1047323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4" name="자유형 6373"/>
            <p:cNvSpPr/>
            <p:nvPr/>
          </p:nvSpPr>
          <p:spPr>
            <a:xfrm>
              <a:off x="103048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5" name="자유형 6374"/>
            <p:cNvSpPr/>
            <p:nvPr/>
          </p:nvSpPr>
          <p:spPr>
            <a:xfrm>
              <a:off x="1040123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6" name="자유형 6375"/>
            <p:cNvSpPr/>
            <p:nvPr/>
          </p:nvSpPr>
          <p:spPr>
            <a:xfrm>
              <a:off x="104732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7" name="자유형 6376"/>
            <p:cNvSpPr/>
            <p:nvPr/>
          </p:nvSpPr>
          <p:spPr>
            <a:xfrm>
              <a:off x="102572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8" name="자유형 6377"/>
            <p:cNvSpPr/>
            <p:nvPr/>
          </p:nvSpPr>
          <p:spPr>
            <a:xfrm>
              <a:off x="1093197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79" name="자유형 6378"/>
            <p:cNvSpPr/>
            <p:nvPr/>
          </p:nvSpPr>
          <p:spPr>
            <a:xfrm>
              <a:off x="1088435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0" name="자유형 6379"/>
            <p:cNvSpPr/>
            <p:nvPr/>
          </p:nvSpPr>
          <p:spPr>
            <a:xfrm>
              <a:off x="110562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1" name="자유형 6380"/>
            <p:cNvSpPr/>
            <p:nvPr/>
          </p:nvSpPr>
          <p:spPr>
            <a:xfrm>
              <a:off x="1062073" y="40989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2" name="자유형 6381"/>
            <p:cNvSpPr/>
            <p:nvPr/>
          </p:nvSpPr>
          <p:spPr>
            <a:xfrm>
              <a:off x="1069737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3" name="자유형 6382"/>
            <p:cNvSpPr/>
            <p:nvPr/>
          </p:nvSpPr>
          <p:spPr>
            <a:xfrm>
              <a:off x="100928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4" name="자유형 6383"/>
            <p:cNvSpPr/>
            <p:nvPr/>
          </p:nvSpPr>
          <p:spPr>
            <a:xfrm>
              <a:off x="100452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5" name="자유형 6384"/>
            <p:cNvSpPr/>
            <p:nvPr/>
          </p:nvSpPr>
          <p:spPr>
            <a:xfrm>
              <a:off x="101880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6" name="자유형 6385"/>
            <p:cNvSpPr/>
            <p:nvPr/>
          </p:nvSpPr>
          <p:spPr>
            <a:xfrm>
              <a:off x="99732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7" name="자유형 6386"/>
            <p:cNvSpPr/>
            <p:nvPr/>
          </p:nvSpPr>
          <p:spPr>
            <a:xfrm>
              <a:off x="100452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8" name="자유형 6387"/>
            <p:cNvSpPr/>
            <p:nvPr/>
          </p:nvSpPr>
          <p:spPr>
            <a:xfrm>
              <a:off x="101404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89" name="자유형 6388"/>
            <p:cNvSpPr/>
            <p:nvPr/>
          </p:nvSpPr>
          <p:spPr>
            <a:xfrm>
              <a:off x="103123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0" name="자유형 6389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1" name="자유형 6390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2" name="자유형 6391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3" name="자유형 6392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4" name="자유형 6393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5" name="자유형 6394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6" name="자유형 6395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7" name="자유형 6396"/>
            <p:cNvSpPr/>
            <p:nvPr/>
          </p:nvSpPr>
          <p:spPr>
            <a:xfrm>
              <a:off x="103309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8" name="자유형 6397"/>
            <p:cNvSpPr/>
            <p:nvPr/>
          </p:nvSpPr>
          <p:spPr>
            <a:xfrm>
              <a:off x="102833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99" name="자유형 6398"/>
            <p:cNvSpPr/>
            <p:nvPr/>
          </p:nvSpPr>
          <p:spPr>
            <a:xfrm>
              <a:off x="104261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0" name="자유형 6399"/>
            <p:cNvSpPr/>
            <p:nvPr/>
          </p:nvSpPr>
          <p:spPr>
            <a:xfrm>
              <a:off x="102113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1" name="자유형 6400"/>
            <p:cNvSpPr/>
            <p:nvPr/>
          </p:nvSpPr>
          <p:spPr>
            <a:xfrm>
              <a:off x="102833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2" name="자유형 6401"/>
            <p:cNvSpPr/>
            <p:nvPr/>
          </p:nvSpPr>
          <p:spPr>
            <a:xfrm>
              <a:off x="103785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3" name="자유형 6402"/>
            <p:cNvSpPr/>
            <p:nvPr/>
          </p:nvSpPr>
          <p:spPr>
            <a:xfrm>
              <a:off x="1023920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4" name="자유형 6403"/>
            <p:cNvSpPr/>
            <p:nvPr/>
          </p:nvSpPr>
          <p:spPr>
            <a:xfrm>
              <a:off x="1042618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5" name="자유형 6404"/>
            <p:cNvSpPr/>
            <p:nvPr/>
          </p:nvSpPr>
          <p:spPr>
            <a:xfrm>
              <a:off x="103785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6" name="자유형 6405"/>
            <p:cNvSpPr/>
            <p:nvPr/>
          </p:nvSpPr>
          <p:spPr>
            <a:xfrm>
              <a:off x="1052142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7" name="자유형 6406"/>
            <p:cNvSpPr/>
            <p:nvPr/>
          </p:nvSpPr>
          <p:spPr>
            <a:xfrm>
              <a:off x="103065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8" name="자유형 6407"/>
            <p:cNvSpPr/>
            <p:nvPr/>
          </p:nvSpPr>
          <p:spPr>
            <a:xfrm>
              <a:off x="1037856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09" name="자유형 6408"/>
            <p:cNvSpPr/>
            <p:nvPr/>
          </p:nvSpPr>
          <p:spPr>
            <a:xfrm>
              <a:off x="104738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0" name="자유형 6409"/>
            <p:cNvSpPr/>
            <p:nvPr/>
          </p:nvSpPr>
          <p:spPr>
            <a:xfrm>
              <a:off x="103344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1" name="자유형 6410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2" name="자유형 6411"/>
            <p:cNvSpPr/>
            <p:nvPr/>
          </p:nvSpPr>
          <p:spPr>
            <a:xfrm>
              <a:off x="106207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3" name="자유형 6412"/>
            <p:cNvSpPr/>
            <p:nvPr/>
          </p:nvSpPr>
          <p:spPr>
            <a:xfrm>
              <a:off x="1074499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4" name="자유형 6413"/>
            <p:cNvSpPr/>
            <p:nvPr/>
          </p:nvSpPr>
          <p:spPr>
            <a:xfrm>
              <a:off x="1063755" y="40550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5" name="자유형 6414"/>
            <p:cNvSpPr/>
            <p:nvPr/>
          </p:nvSpPr>
          <p:spPr>
            <a:xfrm>
              <a:off x="1047266" y="40574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6" name="자유형 6415"/>
            <p:cNvSpPr/>
            <p:nvPr/>
          </p:nvSpPr>
          <p:spPr>
            <a:xfrm>
              <a:off x="1054409" y="40431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7" name="자유형 6416"/>
            <p:cNvSpPr/>
            <p:nvPr/>
          </p:nvSpPr>
          <p:spPr>
            <a:xfrm>
              <a:off x="1042504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8" name="자유형 6417"/>
            <p:cNvSpPr/>
            <p:nvPr/>
          </p:nvSpPr>
          <p:spPr>
            <a:xfrm>
              <a:off x="1042504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19" name="자유형 6418"/>
            <p:cNvSpPr/>
            <p:nvPr/>
          </p:nvSpPr>
          <p:spPr>
            <a:xfrm>
              <a:off x="1056790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0" name="자유형 6419"/>
            <p:cNvSpPr/>
            <p:nvPr/>
          </p:nvSpPr>
          <p:spPr>
            <a:xfrm>
              <a:off x="1035304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1" name="자유형 6420"/>
            <p:cNvSpPr/>
            <p:nvPr/>
          </p:nvSpPr>
          <p:spPr>
            <a:xfrm>
              <a:off x="104726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2" name="자유형 6421"/>
            <p:cNvSpPr/>
            <p:nvPr/>
          </p:nvSpPr>
          <p:spPr>
            <a:xfrm>
              <a:off x="1025666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3" name="자유형 6422"/>
            <p:cNvSpPr/>
            <p:nvPr/>
          </p:nvSpPr>
          <p:spPr>
            <a:xfrm>
              <a:off x="106875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4" name="자유형 6423"/>
            <p:cNvSpPr/>
            <p:nvPr/>
          </p:nvSpPr>
          <p:spPr>
            <a:xfrm>
              <a:off x="1056790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5" name="자유형 6424"/>
            <p:cNvSpPr/>
            <p:nvPr/>
          </p:nvSpPr>
          <p:spPr>
            <a:xfrm>
              <a:off x="1037628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6" name="자유형 6425"/>
            <p:cNvSpPr/>
            <p:nvPr/>
          </p:nvSpPr>
          <p:spPr>
            <a:xfrm>
              <a:off x="1064340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7" name="자유형 6426"/>
            <p:cNvSpPr/>
            <p:nvPr/>
          </p:nvSpPr>
          <p:spPr>
            <a:xfrm>
              <a:off x="1090124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8" name="자유형 6427"/>
            <p:cNvSpPr/>
            <p:nvPr/>
          </p:nvSpPr>
          <p:spPr>
            <a:xfrm>
              <a:off x="110255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29" name="자유형 6428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0" name="자유형 6429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1" name="자유형 6430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2" name="자유형 6431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3" name="자유형 6432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4" name="자유형 6433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5" name="자유형 6434"/>
            <p:cNvSpPr/>
            <p:nvPr/>
          </p:nvSpPr>
          <p:spPr>
            <a:xfrm>
              <a:off x="106376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6" name="자유형 6435"/>
            <p:cNvSpPr/>
            <p:nvPr/>
          </p:nvSpPr>
          <p:spPr>
            <a:xfrm>
              <a:off x="1071426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7" name="자유형 6436"/>
            <p:cNvSpPr/>
            <p:nvPr/>
          </p:nvSpPr>
          <p:spPr>
            <a:xfrm>
              <a:off x="1116950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8" name="자유형 6437"/>
            <p:cNvSpPr/>
            <p:nvPr/>
          </p:nvSpPr>
          <p:spPr>
            <a:xfrm>
              <a:off x="1112188" y="41007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39" name="자유형 6438"/>
            <p:cNvSpPr/>
            <p:nvPr/>
          </p:nvSpPr>
          <p:spPr>
            <a:xfrm>
              <a:off x="1126474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0" name="자유형 6439"/>
            <p:cNvSpPr/>
            <p:nvPr/>
          </p:nvSpPr>
          <p:spPr>
            <a:xfrm>
              <a:off x="1104988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1" name="자유형 6440"/>
            <p:cNvSpPr/>
            <p:nvPr/>
          </p:nvSpPr>
          <p:spPr>
            <a:xfrm>
              <a:off x="108106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2" name="자유형 6441"/>
            <p:cNvSpPr/>
            <p:nvPr/>
          </p:nvSpPr>
          <p:spPr>
            <a:xfrm>
              <a:off x="1090588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3" name="자유형 6442"/>
            <p:cNvSpPr/>
            <p:nvPr/>
          </p:nvSpPr>
          <p:spPr>
            <a:xfrm>
              <a:off x="110777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4" name="자유형 6443"/>
            <p:cNvSpPr/>
            <p:nvPr/>
          </p:nvSpPr>
          <p:spPr>
            <a:xfrm>
              <a:off x="10810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5" name="자유형 6444"/>
            <p:cNvSpPr/>
            <p:nvPr/>
          </p:nvSpPr>
          <p:spPr>
            <a:xfrm>
              <a:off x="1076302" y="41180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6" name="자유형 6445"/>
            <p:cNvSpPr/>
            <p:nvPr/>
          </p:nvSpPr>
          <p:spPr>
            <a:xfrm>
              <a:off x="1090588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7" name="자유형 6446"/>
            <p:cNvSpPr/>
            <p:nvPr/>
          </p:nvSpPr>
          <p:spPr>
            <a:xfrm>
              <a:off x="1069102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8" name="자유형 6447"/>
            <p:cNvSpPr/>
            <p:nvPr/>
          </p:nvSpPr>
          <p:spPr>
            <a:xfrm>
              <a:off x="1083673" y="4045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49" name="자유형 6448"/>
            <p:cNvSpPr/>
            <p:nvPr/>
          </p:nvSpPr>
          <p:spPr>
            <a:xfrm>
              <a:off x="1093197" y="4040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0" name="자유형 6449"/>
            <p:cNvSpPr/>
            <p:nvPr/>
          </p:nvSpPr>
          <p:spPr>
            <a:xfrm>
              <a:off x="1103014" y="41299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1" name="자유형 6450"/>
            <p:cNvSpPr/>
            <p:nvPr/>
          </p:nvSpPr>
          <p:spPr>
            <a:xfrm>
              <a:off x="104256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2" name="자유형 6451"/>
            <p:cNvSpPr/>
            <p:nvPr/>
          </p:nvSpPr>
          <p:spPr>
            <a:xfrm>
              <a:off x="103779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3" name="자유형 6452"/>
            <p:cNvSpPr/>
            <p:nvPr/>
          </p:nvSpPr>
          <p:spPr>
            <a:xfrm>
              <a:off x="105208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4" name="자유형 6453"/>
            <p:cNvSpPr/>
            <p:nvPr/>
          </p:nvSpPr>
          <p:spPr>
            <a:xfrm>
              <a:off x="103059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5" name="자유형 6454"/>
            <p:cNvSpPr/>
            <p:nvPr/>
          </p:nvSpPr>
          <p:spPr>
            <a:xfrm>
              <a:off x="103779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6" name="자유형 6455"/>
            <p:cNvSpPr/>
            <p:nvPr/>
          </p:nvSpPr>
          <p:spPr>
            <a:xfrm>
              <a:off x="104732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7" name="자유형 6456"/>
            <p:cNvSpPr/>
            <p:nvPr/>
          </p:nvSpPr>
          <p:spPr>
            <a:xfrm>
              <a:off x="1033387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8" name="자유형 6457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59" name="자유형 6458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0" name="자유형 6459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1" name="자유형 6460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2" name="자유형 6461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3" name="자유형 6462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4" name="자유형 6463"/>
            <p:cNvSpPr/>
            <p:nvPr/>
          </p:nvSpPr>
          <p:spPr>
            <a:xfrm>
              <a:off x="1035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5" name="자유형 6464"/>
            <p:cNvSpPr/>
            <p:nvPr/>
          </p:nvSpPr>
          <p:spPr>
            <a:xfrm>
              <a:off x="1030485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6" name="자유형 6465"/>
            <p:cNvSpPr/>
            <p:nvPr/>
          </p:nvSpPr>
          <p:spPr>
            <a:xfrm>
              <a:off x="10544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7" name="자유형 6466"/>
            <p:cNvSpPr/>
            <p:nvPr/>
          </p:nvSpPr>
          <p:spPr>
            <a:xfrm>
              <a:off x="1030485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8" name="자유형 6467"/>
            <p:cNvSpPr/>
            <p:nvPr/>
          </p:nvSpPr>
          <p:spPr>
            <a:xfrm>
              <a:off x="1040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69" name="자유형 6468"/>
            <p:cNvSpPr/>
            <p:nvPr/>
          </p:nvSpPr>
          <p:spPr>
            <a:xfrm>
              <a:off x="1040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0" name="자유형 6469"/>
            <p:cNvSpPr/>
            <p:nvPr/>
          </p:nvSpPr>
          <p:spPr>
            <a:xfrm>
              <a:off x="1032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1" name="자유형 6470"/>
            <p:cNvSpPr/>
            <p:nvPr/>
          </p:nvSpPr>
          <p:spPr>
            <a:xfrm>
              <a:off x="1040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2" name="자유형 6471"/>
            <p:cNvSpPr/>
            <p:nvPr/>
          </p:nvSpPr>
          <p:spPr>
            <a:xfrm>
              <a:off x="106672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3" name="자유형 6472"/>
            <p:cNvSpPr/>
            <p:nvPr/>
          </p:nvSpPr>
          <p:spPr>
            <a:xfrm>
              <a:off x="1085826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4" name="자유형 6473"/>
            <p:cNvSpPr/>
            <p:nvPr/>
          </p:nvSpPr>
          <p:spPr>
            <a:xfrm>
              <a:off x="1081064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5" name="자유형 6474"/>
            <p:cNvSpPr/>
            <p:nvPr/>
          </p:nvSpPr>
          <p:spPr>
            <a:xfrm>
              <a:off x="1095350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6" name="자유형 6475"/>
            <p:cNvSpPr/>
            <p:nvPr/>
          </p:nvSpPr>
          <p:spPr>
            <a:xfrm>
              <a:off x="10738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7" name="자유형 6476"/>
            <p:cNvSpPr/>
            <p:nvPr/>
          </p:nvSpPr>
          <p:spPr>
            <a:xfrm>
              <a:off x="1081064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8" name="자유형 6477"/>
            <p:cNvSpPr/>
            <p:nvPr/>
          </p:nvSpPr>
          <p:spPr>
            <a:xfrm>
              <a:off x="109058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79" name="자유형 6478"/>
            <p:cNvSpPr/>
            <p:nvPr/>
          </p:nvSpPr>
          <p:spPr>
            <a:xfrm>
              <a:off x="110777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0" name="자유형 6479"/>
            <p:cNvSpPr/>
            <p:nvPr/>
          </p:nvSpPr>
          <p:spPr>
            <a:xfrm>
              <a:off x="1119153" y="4043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1" name="자유형 6480"/>
            <p:cNvSpPr/>
            <p:nvPr/>
          </p:nvSpPr>
          <p:spPr>
            <a:xfrm>
              <a:off x="1102664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2" name="자유형 6481"/>
            <p:cNvSpPr/>
            <p:nvPr/>
          </p:nvSpPr>
          <p:spPr>
            <a:xfrm>
              <a:off x="1097902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3" name="자유형 6482"/>
            <p:cNvSpPr/>
            <p:nvPr/>
          </p:nvSpPr>
          <p:spPr>
            <a:xfrm>
              <a:off x="1097902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4" name="자유형 6483"/>
            <p:cNvSpPr/>
            <p:nvPr/>
          </p:nvSpPr>
          <p:spPr>
            <a:xfrm>
              <a:off x="1112188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5" name="자유형 6484"/>
            <p:cNvSpPr/>
            <p:nvPr/>
          </p:nvSpPr>
          <p:spPr>
            <a:xfrm>
              <a:off x="1090702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6" name="자유형 6485"/>
            <p:cNvSpPr/>
            <p:nvPr/>
          </p:nvSpPr>
          <p:spPr>
            <a:xfrm>
              <a:off x="1097902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7" name="자유형 6486"/>
            <p:cNvSpPr/>
            <p:nvPr/>
          </p:nvSpPr>
          <p:spPr>
            <a:xfrm>
              <a:off x="1107426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8" name="자유형 6487"/>
            <p:cNvSpPr/>
            <p:nvPr/>
          </p:nvSpPr>
          <p:spPr>
            <a:xfrm>
              <a:off x="1124614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89" name="자유형 6488"/>
            <p:cNvSpPr/>
            <p:nvPr/>
          </p:nvSpPr>
          <p:spPr>
            <a:xfrm>
              <a:off x="1124150" y="40508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0" name="자유형 6489"/>
            <p:cNvSpPr/>
            <p:nvPr/>
          </p:nvSpPr>
          <p:spPr>
            <a:xfrm>
              <a:off x="1119388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1" name="자유형 6490"/>
            <p:cNvSpPr/>
            <p:nvPr/>
          </p:nvSpPr>
          <p:spPr>
            <a:xfrm>
              <a:off x="1133674" y="40632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2" name="자유형 6491"/>
            <p:cNvSpPr/>
            <p:nvPr/>
          </p:nvSpPr>
          <p:spPr>
            <a:xfrm>
              <a:off x="1112188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3" name="자유형 6492"/>
            <p:cNvSpPr/>
            <p:nvPr/>
          </p:nvSpPr>
          <p:spPr>
            <a:xfrm>
              <a:off x="111938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4" name="자유형 6493"/>
            <p:cNvSpPr/>
            <p:nvPr/>
          </p:nvSpPr>
          <p:spPr>
            <a:xfrm>
              <a:off x="112891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5" name="자유형 6494"/>
            <p:cNvSpPr/>
            <p:nvPr/>
          </p:nvSpPr>
          <p:spPr>
            <a:xfrm>
              <a:off x="1146100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6" name="자유형 6495"/>
            <p:cNvSpPr/>
            <p:nvPr/>
          </p:nvSpPr>
          <p:spPr>
            <a:xfrm>
              <a:off x="1131236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7" name="자유형 6496"/>
            <p:cNvSpPr/>
            <p:nvPr/>
          </p:nvSpPr>
          <p:spPr>
            <a:xfrm>
              <a:off x="1145522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8" name="자유형 6497"/>
            <p:cNvSpPr/>
            <p:nvPr/>
          </p:nvSpPr>
          <p:spPr>
            <a:xfrm>
              <a:off x="112403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99" name="자유형 6498"/>
            <p:cNvSpPr/>
            <p:nvPr/>
          </p:nvSpPr>
          <p:spPr>
            <a:xfrm>
              <a:off x="1131236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0" name="자유형 6499"/>
            <p:cNvSpPr/>
            <p:nvPr/>
          </p:nvSpPr>
          <p:spPr>
            <a:xfrm>
              <a:off x="114076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1" name="자유형 6500"/>
            <p:cNvSpPr/>
            <p:nvPr/>
          </p:nvSpPr>
          <p:spPr>
            <a:xfrm>
              <a:off x="112699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2" name="자유형 6501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3" name="자유형 6502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4" name="자유형 6503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5" name="자유형 6504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6" name="자유형 6505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7" name="자유형 6506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8" name="자유형 6507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09" name="자유형 6508"/>
            <p:cNvSpPr/>
            <p:nvPr/>
          </p:nvSpPr>
          <p:spPr>
            <a:xfrm>
              <a:off x="1135998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0" name="자유형 6509"/>
            <p:cNvSpPr/>
            <p:nvPr/>
          </p:nvSpPr>
          <p:spPr>
            <a:xfrm>
              <a:off x="1131236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1" name="자유형 6510"/>
            <p:cNvSpPr/>
            <p:nvPr/>
          </p:nvSpPr>
          <p:spPr>
            <a:xfrm>
              <a:off x="114552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2" name="자유형 6511"/>
            <p:cNvSpPr/>
            <p:nvPr/>
          </p:nvSpPr>
          <p:spPr>
            <a:xfrm>
              <a:off x="112403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3" name="자유형 6512"/>
            <p:cNvSpPr/>
            <p:nvPr/>
          </p:nvSpPr>
          <p:spPr>
            <a:xfrm>
              <a:off x="1100112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4" name="자유형 6513"/>
            <p:cNvSpPr/>
            <p:nvPr/>
          </p:nvSpPr>
          <p:spPr>
            <a:xfrm>
              <a:off x="1129026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5" name="자유형 6514"/>
            <p:cNvSpPr/>
            <p:nvPr/>
          </p:nvSpPr>
          <p:spPr>
            <a:xfrm>
              <a:off x="1124264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6" name="자유형 6515"/>
            <p:cNvSpPr/>
            <p:nvPr/>
          </p:nvSpPr>
          <p:spPr>
            <a:xfrm>
              <a:off x="113855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7" name="자유형 6516"/>
            <p:cNvSpPr/>
            <p:nvPr/>
          </p:nvSpPr>
          <p:spPr>
            <a:xfrm>
              <a:off x="1129433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8" name="자유형 6517"/>
            <p:cNvSpPr/>
            <p:nvPr/>
          </p:nvSpPr>
          <p:spPr>
            <a:xfrm>
              <a:off x="112426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19" name="자유형 6518"/>
            <p:cNvSpPr/>
            <p:nvPr/>
          </p:nvSpPr>
          <p:spPr>
            <a:xfrm>
              <a:off x="113378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0" name="자유형 6519"/>
            <p:cNvSpPr/>
            <p:nvPr/>
          </p:nvSpPr>
          <p:spPr>
            <a:xfrm>
              <a:off x="1150976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1" name="자유형 6520"/>
            <p:cNvSpPr/>
            <p:nvPr/>
          </p:nvSpPr>
          <p:spPr>
            <a:xfrm>
              <a:off x="112426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2" name="자유형 6521"/>
            <p:cNvSpPr/>
            <p:nvPr/>
          </p:nvSpPr>
          <p:spPr>
            <a:xfrm>
              <a:off x="1133788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3" name="자유형 6522"/>
            <p:cNvSpPr/>
            <p:nvPr/>
          </p:nvSpPr>
          <p:spPr>
            <a:xfrm>
              <a:off x="1097902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4" name="자유형 6523"/>
            <p:cNvSpPr/>
            <p:nvPr/>
          </p:nvSpPr>
          <p:spPr>
            <a:xfrm>
              <a:off x="1093197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5" name="자유형 6524"/>
            <p:cNvSpPr/>
            <p:nvPr/>
          </p:nvSpPr>
          <p:spPr>
            <a:xfrm>
              <a:off x="1088435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6" name="자유형 6525"/>
            <p:cNvSpPr/>
            <p:nvPr/>
          </p:nvSpPr>
          <p:spPr>
            <a:xfrm>
              <a:off x="110272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7" name="자유형 6526"/>
            <p:cNvSpPr/>
            <p:nvPr/>
          </p:nvSpPr>
          <p:spPr>
            <a:xfrm>
              <a:off x="1062073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8" name="자유형 6527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29" name="자유형 6528"/>
            <p:cNvSpPr/>
            <p:nvPr/>
          </p:nvSpPr>
          <p:spPr>
            <a:xfrm>
              <a:off x="10840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0" name="자유형 6529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1" name="자유형 6530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2" name="자유형 6531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3" name="자유형 6532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4" name="자유형 6533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5" name="자유형 6534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6" name="자유형 6535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7" name="자유형 6536"/>
            <p:cNvSpPr/>
            <p:nvPr/>
          </p:nvSpPr>
          <p:spPr>
            <a:xfrm>
              <a:off x="1117007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8" name="자유형 6537"/>
            <p:cNvSpPr/>
            <p:nvPr/>
          </p:nvSpPr>
          <p:spPr>
            <a:xfrm>
              <a:off x="11122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39" name="자유형 6538"/>
            <p:cNvSpPr/>
            <p:nvPr/>
          </p:nvSpPr>
          <p:spPr>
            <a:xfrm>
              <a:off x="112653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0" name="자유형 6539"/>
            <p:cNvSpPr/>
            <p:nvPr/>
          </p:nvSpPr>
          <p:spPr>
            <a:xfrm>
              <a:off x="110504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1" name="자유형 6540"/>
            <p:cNvSpPr/>
            <p:nvPr/>
          </p:nvSpPr>
          <p:spPr>
            <a:xfrm>
              <a:off x="108112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2" name="자유형 6541"/>
            <p:cNvSpPr/>
            <p:nvPr/>
          </p:nvSpPr>
          <p:spPr>
            <a:xfrm>
              <a:off x="109064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3" name="자유형 6542"/>
            <p:cNvSpPr/>
            <p:nvPr/>
          </p:nvSpPr>
          <p:spPr>
            <a:xfrm>
              <a:off x="110783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4" name="자유형 6543"/>
            <p:cNvSpPr/>
            <p:nvPr/>
          </p:nvSpPr>
          <p:spPr>
            <a:xfrm>
              <a:off x="1126531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5" name="자유형 6544"/>
            <p:cNvSpPr/>
            <p:nvPr/>
          </p:nvSpPr>
          <p:spPr>
            <a:xfrm>
              <a:off x="1121769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6" name="자유형 6545"/>
            <p:cNvSpPr/>
            <p:nvPr/>
          </p:nvSpPr>
          <p:spPr>
            <a:xfrm>
              <a:off x="1136055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7" name="자유형 6546"/>
            <p:cNvSpPr/>
            <p:nvPr/>
          </p:nvSpPr>
          <p:spPr>
            <a:xfrm>
              <a:off x="111456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8" name="자유형 6547"/>
            <p:cNvSpPr/>
            <p:nvPr/>
          </p:nvSpPr>
          <p:spPr>
            <a:xfrm>
              <a:off x="109064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49" name="자유형 6548"/>
            <p:cNvSpPr/>
            <p:nvPr/>
          </p:nvSpPr>
          <p:spPr>
            <a:xfrm>
              <a:off x="110016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0" name="자유형 6549"/>
            <p:cNvSpPr/>
            <p:nvPr/>
          </p:nvSpPr>
          <p:spPr>
            <a:xfrm>
              <a:off x="1129026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1" name="자유형 6550"/>
            <p:cNvSpPr/>
            <p:nvPr/>
          </p:nvSpPr>
          <p:spPr>
            <a:xfrm>
              <a:off x="1124264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2" name="자유형 6551"/>
            <p:cNvSpPr/>
            <p:nvPr/>
          </p:nvSpPr>
          <p:spPr>
            <a:xfrm>
              <a:off x="1138550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3" name="자유형 6552"/>
            <p:cNvSpPr/>
            <p:nvPr/>
          </p:nvSpPr>
          <p:spPr>
            <a:xfrm>
              <a:off x="116038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4" name="자유형 6553"/>
            <p:cNvSpPr/>
            <p:nvPr/>
          </p:nvSpPr>
          <p:spPr>
            <a:xfrm>
              <a:off x="109314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5" name="자유형 6554"/>
            <p:cNvSpPr/>
            <p:nvPr/>
          </p:nvSpPr>
          <p:spPr>
            <a:xfrm>
              <a:off x="1133788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6" name="자유형 6555"/>
            <p:cNvSpPr/>
            <p:nvPr/>
          </p:nvSpPr>
          <p:spPr>
            <a:xfrm>
              <a:off x="1057425" y="40217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7" name="자유형 6556"/>
            <p:cNvSpPr/>
            <p:nvPr/>
          </p:nvSpPr>
          <p:spPr>
            <a:xfrm>
              <a:off x="1052663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8" name="자유형 6557"/>
            <p:cNvSpPr/>
            <p:nvPr/>
          </p:nvSpPr>
          <p:spPr>
            <a:xfrm>
              <a:off x="1052663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59" name="자유형 6558"/>
            <p:cNvSpPr/>
            <p:nvPr/>
          </p:nvSpPr>
          <p:spPr>
            <a:xfrm>
              <a:off x="1045463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0" name="자유형 6559"/>
            <p:cNvSpPr/>
            <p:nvPr/>
          </p:nvSpPr>
          <p:spPr>
            <a:xfrm>
              <a:off x="105266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1" name="자유형 6560"/>
            <p:cNvSpPr/>
            <p:nvPr/>
          </p:nvSpPr>
          <p:spPr>
            <a:xfrm>
              <a:off x="1062187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2" name="자유형 6561"/>
            <p:cNvSpPr/>
            <p:nvPr/>
          </p:nvSpPr>
          <p:spPr>
            <a:xfrm>
              <a:off x="1088435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3" name="자유형 6562"/>
            <p:cNvSpPr/>
            <p:nvPr/>
          </p:nvSpPr>
          <p:spPr>
            <a:xfrm>
              <a:off x="1100861" y="40538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4" name="자유형 6563"/>
            <p:cNvSpPr/>
            <p:nvPr/>
          </p:nvSpPr>
          <p:spPr>
            <a:xfrm>
              <a:off x="1100283" y="40245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5" name="자유형 6564"/>
            <p:cNvSpPr/>
            <p:nvPr/>
          </p:nvSpPr>
          <p:spPr>
            <a:xfrm>
              <a:off x="1095521" y="40388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6" name="자유형 6565"/>
            <p:cNvSpPr/>
            <p:nvPr/>
          </p:nvSpPr>
          <p:spPr>
            <a:xfrm>
              <a:off x="1112709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7" name="자유형 6566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8" name="자유형 6567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69" name="자유형 6568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0" name="자유형 6569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1" name="자유형 6570"/>
            <p:cNvSpPr/>
            <p:nvPr/>
          </p:nvSpPr>
          <p:spPr>
            <a:xfrm>
              <a:off x="1090759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2" name="자유형 6571"/>
            <p:cNvSpPr/>
            <p:nvPr/>
          </p:nvSpPr>
          <p:spPr>
            <a:xfrm>
              <a:off x="1100283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3" name="자유형 6572"/>
            <p:cNvSpPr/>
            <p:nvPr/>
          </p:nvSpPr>
          <p:spPr>
            <a:xfrm>
              <a:off x="106915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4" name="자유형 6573"/>
            <p:cNvSpPr/>
            <p:nvPr/>
          </p:nvSpPr>
          <p:spPr>
            <a:xfrm>
              <a:off x="1081585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5" name="자유형 6574"/>
            <p:cNvSpPr/>
            <p:nvPr/>
          </p:nvSpPr>
          <p:spPr>
            <a:xfrm>
              <a:off x="1127109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6" name="자유형 6575"/>
            <p:cNvSpPr/>
            <p:nvPr/>
          </p:nvSpPr>
          <p:spPr>
            <a:xfrm>
              <a:off x="1122347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7" name="자유형 6576"/>
            <p:cNvSpPr/>
            <p:nvPr/>
          </p:nvSpPr>
          <p:spPr>
            <a:xfrm>
              <a:off x="1136633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8" name="자유형 6577"/>
            <p:cNvSpPr/>
            <p:nvPr/>
          </p:nvSpPr>
          <p:spPr>
            <a:xfrm>
              <a:off x="1115147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79" name="자유형 6578"/>
            <p:cNvSpPr/>
            <p:nvPr/>
          </p:nvSpPr>
          <p:spPr>
            <a:xfrm>
              <a:off x="1122347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0" name="자유형 6579"/>
            <p:cNvSpPr/>
            <p:nvPr/>
          </p:nvSpPr>
          <p:spPr>
            <a:xfrm>
              <a:off x="1131871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1" name="자유형 6580"/>
            <p:cNvSpPr/>
            <p:nvPr/>
          </p:nvSpPr>
          <p:spPr>
            <a:xfrm>
              <a:off x="1149059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2" name="자유형 6581"/>
            <p:cNvSpPr/>
            <p:nvPr/>
          </p:nvSpPr>
          <p:spPr>
            <a:xfrm>
              <a:off x="1122347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3" name="자유형 6582"/>
            <p:cNvSpPr/>
            <p:nvPr/>
          </p:nvSpPr>
          <p:spPr>
            <a:xfrm>
              <a:off x="1086461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4" name="자유형 6583"/>
            <p:cNvSpPr/>
            <p:nvPr/>
          </p:nvSpPr>
          <p:spPr>
            <a:xfrm>
              <a:off x="1131871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5" name="자유형 6584"/>
            <p:cNvSpPr/>
            <p:nvPr/>
          </p:nvSpPr>
          <p:spPr>
            <a:xfrm>
              <a:off x="1110385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6" name="자유형 6585"/>
            <p:cNvSpPr/>
            <p:nvPr/>
          </p:nvSpPr>
          <p:spPr>
            <a:xfrm>
              <a:off x="108646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7" name="자유형 6586"/>
            <p:cNvSpPr/>
            <p:nvPr/>
          </p:nvSpPr>
          <p:spPr>
            <a:xfrm>
              <a:off x="1095985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8" name="자유형 6587"/>
            <p:cNvSpPr/>
            <p:nvPr/>
          </p:nvSpPr>
          <p:spPr>
            <a:xfrm>
              <a:off x="1047958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89" name="자유형 6588"/>
            <p:cNvSpPr/>
            <p:nvPr/>
          </p:nvSpPr>
          <p:spPr>
            <a:xfrm>
              <a:off x="104319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0" name="자유형 6589"/>
            <p:cNvSpPr/>
            <p:nvPr/>
          </p:nvSpPr>
          <p:spPr>
            <a:xfrm>
              <a:off x="105748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1" name="자유형 6590"/>
            <p:cNvSpPr/>
            <p:nvPr/>
          </p:nvSpPr>
          <p:spPr>
            <a:xfrm>
              <a:off x="103599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2" name="자유형 6591"/>
            <p:cNvSpPr/>
            <p:nvPr/>
          </p:nvSpPr>
          <p:spPr>
            <a:xfrm>
              <a:off x="104795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3" name="자유형 6592"/>
            <p:cNvSpPr/>
            <p:nvPr/>
          </p:nvSpPr>
          <p:spPr>
            <a:xfrm>
              <a:off x="102635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4" name="자유형 6593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5" name="자유형 6594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6" name="자유형 6595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7" name="자유형 6596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8" name="자유형 6597"/>
            <p:cNvSpPr/>
            <p:nvPr/>
          </p:nvSpPr>
          <p:spPr>
            <a:xfrm>
              <a:off x="105980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99" name="자유형 6598"/>
            <p:cNvSpPr/>
            <p:nvPr/>
          </p:nvSpPr>
          <p:spPr>
            <a:xfrm>
              <a:off x="1067356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0" name="자유형 6599"/>
            <p:cNvSpPr/>
            <p:nvPr/>
          </p:nvSpPr>
          <p:spPr>
            <a:xfrm>
              <a:off x="1090816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1" name="자유형 6600"/>
            <p:cNvSpPr/>
            <p:nvPr/>
          </p:nvSpPr>
          <p:spPr>
            <a:xfrm>
              <a:off x="107211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2" name="자유형 6601"/>
            <p:cNvSpPr/>
            <p:nvPr/>
          </p:nvSpPr>
          <p:spPr>
            <a:xfrm>
              <a:off x="1127109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3" name="자유형 6602"/>
            <p:cNvSpPr/>
            <p:nvPr/>
          </p:nvSpPr>
          <p:spPr>
            <a:xfrm>
              <a:off x="1122347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4" name="자유형 6603"/>
            <p:cNvSpPr/>
            <p:nvPr/>
          </p:nvSpPr>
          <p:spPr>
            <a:xfrm>
              <a:off x="1136633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5" name="자유형 6604"/>
            <p:cNvSpPr/>
            <p:nvPr/>
          </p:nvSpPr>
          <p:spPr>
            <a:xfrm>
              <a:off x="1115147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6" name="자유형 6605"/>
            <p:cNvSpPr/>
            <p:nvPr/>
          </p:nvSpPr>
          <p:spPr>
            <a:xfrm>
              <a:off x="10912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7" name="자유형 6606"/>
            <p:cNvSpPr/>
            <p:nvPr/>
          </p:nvSpPr>
          <p:spPr>
            <a:xfrm>
              <a:off x="1131871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8" name="자유형 6607"/>
            <p:cNvSpPr/>
            <p:nvPr/>
          </p:nvSpPr>
          <p:spPr>
            <a:xfrm>
              <a:off x="1058993" y="4028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09" name="자유형 6608"/>
            <p:cNvSpPr/>
            <p:nvPr/>
          </p:nvSpPr>
          <p:spPr>
            <a:xfrm>
              <a:off x="1042504" y="40312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0" name="자유형 6609"/>
            <p:cNvSpPr/>
            <p:nvPr/>
          </p:nvSpPr>
          <p:spPr>
            <a:xfrm>
              <a:off x="1049647" y="40169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1" name="자유형 6610"/>
            <p:cNvSpPr/>
            <p:nvPr/>
          </p:nvSpPr>
          <p:spPr>
            <a:xfrm>
              <a:off x="1037742" y="40246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2" name="자유형 6611"/>
            <p:cNvSpPr/>
            <p:nvPr/>
          </p:nvSpPr>
          <p:spPr>
            <a:xfrm>
              <a:off x="1037742" y="40460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3" name="자유형 6612"/>
            <p:cNvSpPr/>
            <p:nvPr/>
          </p:nvSpPr>
          <p:spPr>
            <a:xfrm>
              <a:off x="1052028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4" name="자유형 6613"/>
            <p:cNvSpPr/>
            <p:nvPr/>
          </p:nvSpPr>
          <p:spPr>
            <a:xfrm>
              <a:off x="1030542" y="404129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5" name="자유형 6614"/>
            <p:cNvSpPr/>
            <p:nvPr/>
          </p:nvSpPr>
          <p:spPr>
            <a:xfrm>
              <a:off x="1037742" y="40627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6" name="자유형 6615"/>
            <p:cNvSpPr/>
            <p:nvPr/>
          </p:nvSpPr>
          <p:spPr>
            <a:xfrm>
              <a:off x="1047266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7" name="자유형 6616"/>
            <p:cNvSpPr/>
            <p:nvPr/>
          </p:nvSpPr>
          <p:spPr>
            <a:xfrm>
              <a:off x="1064454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8" name="자유형 6617"/>
            <p:cNvSpPr/>
            <p:nvPr/>
          </p:nvSpPr>
          <p:spPr>
            <a:xfrm>
              <a:off x="1063990" y="4036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19" name="자유형 6618"/>
            <p:cNvSpPr/>
            <p:nvPr/>
          </p:nvSpPr>
          <p:spPr>
            <a:xfrm>
              <a:off x="1059228" y="405139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0" name="자유형 6619"/>
            <p:cNvSpPr/>
            <p:nvPr/>
          </p:nvSpPr>
          <p:spPr>
            <a:xfrm>
              <a:off x="1052028" y="40466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1" name="자유형 6620"/>
            <p:cNvSpPr/>
            <p:nvPr/>
          </p:nvSpPr>
          <p:spPr>
            <a:xfrm>
              <a:off x="1059228" y="40681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2" name="자유형 6621"/>
            <p:cNvSpPr/>
            <p:nvPr/>
          </p:nvSpPr>
          <p:spPr>
            <a:xfrm>
              <a:off x="1063876" y="40317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3" name="자유형 6622"/>
            <p:cNvSpPr/>
            <p:nvPr/>
          </p:nvSpPr>
          <p:spPr>
            <a:xfrm>
              <a:off x="1097788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4" name="자유형 6623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5" name="자유형 6624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6" name="자유형 6625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7" name="자유형 6626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8" name="자유형 6627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29" name="자유형 6628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0" name="자유형 6629"/>
            <p:cNvSpPr/>
            <p:nvPr/>
          </p:nvSpPr>
          <p:spPr>
            <a:xfrm>
              <a:off x="106863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1" name="자유형 6630"/>
            <p:cNvSpPr/>
            <p:nvPr/>
          </p:nvSpPr>
          <p:spPr>
            <a:xfrm>
              <a:off x="1071426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2" name="자유형 6631"/>
            <p:cNvSpPr/>
            <p:nvPr/>
          </p:nvSpPr>
          <p:spPr>
            <a:xfrm>
              <a:off x="1112188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3" name="자유형 6632"/>
            <p:cNvSpPr/>
            <p:nvPr/>
          </p:nvSpPr>
          <p:spPr>
            <a:xfrm>
              <a:off x="110742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4" name="자유형 6633"/>
            <p:cNvSpPr/>
            <p:nvPr/>
          </p:nvSpPr>
          <p:spPr>
            <a:xfrm>
              <a:off x="1121712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5" name="자유형 6634"/>
            <p:cNvSpPr/>
            <p:nvPr/>
          </p:nvSpPr>
          <p:spPr>
            <a:xfrm>
              <a:off x="110022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6" name="자유형 6635"/>
            <p:cNvSpPr/>
            <p:nvPr/>
          </p:nvSpPr>
          <p:spPr>
            <a:xfrm>
              <a:off x="1107426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7" name="자유형 6636"/>
            <p:cNvSpPr/>
            <p:nvPr/>
          </p:nvSpPr>
          <p:spPr>
            <a:xfrm>
              <a:off x="1116950" y="40864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8" name="자유형 6637"/>
            <p:cNvSpPr/>
            <p:nvPr/>
          </p:nvSpPr>
          <p:spPr>
            <a:xfrm>
              <a:off x="113413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39" name="자유형 6638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0" name="자유형 6639"/>
            <p:cNvSpPr/>
            <p:nvPr/>
          </p:nvSpPr>
          <p:spPr>
            <a:xfrm>
              <a:off x="1071540" y="40918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1" name="자유형 6640"/>
            <p:cNvSpPr/>
            <p:nvPr/>
          </p:nvSpPr>
          <p:spPr>
            <a:xfrm>
              <a:off x="1085826" y="40894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2" name="자유형 6641"/>
            <p:cNvSpPr/>
            <p:nvPr/>
          </p:nvSpPr>
          <p:spPr>
            <a:xfrm>
              <a:off x="1069102" y="40870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3" name="자유형 6642"/>
            <p:cNvSpPr/>
            <p:nvPr/>
          </p:nvSpPr>
          <p:spPr>
            <a:xfrm>
              <a:off x="107154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4" name="자유형 6643"/>
            <p:cNvSpPr/>
            <p:nvPr/>
          </p:nvSpPr>
          <p:spPr>
            <a:xfrm>
              <a:off x="1081064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5" name="자유형 6644"/>
            <p:cNvSpPr/>
            <p:nvPr/>
          </p:nvSpPr>
          <p:spPr>
            <a:xfrm>
              <a:off x="10982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6" name="자유형 6645"/>
            <p:cNvSpPr/>
            <p:nvPr/>
          </p:nvSpPr>
          <p:spPr>
            <a:xfrm>
              <a:off x="103303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7" name="자유형 6646"/>
            <p:cNvSpPr/>
            <p:nvPr/>
          </p:nvSpPr>
          <p:spPr>
            <a:xfrm>
              <a:off x="103303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8" name="자유형 6647"/>
            <p:cNvSpPr/>
            <p:nvPr/>
          </p:nvSpPr>
          <p:spPr>
            <a:xfrm>
              <a:off x="104732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49" name="자유형 6648"/>
            <p:cNvSpPr/>
            <p:nvPr/>
          </p:nvSpPr>
          <p:spPr>
            <a:xfrm>
              <a:off x="102583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0" name="자유형 6649"/>
            <p:cNvSpPr/>
            <p:nvPr/>
          </p:nvSpPr>
          <p:spPr>
            <a:xfrm>
              <a:off x="103303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1" name="자유형 6650"/>
            <p:cNvSpPr/>
            <p:nvPr/>
          </p:nvSpPr>
          <p:spPr>
            <a:xfrm>
              <a:off x="104256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2" name="자유형 6651"/>
            <p:cNvSpPr/>
            <p:nvPr/>
          </p:nvSpPr>
          <p:spPr>
            <a:xfrm>
              <a:off x="102862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3" name="자유형 6652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4" name="자유형 6653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5" name="자유형 6654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6" name="자유형 6655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7" name="자유형 6656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8" name="자유형 6657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59" name="자유형 6658"/>
            <p:cNvSpPr/>
            <p:nvPr/>
          </p:nvSpPr>
          <p:spPr>
            <a:xfrm>
              <a:off x="105684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0" name="자유형 6659"/>
            <p:cNvSpPr/>
            <p:nvPr/>
          </p:nvSpPr>
          <p:spPr>
            <a:xfrm>
              <a:off x="105684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1" name="자유형 6660"/>
            <p:cNvSpPr/>
            <p:nvPr/>
          </p:nvSpPr>
          <p:spPr>
            <a:xfrm>
              <a:off x="107113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2" name="자유형 6661"/>
            <p:cNvSpPr/>
            <p:nvPr/>
          </p:nvSpPr>
          <p:spPr>
            <a:xfrm>
              <a:off x="104964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3" name="자유형 6662"/>
            <p:cNvSpPr/>
            <p:nvPr/>
          </p:nvSpPr>
          <p:spPr>
            <a:xfrm>
              <a:off x="10257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4" name="자유형 6663"/>
            <p:cNvSpPr/>
            <p:nvPr/>
          </p:nvSpPr>
          <p:spPr>
            <a:xfrm>
              <a:off x="1035247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5" name="자유형 6664"/>
            <p:cNvSpPr/>
            <p:nvPr/>
          </p:nvSpPr>
          <p:spPr>
            <a:xfrm>
              <a:off x="1066371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6" name="자유형 6665"/>
            <p:cNvSpPr/>
            <p:nvPr/>
          </p:nvSpPr>
          <p:spPr>
            <a:xfrm>
              <a:off x="1066371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7" name="자유형 6666"/>
            <p:cNvSpPr/>
            <p:nvPr/>
          </p:nvSpPr>
          <p:spPr>
            <a:xfrm>
              <a:off x="1059171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8" name="자유형 6667"/>
            <p:cNvSpPr/>
            <p:nvPr/>
          </p:nvSpPr>
          <p:spPr>
            <a:xfrm>
              <a:off x="103524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69" name="자유형 6668"/>
            <p:cNvSpPr/>
            <p:nvPr/>
          </p:nvSpPr>
          <p:spPr>
            <a:xfrm>
              <a:off x="1061959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0" name="자유형 6669"/>
            <p:cNvSpPr/>
            <p:nvPr/>
          </p:nvSpPr>
          <p:spPr>
            <a:xfrm>
              <a:off x="1112188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1" name="자유형 6670"/>
            <p:cNvSpPr/>
            <p:nvPr/>
          </p:nvSpPr>
          <p:spPr>
            <a:xfrm>
              <a:off x="110742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2" name="자유형 6671"/>
            <p:cNvSpPr/>
            <p:nvPr/>
          </p:nvSpPr>
          <p:spPr>
            <a:xfrm>
              <a:off x="112171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3" name="자유형 6672"/>
            <p:cNvSpPr/>
            <p:nvPr/>
          </p:nvSpPr>
          <p:spPr>
            <a:xfrm>
              <a:off x="110022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4" name="자유형 6673"/>
            <p:cNvSpPr/>
            <p:nvPr/>
          </p:nvSpPr>
          <p:spPr>
            <a:xfrm>
              <a:off x="1076302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5" name="자유형 6674"/>
            <p:cNvSpPr/>
            <p:nvPr/>
          </p:nvSpPr>
          <p:spPr>
            <a:xfrm>
              <a:off x="1085826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6" name="자유형 6675"/>
            <p:cNvSpPr/>
            <p:nvPr/>
          </p:nvSpPr>
          <p:spPr>
            <a:xfrm>
              <a:off x="110301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7" name="자유형 6676"/>
            <p:cNvSpPr/>
            <p:nvPr/>
          </p:nvSpPr>
          <p:spPr>
            <a:xfrm>
              <a:off x="1133553" y="4057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8" name="자유형 6677"/>
            <p:cNvSpPr/>
            <p:nvPr/>
          </p:nvSpPr>
          <p:spPr>
            <a:xfrm>
              <a:off x="1129433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79" name="자유형 6678"/>
            <p:cNvSpPr/>
            <p:nvPr/>
          </p:nvSpPr>
          <p:spPr>
            <a:xfrm>
              <a:off x="1124207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0" name="자유형 6679"/>
            <p:cNvSpPr/>
            <p:nvPr/>
          </p:nvSpPr>
          <p:spPr>
            <a:xfrm>
              <a:off x="112467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1" name="자유형 6680"/>
            <p:cNvSpPr/>
            <p:nvPr/>
          </p:nvSpPr>
          <p:spPr>
            <a:xfrm>
              <a:off x="11246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2" name="자유형 6681"/>
            <p:cNvSpPr/>
            <p:nvPr/>
          </p:nvSpPr>
          <p:spPr>
            <a:xfrm>
              <a:off x="1126588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3" name="자유형 6682"/>
            <p:cNvSpPr/>
            <p:nvPr/>
          </p:nvSpPr>
          <p:spPr>
            <a:xfrm>
              <a:off x="1148424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4" name="자유형 6683"/>
            <p:cNvSpPr/>
            <p:nvPr/>
          </p:nvSpPr>
          <p:spPr>
            <a:xfrm>
              <a:off x="115562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5" name="자유형 6684"/>
            <p:cNvSpPr/>
            <p:nvPr/>
          </p:nvSpPr>
          <p:spPr>
            <a:xfrm>
              <a:off x="116514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6" name="자유형 6685"/>
            <p:cNvSpPr/>
            <p:nvPr/>
          </p:nvSpPr>
          <p:spPr>
            <a:xfrm>
              <a:off x="1139014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7" name="자유형 6686"/>
            <p:cNvSpPr/>
            <p:nvPr/>
          </p:nvSpPr>
          <p:spPr>
            <a:xfrm>
              <a:off x="1138550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8" name="자유형 6687"/>
            <p:cNvSpPr/>
            <p:nvPr/>
          </p:nvSpPr>
          <p:spPr>
            <a:xfrm>
              <a:off x="1133788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89" name="자유형 6688"/>
            <p:cNvSpPr/>
            <p:nvPr/>
          </p:nvSpPr>
          <p:spPr>
            <a:xfrm>
              <a:off x="1148074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0" name="자유형 6689"/>
            <p:cNvSpPr/>
            <p:nvPr/>
          </p:nvSpPr>
          <p:spPr>
            <a:xfrm>
              <a:off x="112658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1" name="자유형 6690"/>
            <p:cNvSpPr/>
            <p:nvPr/>
          </p:nvSpPr>
          <p:spPr>
            <a:xfrm>
              <a:off x="1133788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2" name="자유형 6691"/>
            <p:cNvSpPr/>
            <p:nvPr/>
          </p:nvSpPr>
          <p:spPr>
            <a:xfrm>
              <a:off x="114331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3" name="자유형 6692"/>
            <p:cNvSpPr/>
            <p:nvPr/>
          </p:nvSpPr>
          <p:spPr>
            <a:xfrm>
              <a:off x="1160500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4" name="자유형 6693"/>
            <p:cNvSpPr/>
            <p:nvPr/>
          </p:nvSpPr>
          <p:spPr>
            <a:xfrm>
              <a:off x="1150398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5" name="자유형 6694"/>
            <p:cNvSpPr/>
            <p:nvPr/>
          </p:nvSpPr>
          <p:spPr>
            <a:xfrm>
              <a:off x="1145636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6" name="자유형 6695"/>
            <p:cNvSpPr/>
            <p:nvPr/>
          </p:nvSpPr>
          <p:spPr>
            <a:xfrm>
              <a:off x="1128969" y="41150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7" name="자유형 6696"/>
            <p:cNvSpPr/>
            <p:nvPr/>
          </p:nvSpPr>
          <p:spPr>
            <a:xfrm>
              <a:off x="1138436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8" name="자유형 6697"/>
            <p:cNvSpPr/>
            <p:nvPr/>
          </p:nvSpPr>
          <p:spPr>
            <a:xfrm>
              <a:off x="1145636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99" name="자유형 6698"/>
            <p:cNvSpPr/>
            <p:nvPr/>
          </p:nvSpPr>
          <p:spPr>
            <a:xfrm>
              <a:off x="1155160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0" name="자유형 6699"/>
            <p:cNvSpPr/>
            <p:nvPr/>
          </p:nvSpPr>
          <p:spPr>
            <a:xfrm>
              <a:off x="1172348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1" name="자유형 6700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2" name="자유형 6701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3" name="자유형 6702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4" name="자유형 6703"/>
            <p:cNvSpPr/>
            <p:nvPr/>
          </p:nvSpPr>
          <p:spPr>
            <a:xfrm>
              <a:off x="1150398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5" name="자유형 6704"/>
            <p:cNvSpPr/>
            <p:nvPr/>
          </p:nvSpPr>
          <p:spPr>
            <a:xfrm>
              <a:off x="113843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6" name="자유형 6705"/>
            <p:cNvSpPr/>
            <p:nvPr/>
          </p:nvSpPr>
          <p:spPr>
            <a:xfrm>
              <a:off x="1155795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7" name="자유형 6706"/>
            <p:cNvSpPr/>
            <p:nvPr/>
          </p:nvSpPr>
          <p:spPr>
            <a:xfrm>
              <a:off x="1151033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8" name="자유형 6707"/>
            <p:cNvSpPr/>
            <p:nvPr/>
          </p:nvSpPr>
          <p:spPr>
            <a:xfrm>
              <a:off x="116531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09" name="자유형 6708"/>
            <p:cNvSpPr/>
            <p:nvPr/>
          </p:nvSpPr>
          <p:spPr>
            <a:xfrm>
              <a:off x="114383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0" name="자유형 6709"/>
            <p:cNvSpPr/>
            <p:nvPr/>
          </p:nvSpPr>
          <p:spPr>
            <a:xfrm>
              <a:off x="1151033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1" name="자유형 6710"/>
            <p:cNvSpPr/>
            <p:nvPr/>
          </p:nvSpPr>
          <p:spPr>
            <a:xfrm>
              <a:off x="1160557" y="41198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2" name="자유형 6711"/>
            <p:cNvSpPr/>
            <p:nvPr/>
          </p:nvSpPr>
          <p:spPr>
            <a:xfrm>
              <a:off x="117774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3" name="자유형 6712"/>
            <p:cNvSpPr/>
            <p:nvPr/>
          </p:nvSpPr>
          <p:spPr>
            <a:xfrm>
              <a:off x="107710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4" name="자유형 6713"/>
            <p:cNvSpPr/>
            <p:nvPr/>
          </p:nvSpPr>
          <p:spPr>
            <a:xfrm>
              <a:off x="1086632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5" name="자유형 6714"/>
            <p:cNvSpPr/>
            <p:nvPr/>
          </p:nvSpPr>
          <p:spPr>
            <a:xfrm>
              <a:off x="110382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6" name="자유형 6715"/>
            <p:cNvSpPr/>
            <p:nvPr/>
          </p:nvSpPr>
          <p:spPr>
            <a:xfrm>
              <a:off x="1150919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7" name="자유형 6716"/>
            <p:cNvSpPr/>
            <p:nvPr/>
          </p:nvSpPr>
          <p:spPr>
            <a:xfrm>
              <a:off x="1138957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8" name="자유형 6717"/>
            <p:cNvSpPr/>
            <p:nvPr/>
          </p:nvSpPr>
          <p:spPr>
            <a:xfrm>
              <a:off x="10984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19" name="자유형 6718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0" name="자유형 6719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1" name="자유형 6720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2" name="자유형 6721"/>
            <p:cNvSpPr/>
            <p:nvPr/>
          </p:nvSpPr>
          <p:spPr>
            <a:xfrm>
              <a:off x="1131407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3" name="자유형 6722"/>
            <p:cNvSpPr/>
            <p:nvPr/>
          </p:nvSpPr>
          <p:spPr>
            <a:xfrm>
              <a:off x="1095521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4" name="자유형 6723"/>
            <p:cNvSpPr/>
            <p:nvPr/>
          </p:nvSpPr>
          <p:spPr>
            <a:xfrm>
              <a:off x="109552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5" name="자유형 6724"/>
            <p:cNvSpPr/>
            <p:nvPr/>
          </p:nvSpPr>
          <p:spPr>
            <a:xfrm>
              <a:off x="1105045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6" name="자유형 6725"/>
            <p:cNvSpPr/>
            <p:nvPr/>
          </p:nvSpPr>
          <p:spPr>
            <a:xfrm>
              <a:off x="1140931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7" name="자유형 6726"/>
            <p:cNvSpPr/>
            <p:nvPr/>
          </p:nvSpPr>
          <p:spPr>
            <a:xfrm>
              <a:off x="11050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8" name="자유형 6727"/>
            <p:cNvSpPr/>
            <p:nvPr/>
          </p:nvSpPr>
          <p:spPr>
            <a:xfrm>
              <a:off x="1128969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29" name="자유형 6728"/>
            <p:cNvSpPr/>
            <p:nvPr/>
          </p:nvSpPr>
          <p:spPr>
            <a:xfrm>
              <a:off x="1105045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0" name="자유형 6729"/>
            <p:cNvSpPr/>
            <p:nvPr/>
          </p:nvSpPr>
          <p:spPr>
            <a:xfrm>
              <a:off x="11557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1" name="자유형 6730"/>
            <p:cNvSpPr/>
            <p:nvPr/>
          </p:nvSpPr>
          <p:spPr>
            <a:xfrm>
              <a:off x="1074670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2" name="자유형 6731"/>
            <p:cNvSpPr/>
            <p:nvPr/>
          </p:nvSpPr>
          <p:spPr>
            <a:xfrm>
              <a:off x="1119153" y="40717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3" name="자유형 6732"/>
            <p:cNvSpPr/>
            <p:nvPr/>
          </p:nvSpPr>
          <p:spPr>
            <a:xfrm>
              <a:off x="1102664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4" name="자유형 6733"/>
            <p:cNvSpPr/>
            <p:nvPr/>
          </p:nvSpPr>
          <p:spPr>
            <a:xfrm>
              <a:off x="1109807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5" name="자유형 6734"/>
            <p:cNvSpPr/>
            <p:nvPr/>
          </p:nvSpPr>
          <p:spPr>
            <a:xfrm>
              <a:off x="1097902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6" name="자유형 6735"/>
            <p:cNvSpPr/>
            <p:nvPr/>
          </p:nvSpPr>
          <p:spPr>
            <a:xfrm>
              <a:off x="1097902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7" name="자유형 6736"/>
            <p:cNvSpPr/>
            <p:nvPr/>
          </p:nvSpPr>
          <p:spPr>
            <a:xfrm>
              <a:off x="111218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8" name="자유형 6737"/>
            <p:cNvSpPr/>
            <p:nvPr/>
          </p:nvSpPr>
          <p:spPr>
            <a:xfrm>
              <a:off x="1090702" y="40603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39" name="자유형 6738"/>
            <p:cNvSpPr/>
            <p:nvPr/>
          </p:nvSpPr>
          <p:spPr>
            <a:xfrm>
              <a:off x="106677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0" name="자유형 6739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1" name="자유형 6740"/>
            <p:cNvSpPr/>
            <p:nvPr/>
          </p:nvSpPr>
          <p:spPr>
            <a:xfrm>
              <a:off x="1124614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2" name="자유형 6741"/>
            <p:cNvSpPr/>
            <p:nvPr/>
          </p:nvSpPr>
          <p:spPr>
            <a:xfrm>
              <a:off x="1124150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3" name="자유형 6742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4" name="자유형 6743"/>
            <p:cNvSpPr/>
            <p:nvPr/>
          </p:nvSpPr>
          <p:spPr>
            <a:xfrm>
              <a:off x="113367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5" name="자유형 6744"/>
            <p:cNvSpPr/>
            <p:nvPr/>
          </p:nvSpPr>
          <p:spPr>
            <a:xfrm>
              <a:off x="1112188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6" name="자유형 6745"/>
            <p:cNvSpPr/>
            <p:nvPr/>
          </p:nvSpPr>
          <p:spPr>
            <a:xfrm>
              <a:off x="1088264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7" name="자유형 6746"/>
            <p:cNvSpPr/>
            <p:nvPr/>
          </p:nvSpPr>
          <p:spPr>
            <a:xfrm>
              <a:off x="109778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8" name="자유형 6747"/>
            <p:cNvSpPr/>
            <p:nvPr/>
          </p:nvSpPr>
          <p:spPr>
            <a:xfrm>
              <a:off x="1135998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49" name="자유형 6748"/>
            <p:cNvSpPr/>
            <p:nvPr/>
          </p:nvSpPr>
          <p:spPr>
            <a:xfrm>
              <a:off x="1131236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0" name="자유형 6749"/>
            <p:cNvSpPr/>
            <p:nvPr/>
          </p:nvSpPr>
          <p:spPr>
            <a:xfrm>
              <a:off x="1145522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1" name="자유형 6750"/>
            <p:cNvSpPr/>
            <p:nvPr/>
          </p:nvSpPr>
          <p:spPr>
            <a:xfrm>
              <a:off x="112403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2" name="자유형 6751"/>
            <p:cNvSpPr/>
            <p:nvPr/>
          </p:nvSpPr>
          <p:spPr>
            <a:xfrm>
              <a:off x="1131236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3" name="자유형 6752"/>
            <p:cNvSpPr/>
            <p:nvPr/>
          </p:nvSpPr>
          <p:spPr>
            <a:xfrm>
              <a:off x="114076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4" name="자유형 6753"/>
            <p:cNvSpPr/>
            <p:nvPr/>
          </p:nvSpPr>
          <p:spPr>
            <a:xfrm>
              <a:off x="1157948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5" name="자유형 6754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6" name="자유형 6755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7" name="자유형 6756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8" name="자유형 6757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59" name="자유형 6758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0" name="자유형 6759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1" name="자유형 6760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2" name="자유형 6761"/>
            <p:cNvSpPr/>
            <p:nvPr/>
          </p:nvSpPr>
          <p:spPr>
            <a:xfrm>
              <a:off x="110487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3" name="자유형 6762"/>
            <p:cNvSpPr/>
            <p:nvPr/>
          </p:nvSpPr>
          <p:spPr>
            <a:xfrm>
              <a:off x="110011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4" name="자유형 6763"/>
            <p:cNvSpPr/>
            <p:nvPr/>
          </p:nvSpPr>
          <p:spPr>
            <a:xfrm>
              <a:off x="109291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5" name="자유형 6764"/>
            <p:cNvSpPr/>
            <p:nvPr/>
          </p:nvSpPr>
          <p:spPr>
            <a:xfrm>
              <a:off x="110011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6" name="자유형 6765"/>
            <p:cNvSpPr/>
            <p:nvPr/>
          </p:nvSpPr>
          <p:spPr>
            <a:xfrm>
              <a:off x="1109636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7" name="자유형 6766"/>
            <p:cNvSpPr/>
            <p:nvPr/>
          </p:nvSpPr>
          <p:spPr>
            <a:xfrm>
              <a:off x="112682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8" name="자유형 6767"/>
            <p:cNvSpPr/>
            <p:nvPr/>
          </p:nvSpPr>
          <p:spPr>
            <a:xfrm>
              <a:off x="1129026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69" name="자유형 6768"/>
            <p:cNvSpPr/>
            <p:nvPr/>
          </p:nvSpPr>
          <p:spPr>
            <a:xfrm>
              <a:off x="1124264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0" name="자유형 6769"/>
            <p:cNvSpPr/>
            <p:nvPr/>
          </p:nvSpPr>
          <p:spPr>
            <a:xfrm>
              <a:off x="113855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1" name="자유형 6770"/>
            <p:cNvSpPr/>
            <p:nvPr/>
          </p:nvSpPr>
          <p:spPr>
            <a:xfrm>
              <a:off x="116038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2" name="자유형 6771"/>
            <p:cNvSpPr/>
            <p:nvPr/>
          </p:nvSpPr>
          <p:spPr>
            <a:xfrm>
              <a:off x="109314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3" name="자유형 6772"/>
            <p:cNvSpPr/>
            <p:nvPr/>
          </p:nvSpPr>
          <p:spPr>
            <a:xfrm>
              <a:off x="1102664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4" name="자유형 6773"/>
            <p:cNvSpPr/>
            <p:nvPr/>
          </p:nvSpPr>
          <p:spPr>
            <a:xfrm>
              <a:off x="109314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5" name="자유형 6774"/>
            <p:cNvSpPr/>
            <p:nvPr/>
          </p:nvSpPr>
          <p:spPr>
            <a:xfrm>
              <a:off x="1162824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6" name="자유형 6775"/>
            <p:cNvSpPr/>
            <p:nvPr/>
          </p:nvSpPr>
          <p:spPr>
            <a:xfrm>
              <a:off x="1102664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7" name="자유형 6776"/>
            <p:cNvSpPr/>
            <p:nvPr/>
          </p:nvSpPr>
          <p:spPr>
            <a:xfrm>
              <a:off x="1124500" y="41060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8" name="자유형 6777"/>
            <p:cNvSpPr/>
            <p:nvPr/>
          </p:nvSpPr>
          <p:spPr>
            <a:xfrm>
              <a:off x="1162824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79" name="자유형 6778"/>
            <p:cNvSpPr/>
            <p:nvPr/>
          </p:nvSpPr>
          <p:spPr>
            <a:xfrm>
              <a:off x="1097902" y="41227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0" name="자유형 6779"/>
            <p:cNvSpPr/>
            <p:nvPr/>
          </p:nvSpPr>
          <p:spPr>
            <a:xfrm>
              <a:off x="111509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1" name="자유형 6780"/>
            <p:cNvSpPr/>
            <p:nvPr/>
          </p:nvSpPr>
          <p:spPr>
            <a:xfrm>
              <a:off x="1066835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2" name="자유형 6781"/>
            <p:cNvSpPr/>
            <p:nvPr/>
          </p:nvSpPr>
          <p:spPr>
            <a:xfrm>
              <a:off x="106207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3" name="자유형 6782"/>
            <p:cNvSpPr/>
            <p:nvPr/>
          </p:nvSpPr>
          <p:spPr>
            <a:xfrm>
              <a:off x="107159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4" name="자유형 6783"/>
            <p:cNvSpPr/>
            <p:nvPr/>
          </p:nvSpPr>
          <p:spPr>
            <a:xfrm>
              <a:off x="106207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5" name="자유형 6784"/>
            <p:cNvSpPr/>
            <p:nvPr/>
          </p:nvSpPr>
          <p:spPr>
            <a:xfrm>
              <a:off x="106683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6" name="자유형 6785"/>
            <p:cNvSpPr/>
            <p:nvPr/>
          </p:nvSpPr>
          <p:spPr>
            <a:xfrm>
              <a:off x="108402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7" name="자유형 6786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8" name="자유형 6787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89" name="자유형 6788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0" name="자유형 6789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1" name="자유형 6790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2" name="자유형 6791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3" name="자유형 6792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4" name="자유형 6793"/>
            <p:cNvSpPr/>
            <p:nvPr/>
          </p:nvSpPr>
          <p:spPr>
            <a:xfrm>
              <a:off x="1085883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5" name="자유형 6794"/>
            <p:cNvSpPr/>
            <p:nvPr/>
          </p:nvSpPr>
          <p:spPr>
            <a:xfrm>
              <a:off x="108112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6" name="자유형 6795"/>
            <p:cNvSpPr/>
            <p:nvPr/>
          </p:nvSpPr>
          <p:spPr>
            <a:xfrm>
              <a:off x="109540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7" name="자유형 6796"/>
            <p:cNvSpPr/>
            <p:nvPr/>
          </p:nvSpPr>
          <p:spPr>
            <a:xfrm>
              <a:off x="10739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8" name="자유형 6797"/>
            <p:cNvSpPr/>
            <p:nvPr/>
          </p:nvSpPr>
          <p:spPr>
            <a:xfrm>
              <a:off x="108112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99" name="자유형 6798"/>
            <p:cNvSpPr/>
            <p:nvPr/>
          </p:nvSpPr>
          <p:spPr>
            <a:xfrm>
              <a:off x="109064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0" name="자유형 6799"/>
            <p:cNvSpPr/>
            <p:nvPr/>
          </p:nvSpPr>
          <p:spPr>
            <a:xfrm>
              <a:off x="110783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1" name="자유형 6800"/>
            <p:cNvSpPr/>
            <p:nvPr/>
          </p:nvSpPr>
          <p:spPr>
            <a:xfrm>
              <a:off x="1095407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2" name="자유형 6801"/>
            <p:cNvSpPr/>
            <p:nvPr/>
          </p:nvSpPr>
          <p:spPr>
            <a:xfrm>
              <a:off x="10906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3" name="자유형 6802"/>
            <p:cNvSpPr/>
            <p:nvPr/>
          </p:nvSpPr>
          <p:spPr>
            <a:xfrm>
              <a:off x="110493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4" name="자유형 6803"/>
            <p:cNvSpPr/>
            <p:nvPr/>
          </p:nvSpPr>
          <p:spPr>
            <a:xfrm>
              <a:off x="10834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5" name="자유형 6804"/>
            <p:cNvSpPr/>
            <p:nvPr/>
          </p:nvSpPr>
          <p:spPr>
            <a:xfrm>
              <a:off x="1090645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6" name="자유형 6805"/>
            <p:cNvSpPr/>
            <p:nvPr/>
          </p:nvSpPr>
          <p:spPr>
            <a:xfrm>
              <a:off x="1100169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7" name="자유형 6806"/>
            <p:cNvSpPr/>
            <p:nvPr/>
          </p:nvSpPr>
          <p:spPr>
            <a:xfrm>
              <a:off x="1117357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8" name="자유형 6807"/>
            <p:cNvSpPr/>
            <p:nvPr/>
          </p:nvSpPr>
          <p:spPr>
            <a:xfrm>
              <a:off x="112902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09" name="자유형 6808"/>
            <p:cNvSpPr/>
            <p:nvPr/>
          </p:nvSpPr>
          <p:spPr>
            <a:xfrm>
              <a:off x="1093140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0" name="자유형 6809"/>
            <p:cNvSpPr/>
            <p:nvPr/>
          </p:nvSpPr>
          <p:spPr>
            <a:xfrm>
              <a:off x="110742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1" name="자유형 6810"/>
            <p:cNvSpPr/>
            <p:nvPr/>
          </p:nvSpPr>
          <p:spPr>
            <a:xfrm>
              <a:off x="109314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2" name="자유형 6811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3" name="자유형 6812"/>
            <p:cNvSpPr/>
            <p:nvPr/>
          </p:nvSpPr>
          <p:spPr>
            <a:xfrm>
              <a:off x="111985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4" name="자유형 6813"/>
            <p:cNvSpPr/>
            <p:nvPr/>
          </p:nvSpPr>
          <p:spPr>
            <a:xfrm>
              <a:off x="1147839" y="40985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5" name="자유형 6814"/>
            <p:cNvSpPr/>
            <p:nvPr/>
          </p:nvSpPr>
          <p:spPr>
            <a:xfrm>
              <a:off x="113135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6" name="자유형 6815"/>
            <p:cNvSpPr/>
            <p:nvPr/>
          </p:nvSpPr>
          <p:spPr>
            <a:xfrm>
              <a:off x="1138493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7" name="자유형 6816"/>
            <p:cNvSpPr/>
            <p:nvPr/>
          </p:nvSpPr>
          <p:spPr>
            <a:xfrm>
              <a:off x="11265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8" name="자유형 6817"/>
            <p:cNvSpPr/>
            <p:nvPr/>
          </p:nvSpPr>
          <p:spPr>
            <a:xfrm>
              <a:off x="109546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19" name="자유형 6818"/>
            <p:cNvSpPr/>
            <p:nvPr/>
          </p:nvSpPr>
          <p:spPr>
            <a:xfrm>
              <a:off x="1095464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0" name="자유형 6819"/>
            <p:cNvSpPr/>
            <p:nvPr/>
          </p:nvSpPr>
          <p:spPr>
            <a:xfrm>
              <a:off x="110498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1" name="자유형 6820"/>
            <p:cNvSpPr/>
            <p:nvPr/>
          </p:nvSpPr>
          <p:spPr>
            <a:xfrm>
              <a:off x="1122176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2" name="자유형 6821"/>
            <p:cNvSpPr/>
            <p:nvPr/>
          </p:nvSpPr>
          <p:spPr>
            <a:xfrm>
              <a:off x="1116950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3" name="자유형 6822"/>
            <p:cNvSpPr/>
            <p:nvPr/>
          </p:nvSpPr>
          <p:spPr>
            <a:xfrm>
              <a:off x="1126474" y="41091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4" name="자유형 6823"/>
            <p:cNvSpPr/>
            <p:nvPr/>
          </p:nvSpPr>
          <p:spPr>
            <a:xfrm>
              <a:off x="1074670" y="41091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5" name="자유형 6824"/>
            <p:cNvSpPr/>
            <p:nvPr/>
          </p:nvSpPr>
          <p:spPr>
            <a:xfrm>
              <a:off x="116468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6" name="자유형 6825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7" name="자유형 6826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8" name="자유형 6827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29" name="자유형 6828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0" name="자유형 6829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1" name="자유형 6830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2" name="자유형 6831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3" name="자유형 6832"/>
            <p:cNvSpPr/>
            <p:nvPr/>
          </p:nvSpPr>
          <p:spPr>
            <a:xfrm>
              <a:off x="106933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4" name="자유형 6833"/>
            <p:cNvSpPr/>
            <p:nvPr/>
          </p:nvSpPr>
          <p:spPr>
            <a:xfrm>
              <a:off x="1128798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5" name="자유형 6834"/>
            <p:cNvSpPr/>
            <p:nvPr/>
          </p:nvSpPr>
          <p:spPr>
            <a:xfrm>
              <a:off x="1074092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6" name="자유형 6835"/>
            <p:cNvSpPr/>
            <p:nvPr/>
          </p:nvSpPr>
          <p:spPr>
            <a:xfrm>
              <a:off x="1121598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7" name="자유형 6836"/>
            <p:cNvSpPr/>
            <p:nvPr/>
          </p:nvSpPr>
          <p:spPr>
            <a:xfrm>
              <a:off x="1128798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8" name="자유형 6837"/>
            <p:cNvSpPr/>
            <p:nvPr/>
          </p:nvSpPr>
          <p:spPr>
            <a:xfrm>
              <a:off x="1069330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39" name="자유형 6838"/>
            <p:cNvSpPr/>
            <p:nvPr/>
          </p:nvSpPr>
          <p:spPr>
            <a:xfrm>
              <a:off x="1086518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0" name="자유형 6839"/>
            <p:cNvSpPr/>
            <p:nvPr/>
          </p:nvSpPr>
          <p:spPr>
            <a:xfrm>
              <a:off x="1096156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1" name="자유형 6840"/>
            <p:cNvSpPr/>
            <p:nvPr/>
          </p:nvSpPr>
          <p:spPr>
            <a:xfrm>
              <a:off x="1105680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2" name="자유형 6841"/>
            <p:cNvSpPr/>
            <p:nvPr/>
          </p:nvSpPr>
          <p:spPr>
            <a:xfrm>
              <a:off x="1122868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3" name="자유형 6842"/>
            <p:cNvSpPr/>
            <p:nvPr/>
          </p:nvSpPr>
          <p:spPr>
            <a:xfrm>
              <a:off x="109615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4" name="자유형 6843"/>
            <p:cNvSpPr/>
            <p:nvPr/>
          </p:nvSpPr>
          <p:spPr>
            <a:xfrm>
              <a:off x="1091394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5" name="자유형 6844"/>
            <p:cNvSpPr/>
            <p:nvPr/>
          </p:nvSpPr>
          <p:spPr>
            <a:xfrm>
              <a:off x="1105680" y="41352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6" name="자유형 6845"/>
            <p:cNvSpPr/>
            <p:nvPr/>
          </p:nvSpPr>
          <p:spPr>
            <a:xfrm>
              <a:off x="1084194" y="41328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7" name="자유형 6846"/>
            <p:cNvSpPr/>
            <p:nvPr/>
          </p:nvSpPr>
          <p:spPr>
            <a:xfrm>
              <a:off x="1091394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8" name="자유형 6847"/>
            <p:cNvSpPr/>
            <p:nvPr/>
          </p:nvSpPr>
          <p:spPr>
            <a:xfrm>
              <a:off x="1100918" y="41495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49" name="자유형 6848"/>
            <p:cNvSpPr/>
            <p:nvPr/>
          </p:nvSpPr>
          <p:spPr>
            <a:xfrm>
              <a:off x="1118106" y="41495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0" name="자유형 6849"/>
            <p:cNvSpPr/>
            <p:nvPr/>
          </p:nvSpPr>
          <p:spPr>
            <a:xfrm>
              <a:off x="106985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1" name="자유형 6850"/>
            <p:cNvSpPr/>
            <p:nvPr/>
          </p:nvSpPr>
          <p:spPr>
            <a:xfrm>
              <a:off x="1129319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2" name="자유형 6851"/>
            <p:cNvSpPr/>
            <p:nvPr/>
          </p:nvSpPr>
          <p:spPr>
            <a:xfrm>
              <a:off x="110028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3" name="자유형 6852"/>
            <p:cNvSpPr/>
            <p:nvPr/>
          </p:nvSpPr>
          <p:spPr>
            <a:xfrm>
              <a:off x="1122119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4" name="자유형 6853"/>
            <p:cNvSpPr/>
            <p:nvPr/>
          </p:nvSpPr>
          <p:spPr>
            <a:xfrm>
              <a:off x="1129319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5" name="자유형 6854"/>
            <p:cNvSpPr/>
            <p:nvPr/>
          </p:nvSpPr>
          <p:spPr>
            <a:xfrm>
              <a:off x="1102892" y="4072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6" name="자유형 6855"/>
            <p:cNvSpPr/>
            <p:nvPr/>
          </p:nvSpPr>
          <p:spPr>
            <a:xfrm>
              <a:off x="1112709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7" name="자유형 6856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8" name="자유형 6857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59" name="자유형 6858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0" name="자유형 6859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1" name="자유형 6860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2" name="자유형 6861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3" name="자유형 6862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4" name="자유형 6863"/>
            <p:cNvSpPr/>
            <p:nvPr/>
          </p:nvSpPr>
          <p:spPr>
            <a:xfrm>
              <a:off x="1114569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5" name="자유형 6864"/>
            <p:cNvSpPr/>
            <p:nvPr/>
          </p:nvSpPr>
          <p:spPr>
            <a:xfrm>
              <a:off x="1109807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6" name="자유형 6865"/>
            <p:cNvSpPr/>
            <p:nvPr/>
          </p:nvSpPr>
          <p:spPr>
            <a:xfrm>
              <a:off x="112409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7" name="자유형 6866"/>
            <p:cNvSpPr/>
            <p:nvPr/>
          </p:nvSpPr>
          <p:spPr>
            <a:xfrm>
              <a:off x="1102607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8" name="자유형 6867"/>
            <p:cNvSpPr/>
            <p:nvPr/>
          </p:nvSpPr>
          <p:spPr>
            <a:xfrm>
              <a:off x="110980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69" name="자유형 6868"/>
            <p:cNvSpPr/>
            <p:nvPr/>
          </p:nvSpPr>
          <p:spPr>
            <a:xfrm>
              <a:off x="1119331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0" name="자유형 6869"/>
            <p:cNvSpPr/>
            <p:nvPr/>
          </p:nvSpPr>
          <p:spPr>
            <a:xfrm>
              <a:off x="1067527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1" name="자유형 6870"/>
            <p:cNvSpPr/>
            <p:nvPr/>
          </p:nvSpPr>
          <p:spPr>
            <a:xfrm>
              <a:off x="112409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2" name="자유형 6871"/>
            <p:cNvSpPr/>
            <p:nvPr/>
          </p:nvSpPr>
          <p:spPr>
            <a:xfrm>
              <a:off x="1119331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3" name="자유형 6872"/>
            <p:cNvSpPr/>
            <p:nvPr/>
          </p:nvSpPr>
          <p:spPr>
            <a:xfrm>
              <a:off x="1069387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4" name="자유형 6873"/>
            <p:cNvSpPr/>
            <p:nvPr/>
          </p:nvSpPr>
          <p:spPr>
            <a:xfrm>
              <a:off x="1112131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5" name="자유형 6874"/>
            <p:cNvSpPr/>
            <p:nvPr/>
          </p:nvSpPr>
          <p:spPr>
            <a:xfrm>
              <a:off x="1119331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6" name="자유형 6875"/>
            <p:cNvSpPr/>
            <p:nvPr/>
          </p:nvSpPr>
          <p:spPr>
            <a:xfrm>
              <a:off x="1128855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7" name="자유형 6876"/>
            <p:cNvSpPr/>
            <p:nvPr/>
          </p:nvSpPr>
          <p:spPr>
            <a:xfrm>
              <a:off x="1077051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8" name="자유형 6877"/>
            <p:cNvSpPr/>
            <p:nvPr/>
          </p:nvSpPr>
          <p:spPr>
            <a:xfrm>
              <a:off x="1100918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79" name="자유형 6878"/>
            <p:cNvSpPr/>
            <p:nvPr/>
          </p:nvSpPr>
          <p:spPr>
            <a:xfrm>
              <a:off x="1096156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0" name="자유형 6879"/>
            <p:cNvSpPr/>
            <p:nvPr/>
          </p:nvSpPr>
          <p:spPr>
            <a:xfrm>
              <a:off x="1110442" y="41186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1" name="자유형 6880"/>
            <p:cNvSpPr/>
            <p:nvPr/>
          </p:nvSpPr>
          <p:spPr>
            <a:xfrm>
              <a:off x="1088956" y="41162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2" name="자유형 6881"/>
            <p:cNvSpPr/>
            <p:nvPr/>
          </p:nvSpPr>
          <p:spPr>
            <a:xfrm>
              <a:off x="109615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3" name="자유형 6882"/>
            <p:cNvSpPr/>
            <p:nvPr/>
          </p:nvSpPr>
          <p:spPr>
            <a:xfrm>
              <a:off x="1105680" y="41329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4" name="자유형 6883"/>
            <p:cNvSpPr/>
            <p:nvPr/>
          </p:nvSpPr>
          <p:spPr>
            <a:xfrm>
              <a:off x="1122868" y="41329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5" name="자유형 6884"/>
            <p:cNvSpPr/>
            <p:nvPr/>
          </p:nvSpPr>
          <p:spPr>
            <a:xfrm>
              <a:off x="1172691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6" name="자유형 6885"/>
            <p:cNvSpPr/>
            <p:nvPr/>
          </p:nvSpPr>
          <p:spPr>
            <a:xfrm>
              <a:off x="1156202" y="41020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7" name="자유형 6886"/>
            <p:cNvSpPr/>
            <p:nvPr/>
          </p:nvSpPr>
          <p:spPr>
            <a:xfrm>
              <a:off x="1163345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8" name="자유형 6887"/>
            <p:cNvSpPr/>
            <p:nvPr/>
          </p:nvSpPr>
          <p:spPr>
            <a:xfrm>
              <a:off x="1151440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89" name="자유형 6888"/>
            <p:cNvSpPr/>
            <p:nvPr/>
          </p:nvSpPr>
          <p:spPr>
            <a:xfrm>
              <a:off x="1151440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0" name="자유형 6889"/>
            <p:cNvSpPr/>
            <p:nvPr/>
          </p:nvSpPr>
          <p:spPr>
            <a:xfrm>
              <a:off x="1165726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1" name="자유형 6890"/>
            <p:cNvSpPr/>
            <p:nvPr/>
          </p:nvSpPr>
          <p:spPr>
            <a:xfrm>
              <a:off x="117519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2" name="자유형 6891"/>
            <p:cNvSpPr/>
            <p:nvPr/>
          </p:nvSpPr>
          <p:spPr>
            <a:xfrm>
              <a:off x="1091801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3" name="자유형 6892"/>
            <p:cNvSpPr/>
            <p:nvPr/>
          </p:nvSpPr>
          <p:spPr>
            <a:xfrm>
              <a:off x="110898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4" name="자유형 6893"/>
            <p:cNvSpPr/>
            <p:nvPr/>
          </p:nvSpPr>
          <p:spPr>
            <a:xfrm>
              <a:off x="1177688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5" name="자유형 6894"/>
            <p:cNvSpPr/>
            <p:nvPr/>
          </p:nvSpPr>
          <p:spPr>
            <a:xfrm>
              <a:off x="1172926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6" name="자유형 6895"/>
            <p:cNvSpPr/>
            <p:nvPr/>
          </p:nvSpPr>
          <p:spPr>
            <a:xfrm>
              <a:off x="116340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7" name="자유형 6896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8" name="자유형 6897"/>
            <p:cNvSpPr/>
            <p:nvPr/>
          </p:nvSpPr>
          <p:spPr>
            <a:xfrm>
              <a:off x="1165726" y="40782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99" name="자유형 6898"/>
            <p:cNvSpPr/>
            <p:nvPr/>
          </p:nvSpPr>
          <p:spPr>
            <a:xfrm>
              <a:off x="118477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0" name="자유형 6899"/>
            <p:cNvSpPr/>
            <p:nvPr/>
          </p:nvSpPr>
          <p:spPr>
            <a:xfrm>
              <a:off x="1175250" y="40906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1" name="자유형 6900"/>
            <p:cNvSpPr/>
            <p:nvPr/>
          </p:nvSpPr>
          <p:spPr>
            <a:xfrm>
              <a:off x="117757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2" name="자유형 6901"/>
            <p:cNvSpPr/>
            <p:nvPr/>
          </p:nvSpPr>
          <p:spPr>
            <a:xfrm>
              <a:off x="1184774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3" name="자유형 6902"/>
            <p:cNvSpPr/>
            <p:nvPr/>
          </p:nvSpPr>
          <p:spPr>
            <a:xfrm>
              <a:off x="1170488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4" name="자유형 6903"/>
            <p:cNvSpPr/>
            <p:nvPr/>
          </p:nvSpPr>
          <p:spPr>
            <a:xfrm>
              <a:off x="1187676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5" name="자유형 6904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6" name="자유형 6905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7" name="자유형 6906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8" name="자유형 6907"/>
            <p:cNvSpPr/>
            <p:nvPr/>
          </p:nvSpPr>
          <p:spPr>
            <a:xfrm>
              <a:off x="1115611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09" name="자유형 6908"/>
            <p:cNvSpPr/>
            <p:nvPr/>
          </p:nvSpPr>
          <p:spPr>
            <a:xfrm>
              <a:off x="112513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0" name="자유형 6909"/>
            <p:cNvSpPr/>
            <p:nvPr/>
          </p:nvSpPr>
          <p:spPr>
            <a:xfrm>
              <a:off x="114232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1" name="자유형 6910"/>
            <p:cNvSpPr/>
            <p:nvPr/>
          </p:nvSpPr>
          <p:spPr>
            <a:xfrm>
              <a:off x="1202076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2" name="자유형 6911"/>
            <p:cNvSpPr/>
            <p:nvPr/>
          </p:nvSpPr>
          <p:spPr>
            <a:xfrm>
              <a:off x="119731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3" name="자유형 6912"/>
            <p:cNvSpPr/>
            <p:nvPr/>
          </p:nvSpPr>
          <p:spPr>
            <a:xfrm>
              <a:off x="1211600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4" name="자유형 6913"/>
            <p:cNvSpPr/>
            <p:nvPr/>
          </p:nvSpPr>
          <p:spPr>
            <a:xfrm>
              <a:off x="119011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5" name="자유형 6914"/>
            <p:cNvSpPr/>
            <p:nvPr/>
          </p:nvSpPr>
          <p:spPr>
            <a:xfrm>
              <a:off x="1147199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6" name="자유형 6915"/>
            <p:cNvSpPr/>
            <p:nvPr/>
          </p:nvSpPr>
          <p:spPr>
            <a:xfrm>
              <a:off x="1161485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7" name="자유형 6916"/>
            <p:cNvSpPr/>
            <p:nvPr/>
          </p:nvSpPr>
          <p:spPr>
            <a:xfrm>
              <a:off x="113999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8" name="자유형 6917"/>
            <p:cNvSpPr/>
            <p:nvPr/>
          </p:nvSpPr>
          <p:spPr>
            <a:xfrm>
              <a:off x="1147199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19" name="자유형 6918"/>
            <p:cNvSpPr/>
            <p:nvPr/>
          </p:nvSpPr>
          <p:spPr>
            <a:xfrm>
              <a:off x="1156723" y="41221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0" name="자유형 6919"/>
            <p:cNvSpPr/>
            <p:nvPr/>
          </p:nvSpPr>
          <p:spPr>
            <a:xfrm>
              <a:off x="1173911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1" name="자유형 6920"/>
            <p:cNvSpPr/>
            <p:nvPr/>
          </p:nvSpPr>
          <p:spPr>
            <a:xfrm>
              <a:off x="107281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2" name="자유형 6921"/>
            <p:cNvSpPr/>
            <p:nvPr/>
          </p:nvSpPr>
          <p:spPr>
            <a:xfrm>
              <a:off x="108233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3" name="자유형 6922"/>
            <p:cNvSpPr/>
            <p:nvPr/>
          </p:nvSpPr>
          <p:spPr>
            <a:xfrm>
              <a:off x="109952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4" name="자유형 6923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5" name="자유형 6924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6" name="자유형 6925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7" name="자유형 6926"/>
            <p:cNvSpPr/>
            <p:nvPr/>
          </p:nvSpPr>
          <p:spPr>
            <a:xfrm>
              <a:off x="109662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8" name="자유형 6927"/>
            <p:cNvSpPr/>
            <p:nvPr/>
          </p:nvSpPr>
          <p:spPr>
            <a:xfrm>
              <a:off x="110614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29" name="자유형 6928"/>
            <p:cNvSpPr/>
            <p:nvPr/>
          </p:nvSpPr>
          <p:spPr>
            <a:xfrm>
              <a:off x="112333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0" name="자유형 6929"/>
            <p:cNvSpPr/>
            <p:nvPr/>
          </p:nvSpPr>
          <p:spPr>
            <a:xfrm>
              <a:off x="1106144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1" name="자유형 6930"/>
            <p:cNvSpPr/>
            <p:nvPr/>
          </p:nvSpPr>
          <p:spPr>
            <a:xfrm>
              <a:off x="1115668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2" name="자유형 6931"/>
            <p:cNvSpPr/>
            <p:nvPr/>
          </p:nvSpPr>
          <p:spPr>
            <a:xfrm>
              <a:off x="113285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3" name="자유형 6932"/>
            <p:cNvSpPr/>
            <p:nvPr/>
          </p:nvSpPr>
          <p:spPr>
            <a:xfrm>
              <a:off x="115196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4" name="자유형 6933"/>
            <p:cNvSpPr/>
            <p:nvPr/>
          </p:nvSpPr>
          <p:spPr>
            <a:xfrm>
              <a:off x="116148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5" name="자유형 6934"/>
            <p:cNvSpPr/>
            <p:nvPr/>
          </p:nvSpPr>
          <p:spPr>
            <a:xfrm>
              <a:off x="117867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6" name="자유형 6935"/>
            <p:cNvSpPr/>
            <p:nvPr/>
          </p:nvSpPr>
          <p:spPr>
            <a:xfrm>
              <a:off x="1169675" y="4092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7" name="자유형 6936"/>
            <p:cNvSpPr/>
            <p:nvPr/>
          </p:nvSpPr>
          <p:spPr>
            <a:xfrm>
              <a:off x="1153186" y="40949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8" name="자유형 6937"/>
            <p:cNvSpPr/>
            <p:nvPr/>
          </p:nvSpPr>
          <p:spPr>
            <a:xfrm>
              <a:off x="1160329" y="40806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39" name="자유형 6938"/>
            <p:cNvSpPr/>
            <p:nvPr/>
          </p:nvSpPr>
          <p:spPr>
            <a:xfrm>
              <a:off x="1148424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0" name="자유형 6939"/>
            <p:cNvSpPr/>
            <p:nvPr/>
          </p:nvSpPr>
          <p:spPr>
            <a:xfrm>
              <a:off x="107455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1" name="자유형 6940"/>
            <p:cNvSpPr/>
            <p:nvPr/>
          </p:nvSpPr>
          <p:spPr>
            <a:xfrm>
              <a:off x="106979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2" name="자유형 6941"/>
            <p:cNvSpPr/>
            <p:nvPr/>
          </p:nvSpPr>
          <p:spPr>
            <a:xfrm>
              <a:off x="107931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3" name="자유형 6942"/>
            <p:cNvSpPr/>
            <p:nvPr/>
          </p:nvSpPr>
          <p:spPr>
            <a:xfrm>
              <a:off x="109650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4" name="자유형 6943"/>
            <p:cNvSpPr/>
            <p:nvPr/>
          </p:nvSpPr>
          <p:spPr>
            <a:xfrm>
              <a:off x="1155567" y="41139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5" name="자유형 6944"/>
            <p:cNvSpPr/>
            <p:nvPr/>
          </p:nvSpPr>
          <p:spPr>
            <a:xfrm>
              <a:off x="1081642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6" name="자유형 6945"/>
            <p:cNvSpPr/>
            <p:nvPr/>
          </p:nvSpPr>
          <p:spPr>
            <a:xfrm>
              <a:off x="1165091" y="41263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7" name="자유형 6946"/>
            <p:cNvSpPr/>
            <p:nvPr/>
          </p:nvSpPr>
          <p:spPr>
            <a:xfrm>
              <a:off x="1174558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8" name="자유형 6947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49" name="자유형 6948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0" name="자유형 6949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1" name="자유형 6950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2" name="자유형 6951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3" name="자유형 6952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4" name="자유형 6953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5" name="자유형 6954"/>
            <p:cNvSpPr/>
            <p:nvPr/>
          </p:nvSpPr>
          <p:spPr>
            <a:xfrm>
              <a:off x="1086404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6" name="자유형 6955"/>
            <p:cNvSpPr/>
            <p:nvPr/>
          </p:nvSpPr>
          <p:spPr>
            <a:xfrm>
              <a:off x="1081642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7" name="자유형 6956"/>
            <p:cNvSpPr/>
            <p:nvPr/>
          </p:nvSpPr>
          <p:spPr>
            <a:xfrm>
              <a:off x="1095928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8" name="자유형 6957"/>
            <p:cNvSpPr/>
            <p:nvPr/>
          </p:nvSpPr>
          <p:spPr>
            <a:xfrm>
              <a:off x="107444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59" name="자유형 6958"/>
            <p:cNvSpPr/>
            <p:nvPr/>
          </p:nvSpPr>
          <p:spPr>
            <a:xfrm>
              <a:off x="1081642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0" name="자유형 6959"/>
            <p:cNvSpPr/>
            <p:nvPr/>
          </p:nvSpPr>
          <p:spPr>
            <a:xfrm>
              <a:off x="1091166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1" name="자유형 6960"/>
            <p:cNvSpPr/>
            <p:nvPr/>
          </p:nvSpPr>
          <p:spPr>
            <a:xfrm>
              <a:off x="1108354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2" name="자유형 6961"/>
            <p:cNvSpPr/>
            <p:nvPr/>
          </p:nvSpPr>
          <p:spPr>
            <a:xfrm>
              <a:off x="1122754" y="40996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3" name="자유형 6962"/>
            <p:cNvSpPr/>
            <p:nvPr/>
          </p:nvSpPr>
          <p:spPr>
            <a:xfrm>
              <a:off x="11179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4" name="자유형 6963"/>
            <p:cNvSpPr/>
            <p:nvPr/>
          </p:nvSpPr>
          <p:spPr>
            <a:xfrm>
              <a:off x="1117992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5" name="자유형 6964"/>
            <p:cNvSpPr/>
            <p:nvPr/>
          </p:nvSpPr>
          <p:spPr>
            <a:xfrm>
              <a:off x="1113230" y="41317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6" name="자유형 6965"/>
            <p:cNvSpPr/>
            <p:nvPr/>
          </p:nvSpPr>
          <p:spPr>
            <a:xfrm>
              <a:off x="1127516" y="41293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7" name="자유형 6966"/>
            <p:cNvSpPr/>
            <p:nvPr/>
          </p:nvSpPr>
          <p:spPr>
            <a:xfrm>
              <a:off x="1106030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8" name="자유형 6967"/>
            <p:cNvSpPr/>
            <p:nvPr/>
          </p:nvSpPr>
          <p:spPr>
            <a:xfrm>
              <a:off x="1113230" y="41484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69" name="자유형 6968"/>
            <p:cNvSpPr/>
            <p:nvPr/>
          </p:nvSpPr>
          <p:spPr>
            <a:xfrm>
              <a:off x="1122754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0" name="자유형 6969"/>
            <p:cNvSpPr/>
            <p:nvPr/>
          </p:nvSpPr>
          <p:spPr>
            <a:xfrm>
              <a:off x="1139942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1" name="자유형 6970"/>
            <p:cNvSpPr/>
            <p:nvPr/>
          </p:nvSpPr>
          <p:spPr>
            <a:xfrm>
              <a:off x="1112595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2" name="자유형 6971"/>
            <p:cNvSpPr/>
            <p:nvPr/>
          </p:nvSpPr>
          <p:spPr>
            <a:xfrm>
              <a:off x="1107833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3" name="자유형 6972"/>
            <p:cNvSpPr/>
            <p:nvPr/>
          </p:nvSpPr>
          <p:spPr>
            <a:xfrm>
              <a:off x="112211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4" name="자유형 6973"/>
            <p:cNvSpPr/>
            <p:nvPr/>
          </p:nvSpPr>
          <p:spPr>
            <a:xfrm>
              <a:off x="110063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5" name="자유형 6974"/>
            <p:cNvSpPr/>
            <p:nvPr/>
          </p:nvSpPr>
          <p:spPr>
            <a:xfrm>
              <a:off x="1107833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6" name="자유형 6975"/>
            <p:cNvSpPr/>
            <p:nvPr/>
          </p:nvSpPr>
          <p:spPr>
            <a:xfrm>
              <a:off x="1117357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7" name="자유형 6976"/>
            <p:cNvSpPr/>
            <p:nvPr/>
          </p:nvSpPr>
          <p:spPr>
            <a:xfrm>
              <a:off x="1070315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8" name="자유형 6977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79" name="자유형 6978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0" name="자유형 6979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1" name="자유형 6980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2" name="자유형 6981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3" name="자유형 6982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4" name="자유형 6983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5" name="자유형 6984"/>
            <p:cNvSpPr/>
            <p:nvPr/>
          </p:nvSpPr>
          <p:spPr>
            <a:xfrm>
              <a:off x="1067413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6" name="자유형 6985"/>
            <p:cNvSpPr/>
            <p:nvPr/>
          </p:nvSpPr>
          <p:spPr>
            <a:xfrm>
              <a:off x="116276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7" name="자유형 6986"/>
            <p:cNvSpPr/>
            <p:nvPr/>
          </p:nvSpPr>
          <p:spPr>
            <a:xfrm>
              <a:off x="107693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8" name="자유형 6987"/>
            <p:cNvSpPr/>
            <p:nvPr/>
          </p:nvSpPr>
          <p:spPr>
            <a:xfrm>
              <a:off x="112444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89" name="자유형 6988"/>
            <p:cNvSpPr/>
            <p:nvPr/>
          </p:nvSpPr>
          <p:spPr>
            <a:xfrm>
              <a:off x="1162767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0" name="자유형 6989"/>
            <p:cNvSpPr/>
            <p:nvPr/>
          </p:nvSpPr>
          <p:spPr>
            <a:xfrm>
              <a:off x="1072175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1" name="자유형 6990"/>
            <p:cNvSpPr/>
            <p:nvPr/>
          </p:nvSpPr>
          <p:spPr>
            <a:xfrm>
              <a:off x="1089363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2" name="자유형 6991"/>
            <p:cNvSpPr/>
            <p:nvPr/>
          </p:nvSpPr>
          <p:spPr>
            <a:xfrm>
              <a:off x="1076937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3" name="자유형 6992"/>
            <p:cNvSpPr/>
            <p:nvPr/>
          </p:nvSpPr>
          <p:spPr>
            <a:xfrm>
              <a:off x="107217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4" name="자유형 6993"/>
            <p:cNvSpPr/>
            <p:nvPr/>
          </p:nvSpPr>
          <p:spPr>
            <a:xfrm>
              <a:off x="108646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5" name="자유형 6994"/>
            <p:cNvSpPr/>
            <p:nvPr/>
          </p:nvSpPr>
          <p:spPr>
            <a:xfrm>
              <a:off x="106973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6" name="자유형 6995"/>
            <p:cNvSpPr/>
            <p:nvPr/>
          </p:nvSpPr>
          <p:spPr>
            <a:xfrm>
              <a:off x="1072175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7" name="자유형 6996"/>
            <p:cNvSpPr/>
            <p:nvPr/>
          </p:nvSpPr>
          <p:spPr>
            <a:xfrm>
              <a:off x="1081699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8" name="자유형 6997"/>
            <p:cNvSpPr/>
            <p:nvPr/>
          </p:nvSpPr>
          <p:spPr>
            <a:xfrm>
              <a:off x="1098887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999" name="자유형 6998"/>
            <p:cNvSpPr/>
            <p:nvPr/>
          </p:nvSpPr>
          <p:spPr>
            <a:xfrm>
              <a:off x="111799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0" name="자유형 6999"/>
            <p:cNvSpPr/>
            <p:nvPr/>
          </p:nvSpPr>
          <p:spPr>
            <a:xfrm>
              <a:off x="113227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1" name="자유형 7000"/>
            <p:cNvSpPr/>
            <p:nvPr/>
          </p:nvSpPr>
          <p:spPr>
            <a:xfrm>
              <a:off x="1110792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2" name="자유형 7001"/>
            <p:cNvSpPr/>
            <p:nvPr/>
          </p:nvSpPr>
          <p:spPr>
            <a:xfrm>
              <a:off x="1117992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3" name="자유형 7002"/>
            <p:cNvSpPr/>
            <p:nvPr/>
          </p:nvSpPr>
          <p:spPr>
            <a:xfrm>
              <a:off x="1127516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4" name="자유형 7003"/>
            <p:cNvSpPr/>
            <p:nvPr/>
          </p:nvSpPr>
          <p:spPr>
            <a:xfrm>
              <a:off x="114470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5" name="자유형 7004"/>
            <p:cNvSpPr/>
            <p:nvPr/>
          </p:nvSpPr>
          <p:spPr>
            <a:xfrm>
              <a:off x="1182215" y="4068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6" name="자유형 7005"/>
            <p:cNvSpPr/>
            <p:nvPr/>
          </p:nvSpPr>
          <p:spPr>
            <a:xfrm>
              <a:off x="1165726" y="40711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7" name="자유형 7006"/>
            <p:cNvSpPr/>
            <p:nvPr/>
          </p:nvSpPr>
          <p:spPr>
            <a:xfrm>
              <a:off x="1160964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8" name="자유형 7007"/>
            <p:cNvSpPr/>
            <p:nvPr/>
          </p:nvSpPr>
          <p:spPr>
            <a:xfrm>
              <a:off x="1175250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09" name="자유형 7008"/>
            <p:cNvSpPr/>
            <p:nvPr/>
          </p:nvSpPr>
          <p:spPr>
            <a:xfrm>
              <a:off x="1153764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0" name="자유형 7009"/>
            <p:cNvSpPr/>
            <p:nvPr/>
          </p:nvSpPr>
          <p:spPr>
            <a:xfrm>
              <a:off x="1160964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1" name="자유형 7010"/>
            <p:cNvSpPr/>
            <p:nvPr/>
          </p:nvSpPr>
          <p:spPr>
            <a:xfrm>
              <a:off x="1170488" y="40978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2" name="자유형 7011"/>
            <p:cNvSpPr/>
            <p:nvPr/>
          </p:nvSpPr>
          <p:spPr>
            <a:xfrm>
              <a:off x="116386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3" name="자유형 7012"/>
            <p:cNvSpPr/>
            <p:nvPr/>
          </p:nvSpPr>
          <p:spPr>
            <a:xfrm>
              <a:off x="1163402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4" name="자유형 7013"/>
            <p:cNvSpPr/>
            <p:nvPr/>
          </p:nvSpPr>
          <p:spPr>
            <a:xfrm>
              <a:off x="1182450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5" name="자유형 7014"/>
            <p:cNvSpPr/>
            <p:nvPr/>
          </p:nvSpPr>
          <p:spPr>
            <a:xfrm>
              <a:off x="1172926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6" name="자유형 7015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7" name="자유형 7016"/>
            <p:cNvSpPr/>
            <p:nvPr/>
          </p:nvSpPr>
          <p:spPr>
            <a:xfrm>
              <a:off x="1182450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8" name="자유형 7017"/>
            <p:cNvSpPr/>
            <p:nvPr/>
          </p:nvSpPr>
          <p:spPr>
            <a:xfrm>
              <a:off x="1168164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19" name="자유형 7018"/>
            <p:cNvSpPr/>
            <p:nvPr/>
          </p:nvSpPr>
          <p:spPr>
            <a:xfrm>
              <a:off x="1185352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0" name="자유형 7019"/>
            <p:cNvSpPr/>
            <p:nvPr/>
          </p:nvSpPr>
          <p:spPr>
            <a:xfrm>
              <a:off x="1170488" y="40620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1" name="자유형 7020"/>
            <p:cNvSpPr/>
            <p:nvPr/>
          </p:nvSpPr>
          <p:spPr>
            <a:xfrm>
              <a:off x="1184774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2" name="자유형 7021"/>
            <p:cNvSpPr/>
            <p:nvPr/>
          </p:nvSpPr>
          <p:spPr>
            <a:xfrm>
              <a:off x="1163288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3" name="자유형 7022"/>
            <p:cNvSpPr/>
            <p:nvPr/>
          </p:nvSpPr>
          <p:spPr>
            <a:xfrm>
              <a:off x="1170488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4" name="자유형 7023"/>
            <p:cNvSpPr/>
            <p:nvPr/>
          </p:nvSpPr>
          <p:spPr>
            <a:xfrm>
              <a:off x="1180012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5" name="자유형 7024"/>
            <p:cNvSpPr/>
            <p:nvPr/>
          </p:nvSpPr>
          <p:spPr>
            <a:xfrm>
              <a:off x="1197200" y="4074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6" name="자유형 7025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7" name="자유형 7026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8" name="자유형 7027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29" name="자유형 7028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0" name="자유형 7029"/>
            <p:cNvSpPr/>
            <p:nvPr/>
          </p:nvSpPr>
          <p:spPr>
            <a:xfrm>
              <a:off x="1175250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1" name="자유형 7030"/>
            <p:cNvSpPr/>
            <p:nvPr/>
          </p:nvSpPr>
          <p:spPr>
            <a:xfrm>
              <a:off x="1170488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2" name="자유형 7031"/>
            <p:cNvSpPr/>
            <p:nvPr/>
          </p:nvSpPr>
          <p:spPr>
            <a:xfrm>
              <a:off x="118477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3" name="자유형 7032"/>
            <p:cNvSpPr/>
            <p:nvPr/>
          </p:nvSpPr>
          <p:spPr>
            <a:xfrm>
              <a:off x="116328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4" name="자유형 7033"/>
            <p:cNvSpPr/>
            <p:nvPr/>
          </p:nvSpPr>
          <p:spPr>
            <a:xfrm>
              <a:off x="1211600" y="40615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5" name="자유형 7034"/>
            <p:cNvSpPr/>
            <p:nvPr/>
          </p:nvSpPr>
          <p:spPr>
            <a:xfrm>
              <a:off x="1206838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6" name="자유형 7035"/>
            <p:cNvSpPr/>
            <p:nvPr/>
          </p:nvSpPr>
          <p:spPr>
            <a:xfrm>
              <a:off x="118779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7" name="자유형 7036"/>
            <p:cNvSpPr/>
            <p:nvPr/>
          </p:nvSpPr>
          <p:spPr>
            <a:xfrm>
              <a:off x="1199638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8" name="자유형 7037"/>
            <p:cNvSpPr/>
            <p:nvPr/>
          </p:nvSpPr>
          <p:spPr>
            <a:xfrm>
              <a:off x="1206838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39" name="자유형 7038"/>
            <p:cNvSpPr/>
            <p:nvPr/>
          </p:nvSpPr>
          <p:spPr>
            <a:xfrm>
              <a:off x="1216362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0" name="자유형 7039"/>
            <p:cNvSpPr/>
            <p:nvPr/>
          </p:nvSpPr>
          <p:spPr>
            <a:xfrm>
              <a:off x="1200216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1" name="자유형 7040"/>
            <p:cNvSpPr/>
            <p:nvPr/>
          </p:nvSpPr>
          <p:spPr>
            <a:xfrm>
              <a:off x="1206838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2" name="자유형 7041"/>
            <p:cNvSpPr/>
            <p:nvPr/>
          </p:nvSpPr>
          <p:spPr>
            <a:xfrm>
              <a:off x="1149523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3" name="자유형 7042"/>
            <p:cNvSpPr/>
            <p:nvPr/>
          </p:nvSpPr>
          <p:spPr>
            <a:xfrm>
              <a:off x="115625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4" name="자유형 7043"/>
            <p:cNvSpPr/>
            <p:nvPr/>
          </p:nvSpPr>
          <p:spPr>
            <a:xfrm>
              <a:off x="115149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5" name="자유형 7044"/>
            <p:cNvSpPr/>
            <p:nvPr/>
          </p:nvSpPr>
          <p:spPr>
            <a:xfrm>
              <a:off x="1165783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6" name="자유형 7045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7" name="자유형 7046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8" name="자유형 7047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49" name="자유형 7048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0" name="자유형 7049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1" name="자유형 7050"/>
            <p:cNvSpPr/>
            <p:nvPr/>
          </p:nvSpPr>
          <p:spPr>
            <a:xfrm>
              <a:off x="118006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2" name="자유형 7051"/>
            <p:cNvSpPr/>
            <p:nvPr/>
          </p:nvSpPr>
          <p:spPr>
            <a:xfrm>
              <a:off x="117530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3" name="자유형 7052"/>
            <p:cNvSpPr/>
            <p:nvPr/>
          </p:nvSpPr>
          <p:spPr>
            <a:xfrm>
              <a:off x="1165783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4" name="자유형 7053"/>
            <p:cNvSpPr/>
            <p:nvPr/>
          </p:nvSpPr>
          <p:spPr>
            <a:xfrm>
              <a:off x="116810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5" name="자유형 7054"/>
            <p:cNvSpPr/>
            <p:nvPr/>
          </p:nvSpPr>
          <p:spPr>
            <a:xfrm>
              <a:off x="1165783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6" name="자유형 7055"/>
            <p:cNvSpPr/>
            <p:nvPr/>
          </p:nvSpPr>
          <p:spPr>
            <a:xfrm>
              <a:off x="118483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7" name="자유형 7056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8" name="자유형 7057"/>
            <p:cNvSpPr/>
            <p:nvPr/>
          </p:nvSpPr>
          <p:spPr>
            <a:xfrm>
              <a:off x="117763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59" name="자유형 7058"/>
            <p:cNvSpPr/>
            <p:nvPr/>
          </p:nvSpPr>
          <p:spPr>
            <a:xfrm>
              <a:off x="1211600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0" name="자유형 7059"/>
            <p:cNvSpPr/>
            <p:nvPr/>
          </p:nvSpPr>
          <p:spPr>
            <a:xfrm>
              <a:off x="120683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1" name="자유형 7060"/>
            <p:cNvSpPr/>
            <p:nvPr/>
          </p:nvSpPr>
          <p:spPr>
            <a:xfrm>
              <a:off x="1187790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2" name="자유형 7061"/>
            <p:cNvSpPr/>
            <p:nvPr/>
          </p:nvSpPr>
          <p:spPr>
            <a:xfrm>
              <a:off x="1199638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3" name="자유형 7062"/>
            <p:cNvSpPr/>
            <p:nvPr/>
          </p:nvSpPr>
          <p:spPr>
            <a:xfrm>
              <a:off x="1171009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4" name="자유형 7063"/>
            <p:cNvSpPr/>
            <p:nvPr/>
          </p:nvSpPr>
          <p:spPr>
            <a:xfrm>
              <a:off x="115724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5" name="자유형 7064"/>
            <p:cNvSpPr/>
            <p:nvPr/>
          </p:nvSpPr>
          <p:spPr>
            <a:xfrm>
              <a:off x="1182215" y="41122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6" name="자유형 7065"/>
            <p:cNvSpPr/>
            <p:nvPr/>
          </p:nvSpPr>
          <p:spPr>
            <a:xfrm>
              <a:off x="112037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7" name="자유형 7066"/>
            <p:cNvSpPr/>
            <p:nvPr/>
          </p:nvSpPr>
          <p:spPr>
            <a:xfrm>
              <a:off x="117286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8" name="자유형 7067"/>
            <p:cNvSpPr/>
            <p:nvPr/>
          </p:nvSpPr>
          <p:spPr>
            <a:xfrm>
              <a:off x="1184774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69" name="자유형 7068"/>
            <p:cNvSpPr/>
            <p:nvPr/>
          </p:nvSpPr>
          <p:spPr>
            <a:xfrm>
              <a:off x="1115611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0" name="자유형 7069"/>
            <p:cNvSpPr/>
            <p:nvPr/>
          </p:nvSpPr>
          <p:spPr>
            <a:xfrm>
              <a:off x="112513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1" name="자유형 7070"/>
            <p:cNvSpPr/>
            <p:nvPr/>
          </p:nvSpPr>
          <p:spPr>
            <a:xfrm>
              <a:off x="1142323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2" name="자유형 7071"/>
            <p:cNvSpPr/>
            <p:nvPr/>
          </p:nvSpPr>
          <p:spPr>
            <a:xfrm>
              <a:off x="1137097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3" name="자유형 7072"/>
            <p:cNvSpPr/>
            <p:nvPr/>
          </p:nvSpPr>
          <p:spPr>
            <a:xfrm>
              <a:off x="1146621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4" name="자유형 7073"/>
            <p:cNvSpPr/>
            <p:nvPr/>
          </p:nvSpPr>
          <p:spPr>
            <a:xfrm>
              <a:off x="1163809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5" name="자유형 7074"/>
            <p:cNvSpPr/>
            <p:nvPr/>
          </p:nvSpPr>
          <p:spPr>
            <a:xfrm>
              <a:off x="1199060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6" name="자유형 7075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7" name="자유형 7076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8" name="자유형 7077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79" name="자유형 7078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0" name="자유형 7079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1" name="자유형 7080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2" name="자유형 7081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3" name="자유형 7082"/>
            <p:cNvSpPr/>
            <p:nvPr/>
          </p:nvSpPr>
          <p:spPr>
            <a:xfrm>
              <a:off x="1153707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4" name="자유형 7083"/>
            <p:cNvSpPr/>
            <p:nvPr/>
          </p:nvSpPr>
          <p:spPr>
            <a:xfrm>
              <a:off x="1148945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5" name="자유형 7084"/>
            <p:cNvSpPr/>
            <p:nvPr/>
          </p:nvSpPr>
          <p:spPr>
            <a:xfrm>
              <a:off x="1163231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6" name="자유형 7085"/>
            <p:cNvSpPr/>
            <p:nvPr/>
          </p:nvSpPr>
          <p:spPr>
            <a:xfrm>
              <a:off x="114174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7" name="자유형 7086"/>
            <p:cNvSpPr/>
            <p:nvPr/>
          </p:nvSpPr>
          <p:spPr>
            <a:xfrm>
              <a:off x="1148945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8" name="자유형 7087"/>
            <p:cNvSpPr/>
            <p:nvPr/>
          </p:nvSpPr>
          <p:spPr>
            <a:xfrm>
              <a:off x="1158469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89" name="자유형 7088"/>
            <p:cNvSpPr/>
            <p:nvPr/>
          </p:nvSpPr>
          <p:spPr>
            <a:xfrm>
              <a:off x="1175657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0" name="자유형 7089"/>
            <p:cNvSpPr/>
            <p:nvPr/>
          </p:nvSpPr>
          <p:spPr>
            <a:xfrm>
              <a:off x="118529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1" name="자유형 7090"/>
            <p:cNvSpPr/>
            <p:nvPr/>
          </p:nvSpPr>
          <p:spPr>
            <a:xfrm>
              <a:off x="1171009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2" name="자유형 7091"/>
            <p:cNvSpPr/>
            <p:nvPr/>
          </p:nvSpPr>
          <p:spPr>
            <a:xfrm>
              <a:off x="11852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3" name="자유형 7092"/>
            <p:cNvSpPr/>
            <p:nvPr/>
          </p:nvSpPr>
          <p:spPr>
            <a:xfrm>
              <a:off x="1180533" y="41370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4" name="자유형 7093"/>
            <p:cNvSpPr/>
            <p:nvPr/>
          </p:nvSpPr>
          <p:spPr>
            <a:xfrm>
              <a:off x="1171009" y="41203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5" name="자유형 7094"/>
            <p:cNvSpPr/>
            <p:nvPr/>
          </p:nvSpPr>
          <p:spPr>
            <a:xfrm>
              <a:off x="1173333" y="41322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6" name="자유형 7095"/>
            <p:cNvSpPr/>
            <p:nvPr/>
          </p:nvSpPr>
          <p:spPr>
            <a:xfrm>
              <a:off x="1180533" y="4153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7" name="자유형 7096"/>
            <p:cNvSpPr/>
            <p:nvPr/>
          </p:nvSpPr>
          <p:spPr>
            <a:xfrm>
              <a:off x="1190057" y="41489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8" name="자유형 7097"/>
            <p:cNvSpPr/>
            <p:nvPr/>
          </p:nvSpPr>
          <p:spPr>
            <a:xfrm>
              <a:off x="1207245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99" name="자유형 7098"/>
            <p:cNvSpPr/>
            <p:nvPr/>
          </p:nvSpPr>
          <p:spPr>
            <a:xfrm>
              <a:off x="111090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0" name="자유형 7099"/>
            <p:cNvSpPr/>
            <p:nvPr/>
          </p:nvSpPr>
          <p:spPr>
            <a:xfrm>
              <a:off x="110614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1" name="자유형 7100"/>
            <p:cNvSpPr/>
            <p:nvPr/>
          </p:nvSpPr>
          <p:spPr>
            <a:xfrm>
              <a:off x="112043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2" name="자유형 7101"/>
            <p:cNvSpPr/>
            <p:nvPr/>
          </p:nvSpPr>
          <p:spPr>
            <a:xfrm>
              <a:off x="109894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3" name="자유형 7102"/>
            <p:cNvSpPr/>
            <p:nvPr/>
          </p:nvSpPr>
          <p:spPr>
            <a:xfrm>
              <a:off x="110614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4" name="자유형 7103"/>
            <p:cNvSpPr/>
            <p:nvPr/>
          </p:nvSpPr>
          <p:spPr>
            <a:xfrm>
              <a:off x="111566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5" name="자유형 7104"/>
            <p:cNvSpPr/>
            <p:nvPr/>
          </p:nvSpPr>
          <p:spPr>
            <a:xfrm>
              <a:off x="113285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6" name="자유형 7105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7" name="자유형 7106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8" name="자유형 7107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09" name="자유형 7108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0" name="자유형 7109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1" name="자유형 7110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2" name="자유형 7111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3" name="자유형 7112"/>
            <p:cNvSpPr/>
            <p:nvPr/>
          </p:nvSpPr>
          <p:spPr>
            <a:xfrm>
              <a:off x="113471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4" name="자유형 7113"/>
            <p:cNvSpPr/>
            <p:nvPr/>
          </p:nvSpPr>
          <p:spPr>
            <a:xfrm>
              <a:off x="112995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5" name="자유형 7114"/>
            <p:cNvSpPr/>
            <p:nvPr/>
          </p:nvSpPr>
          <p:spPr>
            <a:xfrm>
              <a:off x="114424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6" name="자유형 7115"/>
            <p:cNvSpPr/>
            <p:nvPr/>
          </p:nvSpPr>
          <p:spPr>
            <a:xfrm>
              <a:off x="112275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7" name="자유형 7116"/>
            <p:cNvSpPr/>
            <p:nvPr/>
          </p:nvSpPr>
          <p:spPr>
            <a:xfrm>
              <a:off x="112995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8" name="자유형 7117"/>
            <p:cNvSpPr/>
            <p:nvPr/>
          </p:nvSpPr>
          <p:spPr>
            <a:xfrm>
              <a:off x="113947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19" name="자유형 7118"/>
            <p:cNvSpPr/>
            <p:nvPr/>
          </p:nvSpPr>
          <p:spPr>
            <a:xfrm>
              <a:off x="115666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0" name="자유형 7119"/>
            <p:cNvSpPr/>
            <p:nvPr/>
          </p:nvSpPr>
          <p:spPr>
            <a:xfrm>
              <a:off x="1144240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1" name="자유형 7120"/>
            <p:cNvSpPr/>
            <p:nvPr/>
          </p:nvSpPr>
          <p:spPr>
            <a:xfrm>
              <a:off x="1139478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2" name="자유형 7121"/>
            <p:cNvSpPr/>
            <p:nvPr/>
          </p:nvSpPr>
          <p:spPr>
            <a:xfrm>
              <a:off x="1153764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3" name="자유형 7122"/>
            <p:cNvSpPr/>
            <p:nvPr/>
          </p:nvSpPr>
          <p:spPr>
            <a:xfrm>
              <a:off x="1132278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4" name="자유형 7123"/>
            <p:cNvSpPr/>
            <p:nvPr/>
          </p:nvSpPr>
          <p:spPr>
            <a:xfrm>
              <a:off x="1139478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5" name="자유형 7124"/>
            <p:cNvSpPr/>
            <p:nvPr/>
          </p:nvSpPr>
          <p:spPr>
            <a:xfrm>
              <a:off x="1149002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6" name="자유형 7125"/>
            <p:cNvSpPr/>
            <p:nvPr/>
          </p:nvSpPr>
          <p:spPr>
            <a:xfrm>
              <a:off x="1166190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7" name="자유형 7126"/>
            <p:cNvSpPr/>
            <p:nvPr/>
          </p:nvSpPr>
          <p:spPr>
            <a:xfrm>
              <a:off x="1166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8" name="자유형 7127"/>
            <p:cNvSpPr/>
            <p:nvPr/>
          </p:nvSpPr>
          <p:spPr>
            <a:xfrm>
              <a:off x="118529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29" name="자유형 7128"/>
            <p:cNvSpPr/>
            <p:nvPr/>
          </p:nvSpPr>
          <p:spPr>
            <a:xfrm>
              <a:off x="117577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0" name="자유형 7129"/>
            <p:cNvSpPr/>
            <p:nvPr/>
          </p:nvSpPr>
          <p:spPr>
            <a:xfrm>
              <a:off x="117809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1" name="자유형 7130"/>
            <p:cNvSpPr/>
            <p:nvPr/>
          </p:nvSpPr>
          <p:spPr>
            <a:xfrm>
              <a:off x="1185295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2" name="자유형 7131"/>
            <p:cNvSpPr/>
            <p:nvPr/>
          </p:nvSpPr>
          <p:spPr>
            <a:xfrm>
              <a:off x="1171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3" name="자유형 7132"/>
            <p:cNvSpPr/>
            <p:nvPr/>
          </p:nvSpPr>
          <p:spPr>
            <a:xfrm>
              <a:off x="1141160" y="40568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4" name="자유형 7133"/>
            <p:cNvSpPr/>
            <p:nvPr/>
          </p:nvSpPr>
          <p:spPr>
            <a:xfrm>
              <a:off x="1124671" y="40592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5" name="자유형 7134"/>
            <p:cNvSpPr/>
            <p:nvPr/>
          </p:nvSpPr>
          <p:spPr>
            <a:xfrm>
              <a:off x="1131814" y="40449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6" name="자유형 7135"/>
            <p:cNvSpPr/>
            <p:nvPr/>
          </p:nvSpPr>
          <p:spPr>
            <a:xfrm>
              <a:off x="11322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7" name="자유형 7136"/>
            <p:cNvSpPr/>
            <p:nvPr/>
          </p:nvSpPr>
          <p:spPr>
            <a:xfrm>
              <a:off x="1132278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8" name="자유형 7137"/>
            <p:cNvSpPr/>
            <p:nvPr/>
          </p:nvSpPr>
          <p:spPr>
            <a:xfrm>
              <a:off x="1134195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39" name="자유형 7138"/>
            <p:cNvSpPr/>
            <p:nvPr/>
          </p:nvSpPr>
          <p:spPr>
            <a:xfrm>
              <a:off x="1125078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0" name="자유형 7139"/>
            <p:cNvSpPr/>
            <p:nvPr/>
          </p:nvSpPr>
          <p:spPr>
            <a:xfrm>
              <a:off x="1163231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1" name="자유형 7140"/>
            <p:cNvSpPr/>
            <p:nvPr/>
          </p:nvSpPr>
          <p:spPr>
            <a:xfrm>
              <a:off x="1129433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2" name="자유형 7141"/>
            <p:cNvSpPr/>
            <p:nvPr/>
          </p:nvSpPr>
          <p:spPr>
            <a:xfrm>
              <a:off x="1146621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3" name="자유형 7142"/>
            <p:cNvSpPr/>
            <p:nvPr/>
          </p:nvSpPr>
          <p:spPr>
            <a:xfrm>
              <a:off x="1146157" y="40645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4" name="자유형 7143"/>
            <p:cNvSpPr/>
            <p:nvPr/>
          </p:nvSpPr>
          <p:spPr>
            <a:xfrm>
              <a:off x="1141395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5" name="자유형 7144"/>
            <p:cNvSpPr/>
            <p:nvPr/>
          </p:nvSpPr>
          <p:spPr>
            <a:xfrm>
              <a:off x="1155681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6" name="자유형 7145"/>
            <p:cNvSpPr/>
            <p:nvPr/>
          </p:nvSpPr>
          <p:spPr>
            <a:xfrm>
              <a:off x="113419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7" name="자유형 7146"/>
            <p:cNvSpPr/>
            <p:nvPr/>
          </p:nvSpPr>
          <p:spPr>
            <a:xfrm>
              <a:off x="1141395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8" name="자유형 7147"/>
            <p:cNvSpPr/>
            <p:nvPr/>
          </p:nvSpPr>
          <p:spPr>
            <a:xfrm>
              <a:off x="1150919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49" name="자유형 7148"/>
            <p:cNvSpPr/>
            <p:nvPr/>
          </p:nvSpPr>
          <p:spPr>
            <a:xfrm>
              <a:off x="11681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0" name="자유형 7149"/>
            <p:cNvSpPr/>
            <p:nvPr/>
          </p:nvSpPr>
          <p:spPr>
            <a:xfrm>
              <a:off x="1127052" y="41020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1" name="자유형 7150"/>
            <p:cNvSpPr/>
            <p:nvPr/>
          </p:nvSpPr>
          <p:spPr>
            <a:xfrm>
              <a:off x="1153243" y="40644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2" name="자유형 7151"/>
            <p:cNvSpPr/>
            <p:nvPr/>
          </p:nvSpPr>
          <p:spPr>
            <a:xfrm>
              <a:off x="1136576" y="41144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3" name="자유형 7152"/>
            <p:cNvSpPr/>
            <p:nvPr/>
          </p:nvSpPr>
          <p:spPr>
            <a:xfrm>
              <a:off x="1146043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4" name="자유형 7153"/>
            <p:cNvSpPr/>
            <p:nvPr/>
          </p:nvSpPr>
          <p:spPr>
            <a:xfrm>
              <a:off x="1153243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5" name="자유형 7154"/>
            <p:cNvSpPr/>
            <p:nvPr/>
          </p:nvSpPr>
          <p:spPr>
            <a:xfrm>
              <a:off x="1131814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6" name="자유형 7155"/>
            <p:cNvSpPr/>
            <p:nvPr/>
          </p:nvSpPr>
          <p:spPr>
            <a:xfrm>
              <a:off x="1149002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7" name="자유형 7156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8" name="자유형 7157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59" name="자유형 7158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0" name="자유형 7159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1" name="자유형 7160"/>
            <p:cNvSpPr/>
            <p:nvPr/>
          </p:nvSpPr>
          <p:spPr>
            <a:xfrm>
              <a:off x="1158005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2" name="자유형 7161"/>
            <p:cNvSpPr/>
            <p:nvPr/>
          </p:nvSpPr>
          <p:spPr>
            <a:xfrm>
              <a:off x="1163402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3" name="자유형 7162"/>
            <p:cNvSpPr/>
            <p:nvPr/>
          </p:nvSpPr>
          <p:spPr>
            <a:xfrm>
              <a:off x="115864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4" name="자유형 7163"/>
            <p:cNvSpPr/>
            <p:nvPr/>
          </p:nvSpPr>
          <p:spPr>
            <a:xfrm>
              <a:off x="1172926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5" name="자유형 7164"/>
            <p:cNvSpPr/>
            <p:nvPr/>
          </p:nvSpPr>
          <p:spPr>
            <a:xfrm>
              <a:off x="1151440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6" name="자유형 7165"/>
            <p:cNvSpPr/>
            <p:nvPr/>
          </p:nvSpPr>
          <p:spPr>
            <a:xfrm>
              <a:off x="1158640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7" name="자유형 7166"/>
            <p:cNvSpPr/>
            <p:nvPr/>
          </p:nvSpPr>
          <p:spPr>
            <a:xfrm>
              <a:off x="1168164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8" name="자유형 7167"/>
            <p:cNvSpPr/>
            <p:nvPr/>
          </p:nvSpPr>
          <p:spPr>
            <a:xfrm>
              <a:off x="1185352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69" name="자유형 7168"/>
            <p:cNvSpPr/>
            <p:nvPr/>
          </p:nvSpPr>
          <p:spPr>
            <a:xfrm>
              <a:off x="108471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0" name="자유형 7169"/>
            <p:cNvSpPr/>
            <p:nvPr/>
          </p:nvSpPr>
          <p:spPr>
            <a:xfrm>
              <a:off x="1094239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1" name="자유형 7170"/>
            <p:cNvSpPr/>
            <p:nvPr/>
          </p:nvSpPr>
          <p:spPr>
            <a:xfrm>
              <a:off x="1111427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2" name="자유형 7171"/>
            <p:cNvSpPr/>
            <p:nvPr/>
          </p:nvSpPr>
          <p:spPr>
            <a:xfrm>
              <a:off x="1158526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3" name="자유형 7172"/>
            <p:cNvSpPr/>
            <p:nvPr/>
          </p:nvSpPr>
          <p:spPr>
            <a:xfrm>
              <a:off x="109360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4" name="자유형 7173"/>
            <p:cNvSpPr/>
            <p:nvPr/>
          </p:nvSpPr>
          <p:spPr>
            <a:xfrm>
              <a:off x="1106030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5" name="자유형 7174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6" name="자유형 7175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7" name="자유형 7176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8" name="자유형 7177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79" name="자유형 7178"/>
            <p:cNvSpPr/>
            <p:nvPr/>
          </p:nvSpPr>
          <p:spPr>
            <a:xfrm>
              <a:off x="1139014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0" name="자유형 7179"/>
            <p:cNvSpPr/>
            <p:nvPr/>
          </p:nvSpPr>
          <p:spPr>
            <a:xfrm>
              <a:off x="110312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1" name="자유형 7180"/>
            <p:cNvSpPr/>
            <p:nvPr/>
          </p:nvSpPr>
          <p:spPr>
            <a:xfrm>
              <a:off x="112705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2" name="자유형 7181"/>
            <p:cNvSpPr/>
            <p:nvPr/>
          </p:nvSpPr>
          <p:spPr>
            <a:xfrm>
              <a:off x="1103128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3" name="자유형 7182"/>
            <p:cNvSpPr/>
            <p:nvPr/>
          </p:nvSpPr>
          <p:spPr>
            <a:xfrm>
              <a:off x="1148538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4" name="자유형 7183"/>
            <p:cNvSpPr/>
            <p:nvPr/>
          </p:nvSpPr>
          <p:spPr>
            <a:xfrm>
              <a:off x="1136576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5" name="자유형 7184"/>
            <p:cNvSpPr/>
            <p:nvPr/>
          </p:nvSpPr>
          <p:spPr>
            <a:xfrm>
              <a:off x="1163402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6" name="자유형 7185"/>
            <p:cNvSpPr/>
            <p:nvPr/>
          </p:nvSpPr>
          <p:spPr>
            <a:xfrm>
              <a:off x="108227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7" name="자유형 7186"/>
            <p:cNvSpPr/>
            <p:nvPr/>
          </p:nvSpPr>
          <p:spPr>
            <a:xfrm>
              <a:off x="1143484" y="4125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8" name="자유형 7187"/>
            <p:cNvSpPr/>
            <p:nvPr/>
          </p:nvSpPr>
          <p:spPr>
            <a:xfrm>
              <a:off x="1126995" y="4128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89" name="자유형 7188"/>
            <p:cNvSpPr/>
            <p:nvPr/>
          </p:nvSpPr>
          <p:spPr>
            <a:xfrm>
              <a:off x="1134138" y="41140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0" name="자유형 7189"/>
            <p:cNvSpPr/>
            <p:nvPr/>
          </p:nvSpPr>
          <p:spPr>
            <a:xfrm>
              <a:off x="1153186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1" name="자유형 7190"/>
            <p:cNvSpPr/>
            <p:nvPr/>
          </p:nvSpPr>
          <p:spPr>
            <a:xfrm>
              <a:off x="115318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2" name="자유형 7191"/>
            <p:cNvSpPr/>
            <p:nvPr/>
          </p:nvSpPr>
          <p:spPr>
            <a:xfrm>
              <a:off x="1167472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3" name="자유형 7192"/>
            <p:cNvSpPr/>
            <p:nvPr/>
          </p:nvSpPr>
          <p:spPr>
            <a:xfrm>
              <a:off x="1145986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4" name="자유형 7193"/>
            <p:cNvSpPr/>
            <p:nvPr/>
          </p:nvSpPr>
          <p:spPr>
            <a:xfrm>
              <a:off x="1148481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5" name="자유형 7194"/>
            <p:cNvSpPr/>
            <p:nvPr/>
          </p:nvSpPr>
          <p:spPr>
            <a:xfrm>
              <a:off x="117467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6" name="자유형 7195"/>
            <p:cNvSpPr/>
            <p:nvPr/>
          </p:nvSpPr>
          <p:spPr>
            <a:xfrm>
              <a:off x="115800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7" name="자유형 7196"/>
            <p:cNvSpPr/>
            <p:nvPr/>
          </p:nvSpPr>
          <p:spPr>
            <a:xfrm>
              <a:off x="1167472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8" name="자유형 7197"/>
            <p:cNvSpPr/>
            <p:nvPr/>
          </p:nvSpPr>
          <p:spPr>
            <a:xfrm>
              <a:off x="116032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99" name="자유형 7198"/>
            <p:cNvSpPr/>
            <p:nvPr/>
          </p:nvSpPr>
          <p:spPr>
            <a:xfrm>
              <a:off x="115556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0" name="자유형 7199"/>
            <p:cNvSpPr/>
            <p:nvPr/>
          </p:nvSpPr>
          <p:spPr>
            <a:xfrm>
              <a:off x="116985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1" name="자유형 7200"/>
            <p:cNvSpPr/>
            <p:nvPr/>
          </p:nvSpPr>
          <p:spPr>
            <a:xfrm>
              <a:off x="114836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2" name="자유형 7201"/>
            <p:cNvSpPr/>
            <p:nvPr/>
          </p:nvSpPr>
          <p:spPr>
            <a:xfrm>
              <a:off x="1155567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3" name="자유형 7202"/>
            <p:cNvSpPr/>
            <p:nvPr/>
          </p:nvSpPr>
          <p:spPr>
            <a:xfrm>
              <a:off x="1165091" y="41216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4" name="자유형 7203"/>
            <p:cNvSpPr/>
            <p:nvPr/>
          </p:nvSpPr>
          <p:spPr>
            <a:xfrm>
              <a:off x="1182279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5" name="자유형 7204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6" name="자유형 7205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7" name="자유형 7206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8" name="자유형 7207"/>
            <p:cNvSpPr/>
            <p:nvPr/>
          </p:nvSpPr>
          <p:spPr>
            <a:xfrm>
              <a:off x="1086404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09" name="자유형 7208"/>
            <p:cNvSpPr/>
            <p:nvPr/>
          </p:nvSpPr>
          <p:spPr>
            <a:xfrm>
              <a:off x="109592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0" name="자유형 7209"/>
            <p:cNvSpPr/>
            <p:nvPr/>
          </p:nvSpPr>
          <p:spPr>
            <a:xfrm>
              <a:off x="1113116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1" name="자유형 7210"/>
            <p:cNvSpPr/>
            <p:nvPr/>
          </p:nvSpPr>
          <p:spPr>
            <a:xfrm>
              <a:off x="117286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2" name="자유형 7211"/>
            <p:cNvSpPr/>
            <p:nvPr/>
          </p:nvSpPr>
          <p:spPr>
            <a:xfrm>
              <a:off x="116810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3" name="자유형 7212"/>
            <p:cNvSpPr/>
            <p:nvPr/>
          </p:nvSpPr>
          <p:spPr>
            <a:xfrm>
              <a:off x="118239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4" name="자유형 7213"/>
            <p:cNvSpPr/>
            <p:nvPr/>
          </p:nvSpPr>
          <p:spPr>
            <a:xfrm>
              <a:off x="118471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5" name="자유형 7214"/>
            <p:cNvSpPr/>
            <p:nvPr/>
          </p:nvSpPr>
          <p:spPr>
            <a:xfrm>
              <a:off x="1117992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6" name="자유형 7215"/>
            <p:cNvSpPr/>
            <p:nvPr/>
          </p:nvSpPr>
          <p:spPr>
            <a:xfrm>
              <a:off x="1132278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7" name="자유형 7216"/>
            <p:cNvSpPr/>
            <p:nvPr/>
          </p:nvSpPr>
          <p:spPr>
            <a:xfrm>
              <a:off x="1110792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8" name="자유형 7217"/>
            <p:cNvSpPr/>
            <p:nvPr/>
          </p:nvSpPr>
          <p:spPr>
            <a:xfrm>
              <a:off x="1117992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19" name="자유형 7218"/>
            <p:cNvSpPr/>
            <p:nvPr/>
          </p:nvSpPr>
          <p:spPr>
            <a:xfrm>
              <a:off x="1127516" y="41245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0" name="자유형 7219"/>
            <p:cNvSpPr/>
            <p:nvPr/>
          </p:nvSpPr>
          <p:spPr>
            <a:xfrm>
              <a:off x="114470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1" name="자유형 7220"/>
            <p:cNvSpPr/>
            <p:nvPr/>
          </p:nvSpPr>
          <p:spPr>
            <a:xfrm>
              <a:off x="1105395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2" name="자유형 7221"/>
            <p:cNvSpPr/>
            <p:nvPr/>
          </p:nvSpPr>
          <p:spPr>
            <a:xfrm>
              <a:off x="11125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3" name="자유형 7222"/>
            <p:cNvSpPr/>
            <p:nvPr/>
          </p:nvSpPr>
          <p:spPr>
            <a:xfrm>
              <a:off x="112211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4" name="자유형 7223"/>
            <p:cNvSpPr/>
            <p:nvPr/>
          </p:nvSpPr>
          <p:spPr>
            <a:xfrm>
              <a:off x="107031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5" name="자유형 7224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6" name="자유형 7225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7" name="자유형 7226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8" name="자유형 7227"/>
            <p:cNvSpPr/>
            <p:nvPr/>
          </p:nvSpPr>
          <p:spPr>
            <a:xfrm>
              <a:off x="1067413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29" name="자유형 7228"/>
            <p:cNvSpPr/>
            <p:nvPr/>
          </p:nvSpPr>
          <p:spPr>
            <a:xfrm>
              <a:off x="1076937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0" name="자유형 7229"/>
            <p:cNvSpPr/>
            <p:nvPr/>
          </p:nvSpPr>
          <p:spPr>
            <a:xfrm>
              <a:off x="109412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1" name="자유형 7230"/>
            <p:cNvSpPr/>
            <p:nvPr/>
          </p:nvSpPr>
          <p:spPr>
            <a:xfrm>
              <a:off x="1076937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2" name="자유형 7231"/>
            <p:cNvSpPr/>
            <p:nvPr/>
          </p:nvSpPr>
          <p:spPr>
            <a:xfrm>
              <a:off x="108646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3" name="자유형 7232"/>
            <p:cNvSpPr/>
            <p:nvPr/>
          </p:nvSpPr>
          <p:spPr>
            <a:xfrm>
              <a:off x="1103649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4" name="자유형 7233"/>
            <p:cNvSpPr/>
            <p:nvPr/>
          </p:nvSpPr>
          <p:spPr>
            <a:xfrm>
              <a:off x="1122754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5" name="자유형 7234"/>
            <p:cNvSpPr/>
            <p:nvPr/>
          </p:nvSpPr>
          <p:spPr>
            <a:xfrm>
              <a:off x="11322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6" name="자유형 7235"/>
            <p:cNvSpPr/>
            <p:nvPr/>
          </p:nvSpPr>
          <p:spPr>
            <a:xfrm>
              <a:off x="1149466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7" name="자유형 7236"/>
            <p:cNvSpPr/>
            <p:nvPr/>
          </p:nvSpPr>
          <p:spPr>
            <a:xfrm>
              <a:off x="1175072" y="4052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8" name="자유형 7237"/>
            <p:cNvSpPr/>
            <p:nvPr/>
          </p:nvSpPr>
          <p:spPr>
            <a:xfrm>
              <a:off x="1182393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39" name="자유형 7238"/>
            <p:cNvSpPr/>
            <p:nvPr/>
          </p:nvSpPr>
          <p:spPr>
            <a:xfrm>
              <a:off x="1177631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0" name="자유형 7239"/>
            <p:cNvSpPr/>
            <p:nvPr/>
          </p:nvSpPr>
          <p:spPr>
            <a:xfrm>
              <a:off x="1168107" y="40669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1" name="자유형 7240"/>
            <p:cNvSpPr/>
            <p:nvPr/>
          </p:nvSpPr>
          <p:spPr>
            <a:xfrm>
              <a:off x="1170431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2" name="자유형 7241"/>
            <p:cNvSpPr/>
            <p:nvPr/>
          </p:nvSpPr>
          <p:spPr>
            <a:xfrm>
              <a:off x="1177631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3" name="자유형 7242"/>
            <p:cNvSpPr/>
            <p:nvPr/>
          </p:nvSpPr>
          <p:spPr>
            <a:xfrm>
              <a:off x="1163345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4" name="자유형 7243"/>
            <p:cNvSpPr/>
            <p:nvPr/>
          </p:nvSpPr>
          <p:spPr>
            <a:xfrm>
              <a:off x="1180533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5" name="자유형 7244"/>
            <p:cNvSpPr/>
            <p:nvPr/>
          </p:nvSpPr>
          <p:spPr>
            <a:xfrm>
              <a:off x="1180069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6" name="자유형 7245"/>
            <p:cNvSpPr/>
            <p:nvPr/>
          </p:nvSpPr>
          <p:spPr>
            <a:xfrm>
              <a:off x="117530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7" name="자유형 7246"/>
            <p:cNvSpPr/>
            <p:nvPr/>
          </p:nvSpPr>
          <p:spPr>
            <a:xfrm>
              <a:off x="1189593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8" name="자유형 7247"/>
            <p:cNvSpPr/>
            <p:nvPr/>
          </p:nvSpPr>
          <p:spPr>
            <a:xfrm>
              <a:off x="1168107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49" name="자유형 7248"/>
            <p:cNvSpPr/>
            <p:nvPr/>
          </p:nvSpPr>
          <p:spPr>
            <a:xfrm>
              <a:off x="11753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0" name="자유형 7249"/>
            <p:cNvSpPr/>
            <p:nvPr/>
          </p:nvSpPr>
          <p:spPr>
            <a:xfrm>
              <a:off x="118483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1" name="자유형 7250"/>
            <p:cNvSpPr/>
            <p:nvPr/>
          </p:nvSpPr>
          <p:spPr>
            <a:xfrm>
              <a:off x="1202019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2" name="자유형 7251"/>
            <p:cNvSpPr/>
            <p:nvPr/>
          </p:nvSpPr>
          <p:spPr>
            <a:xfrm>
              <a:off x="1187155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3" name="자유형 7252"/>
            <p:cNvSpPr/>
            <p:nvPr/>
          </p:nvSpPr>
          <p:spPr>
            <a:xfrm>
              <a:off x="1201441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4" name="자유형 7253"/>
            <p:cNvSpPr/>
            <p:nvPr/>
          </p:nvSpPr>
          <p:spPr>
            <a:xfrm>
              <a:off x="1179955" y="40549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5" name="자유형 7254"/>
            <p:cNvSpPr/>
            <p:nvPr/>
          </p:nvSpPr>
          <p:spPr>
            <a:xfrm>
              <a:off x="1187155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6" name="자유형 7255"/>
            <p:cNvSpPr/>
            <p:nvPr/>
          </p:nvSpPr>
          <p:spPr>
            <a:xfrm>
              <a:off x="1196679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7" name="자유형 7256"/>
            <p:cNvSpPr/>
            <p:nvPr/>
          </p:nvSpPr>
          <p:spPr>
            <a:xfrm>
              <a:off x="1213867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8" name="자유형 7257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59" name="자유형 7258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0" name="자유형 7259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1" name="자유형 7260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2" name="자유형 7261"/>
            <p:cNvSpPr/>
            <p:nvPr/>
          </p:nvSpPr>
          <p:spPr>
            <a:xfrm>
              <a:off x="1191917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3" name="자유형 7262"/>
            <p:cNvSpPr/>
            <p:nvPr/>
          </p:nvSpPr>
          <p:spPr>
            <a:xfrm>
              <a:off x="118715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4" name="자유형 7263"/>
            <p:cNvSpPr/>
            <p:nvPr/>
          </p:nvSpPr>
          <p:spPr>
            <a:xfrm>
              <a:off x="1201441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5" name="자유형 7264"/>
            <p:cNvSpPr/>
            <p:nvPr/>
          </p:nvSpPr>
          <p:spPr>
            <a:xfrm>
              <a:off x="1179955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6" name="자유형 7265"/>
            <p:cNvSpPr/>
            <p:nvPr/>
          </p:nvSpPr>
          <p:spPr>
            <a:xfrm>
              <a:off x="1194933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7" name="자유형 7266"/>
            <p:cNvSpPr/>
            <p:nvPr/>
          </p:nvSpPr>
          <p:spPr>
            <a:xfrm>
              <a:off x="1190171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8" name="자유형 7267"/>
            <p:cNvSpPr/>
            <p:nvPr/>
          </p:nvSpPr>
          <p:spPr>
            <a:xfrm>
              <a:off x="120445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69" name="자유형 7268"/>
            <p:cNvSpPr/>
            <p:nvPr/>
          </p:nvSpPr>
          <p:spPr>
            <a:xfrm>
              <a:off x="1216305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0" name="자유형 7269"/>
            <p:cNvSpPr/>
            <p:nvPr/>
          </p:nvSpPr>
          <p:spPr>
            <a:xfrm>
              <a:off x="1190171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1" name="자유형 7270"/>
            <p:cNvSpPr/>
            <p:nvPr/>
          </p:nvSpPr>
          <p:spPr>
            <a:xfrm>
              <a:off x="1199695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2" name="자유형 7271"/>
            <p:cNvSpPr/>
            <p:nvPr/>
          </p:nvSpPr>
          <p:spPr>
            <a:xfrm>
              <a:off x="1216883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3" name="자유형 7272"/>
            <p:cNvSpPr/>
            <p:nvPr/>
          </p:nvSpPr>
          <p:spPr>
            <a:xfrm>
              <a:off x="1190171" y="41335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4" name="자유형 7273"/>
            <p:cNvSpPr/>
            <p:nvPr/>
          </p:nvSpPr>
          <p:spPr>
            <a:xfrm>
              <a:off x="115672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5" name="자유형 7274"/>
            <p:cNvSpPr/>
            <p:nvPr/>
          </p:nvSpPr>
          <p:spPr>
            <a:xfrm>
              <a:off x="1211543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6" name="자유형 7275"/>
            <p:cNvSpPr/>
            <p:nvPr/>
          </p:nvSpPr>
          <p:spPr>
            <a:xfrm>
              <a:off x="1172926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7" name="자유형 7276"/>
            <p:cNvSpPr/>
            <p:nvPr/>
          </p:nvSpPr>
          <p:spPr>
            <a:xfrm>
              <a:off x="116816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8" name="자유형 7277"/>
            <p:cNvSpPr/>
            <p:nvPr/>
          </p:nvSpPr>
          <p:spPr>
            <a:xfrm>
              <a:off x="118245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79" name="자유형 7278"/>
            <p:cNvSpPr/>
            <p:nvPr/>
          </p:nvSpPr>
          <p:spPr>
            <a:xfrm>
              <a:off x="116096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0" name="자유형 7279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1" name="자유형 7280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2" name="자유형 7281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3" name="자유형 7282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4" name="자유형 7283"/>
            <p:cNvSpPr/>
            <p:nvPr/>
          </p:nvSpPr>
          <p:spPr>
            <a:xfrm>
              <a:off x="1172926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5" name="자유형 7284"/>
            <p:cNvSpPr/>
            <p:nvPr/>
          </p:nvSpPr>
          <p:spPr>
            <a:xfrm>
              <a:off x="11681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6" name="자유형 7285"/>
            <p:cNvSpPr/>
            <p:nvPr/>
          </p:nvSpPr>
          <p:spPr>
            <a:xfrm>
              <a:off x="1182450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7" name="자유형 7286"/>
            <p:cNvSpPr/>
            <p:nvPr/>
          </p:nvSpPr>
          <p:spPr>
            <a:xfrm>
              <a:off x="118477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8" name="자유형 7287"/>
            <p:cNvSpPr/>
            <p:nvPr/>
          </p:nvSpPr>
          <p:spPr>
            <a:xfrm>
              <a:off x="1182450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89" name="자유형 7288"/>
            <p:cNvSpPr/>
            <p:nvPr/>
          </p:nvSpPr>
          <p:spPr>
            <a:xfrm>
              <a:off x="117768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0" name="자유형 7289"/>
            <p:cNvSpPr/>
            <p:nvPr/>
          </p:nvSpPr>
          <p:spPr>
            <a:xfrm>
              <a:off x="1191974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1" name="자유형 7290"/>
            <p:cNvSpPr/>
            <p:nvPr/>
          </p:nvSpPr>
          <p:spPr>
            <a:xfrm>
              <a:off x="1170488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2" name="자유형 7291"/>
            <p:cNvSpPr/>
            <p:nvPr/>
          </p:nvSpPr>
          <p:spPr>
            <a:xfrm>
              <a:off x="1194933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3" name="자유형 7292"/>
            <p:cNvSpPr/>
            <p:nvPr/>
          </p:nvSpPr>
          <p:spPr>
            <a:xfrm>
              <a:off x="1190171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4" name="자유형 7293"/>
            <p:cNvSpPr/>
            <p:nvPr/>
          </p:nvSpPr>
          <p:spPr>
            <a:xfrm>
              <a:off x="1204457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5" name="자유형 7294"/>
            <p:cNvSpPr/>
            <p:nvPr/>
          </p:nvSpPr>
          <p:spPr>
            <a:xfrm>
              <a:off x="1216305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6" name="자유형 7295"/>
            <p:cNvSpPr/>
            <p:nvPr/>
          </p:nvSpPr>
          <p:spPr>
            <a:xfrm>
              <a:off x="1199695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7" name="자유형 7296"/>
            <p:cNvSpPr/>
            <p:nvPr/>
          </p:nvSpPr>
          <p:spPr>
            <a:xfrm>
              <a:off x="1216883" y="41437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8" name="자유형 7297"/>
            <p:cNvSpPr/>
            <p:nvPr/>
          </p:nvSpPr>
          <p:spPr>
            <a:xfrm>
              <a:off x="1153643" y="40663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99" name="자유형 7298"/>
            <p:cNvSpPr/>
            <p:nvPr/>
          </p:nvSpPr>
          <p:spPr>
            <a:xfrm>
              <a:off x="1137154" y="40925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0" name="자유형 7299"/>
            <p:cNvSpPr/>
            <p:nvPr/>
          </p:nvSpPr>
          <p:spPr>
            <a:xfrm>
              <a:off x="11323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1" name="자유형 7300"/>
            <p:cNvSpPr/>
            <p:nvPr/>
          </p:nvSpPr>
          <p:spPr>
            <a:xfrm>
              <a:off x="11466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2" name="자유형 7301"/>
            <p:cNvSpPr/>
            <p:nvPr/>
          </p:nvSpPr>
          <p:spPr>
            <a:xfrm>
              <a:off x="1125192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3" name="자유형 7302"/>
            <p:cNvSpPr/>
            <p:nvPr/>
          </p:nvSpPr>
          <p:spPr>
            <a:xfrm>
              <a:off x="1132392" y="41241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4" name="자유형 7303"/>
            <p:cNvSpPr/>
            <p:nvPr/>
          </p:nvSpPr>
          <p:spPr>
            <a:xfrm>
              <a:off x="1141916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5" name="자유형 7304"/>
            <p:cNvSpPr/>
            <p:nvPr/>
          </p:nvSpPr>
          <p:spPr>
            <a:xfrm>
              <a:off x="1159104" y="4095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6" name="자유형 7305"/>
            <p:cNvSpPr/>
            <p:nvPr/>
          </p:nvSpPr>
          <p:spPr>
            <a:xfrm>
              <a:off x="1158640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7" name="자유형 7306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8" name="자유형 7307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09" name="자유형 7308"/>
            <p:cNvSpPr/>
            <p:nvPr/>
          </p:nvSpPr>
          <p:spPr>
            <a:xfrm>
              <a:off x="11466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0" name="자유형 7309"/>
            <p:cNvSpPr/>
            <p:nvPr/>
          </p:nvSpPr>
          <p:spPr>
            <a:xfrm>
              <a:off x="1153878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1" name="자유형 7310"/>
            <p:cNvSpPr/>
            <p:nvPr/>
          </p:nvSpPr>
          <p:spPr>
            <a:xfrm>
              <a:off x="1163402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2" name="자유형 7311"/>
            <p:cNvSpPr/>
            <p:nvPr/>
          </p:nvSpPr>
          <p:spPr>
            <a:xfrm>
              <a:off x="118059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3" name="자유형 7312"/>
            <p:cNvSpPr/>
            <p:nvPr/>
          </p:nvSpPr>
          <p:spPr>
            <a:xfrm>
              <a:off x="116572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4" name="자유형 7313"/>
            <p:cNvSpPr/>
            <p:nvPr/>
          </p:nvSpPr>
          <p:spPr>
            <a:xfrm>
              <a:off x="118001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5" name="자유형 7314"/>
            <p:cNvSpPr/>
            <p:nvPr/>
          </p:nvSpPr>
          <p:spPr>
            <a:xfrm>
              <a:off x="115852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6" name="자유형 7315"/>
            <p:cNvSpPr/>
            <p:nvPr/>
          </p:nvSpPr>
          <p:spPr>
            <a:xfrm>
              <a:off x="116572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7" name="자유형 7316"/>
            <p:cNvSpPr/>
            <p:nvPr/>
          </p:nvSpPr>
          <p:spPr>
            <a:xfrm>
              <a:off x="117525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8" name="자유형 7317"/>
            <p:cNvSpPr/>
            <p:nvPr/>
          </p:nvSpPr>
          <p:spPr>
            <a:xfrm>
              <a:off x="1168628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19" name="자유형 7318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0" name="자유형 7319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1" name="자유형 7320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2" name="자유형 7321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3" name="자유형 7322"/>
            <p:cNvSpPr/>
            <p:nvPr/>
          </p:nvSpPr>
          <p:spPr>
            <a:xfrm>
              <a:off x="117048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4" name="자유형 7323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5" name="자유형 7324"/>
            <p:cNvSpPr/>
            <p:nvPr/>
          </p:nvSpPr>
          <p:spPr>
            <a:xfrm>
              <a:off x="118001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6" name="자유형 7325"/>
            <p:cNvSpPr/>
            <p:nvPr/>
          </p:nvSpPr>
          <p:spPr>
            <a:xfrm>
              <a:off x="1158526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7" name="자유형 7326"/>
            <p:cNvSpPr/>
            <p:nvPr/>
          </p:nvSpPr>
          <p:spPr>
            <a:xfrm>
              <a:off x="1183028" y="40591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8" name="자유형 7327"/>
            <p:cNvSpPr/>
            <p:nvPr/>
          </p:nvSpPr>
          <p:spPr>
            <a:xfrm>
              <a:off x="117826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29" name="자유형 7328"/>
            <p:cNvSpPr/>
            <p:nvPr/>
          </p:nvSpPr>
          <p:spPr>
            <a:xfrm>
              <a:off x="119255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0" name="자유형 7329"/>
            <p:cNvSpPr/>
            <p:nvPr/>
          </p:nvSpPr>
          <p:spPr>
            <a:xfrm>
              <a:off x="117106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1" name="자유형 7330"/>
            <p:cNvSpPr/>
            <p:nvPr/>
          </p:nvSpPr>
          <p:spPr>
            <a:xfrm>
              <a:off x="117826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2" name="자유형 7331"/>
            <p:cNvSpPr/>
            <p:nvPr/>
          </p:nvSpPr>
          <p:spPr>
            <a:xfrm>
              <a:off x="118779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3" name="자유형 7332"/>
            <p:cNvSpPr/>
            <p:nvPr/>
          </p:nvSpPr>
          <p:spPr>
            <a:xfrm>
              <a:off x="1204978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4" name="자유형 7333"/>
            <p:cNvSpPr/>
            <p:nvPr/>
          </p:nvSpPr>
          <p:spPr>
            <a:xfrm>
              <a:off x="1178266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5" name="자유형 7334"/>
            <p:cNvSpPr/>
            <p:nvPr/>
          </p:nvSpPr>
          <p:spPr>
            <a:xfrm>
              <a:off x="1142437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6" name="자유형 7335"/>
            <p:cNvSpPr/>
            <p:nvPr/>
          </p:nvSpPr>
          <p:spPr>
            <a:xfrm>
              <a:off x="1166304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7" name="자유형 7336"/>
            <p:cNvSpPr/>
            <p:nvPr/>
          </p:nvSpPr>
          <p:spPr>
            <a:xfrm>
              <a:off x="1127687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8" name="자유형 7337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39" name="자유형 7338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0" name="자유형 7339"/>
            <p:cNvSpPr/>
            <p:nvPr/>
          </p:nvSpPr>
          <p:spPr>
            <a:xfrm>
              <a:off x="114667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1" name="자유형 7340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2" name="자유형 7341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3" name="자유형 7342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4" name="자유형 7343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5" name="자유형 7344"/>
            <p:cNvSpPr/>
            <p:nvPr/>
          </p:nvSpPr>
          <p:spPr>
            <a:xfrm>
              <a:off x="1151497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6" name="자유형 7345"/>
            <p:cNvSpPr/>
            <p:nvPr/>
          </p:nvSpPr>
          <p:spPr>
            <a:xfrm>
              <a:off x="117768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7" name="자유형 7346"/>
            <p:cNvSpPr/>
            <p:nvPr/>
          </p:nvSpPr>
          <p:spPr>
            <a:xfrm>
              <a:off x="116102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8" name="자유형 7347"/>
            <p:cNvSpPr/>
            <p:nvPr/>
          </p:nvSpPr>
          <p:spPr>
            <a:xfrm>
              <a:off x="117048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49" name="자유형 7348"/>
            <p:cNvSpPr/>
            <p:nvPr/>
          </p:nvSpPr>
          <p:spPr>
            <a:xfrm>
              <a:off x="1161021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0" name="자유형 7349"/>
            <p:cNvSpPr/>
            <p:nvPr/>
          </p:nvSpPr>
          <p:spPr>
            <a:xfrm>
              <a:off x="115625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1" name="자유형 7350"/>
            <p:cNvSpPr/>
            <p:nvPr/>
          </p:nvSpPr>
          <p:spPr>
            <a:xfrm>
              <a:off x="117054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2" name="자유형 7351"/>
            <p:cNvSpPr/>
            <p:nvPr/>
          </p:nvSpPr>
          <p:spPr>
            <a:xfrm>
              <a:off x="114905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3" name="자유형 7352"/>
            <p:cNvSpPr/>
            <p:nvPr/>
          </p:nvSpPr>
          <p:spPr>
            <a:xfrm>
              <a:off x="1183028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4" name="자유형 7353"/>
            <p:cNvSpPr/>
            <p:nvPr/>
          </p:nvSpPr>
          <p:spPr>
            <a:xfrm>
              <a:off x="1178266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5" name="자유형 7354"/>
            <p:cNvSpPr/>
            <p:nvPr/>
          </p:nvSpPr>
          <p:spPr>
            <a:xfrm>
              <a:off x="119255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6" name="자유형 7355"/>
            <p:cNvSpPr/>
            <p:nvPr/>
          </p:nvSpPr>
          <p:spPr>
            <a:xfrm>
              <a:off x="117106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7" name="자유형 7356"/>
            <p:cNvSpPr/>
            <p:nvPr/>
          </p:nvSpPr>
          <p:spPr>
            <a:xfrm>
              <a:off x="1187790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8" name="자유형 7357"/>
            <p:cNvSpPr/>
            <p:nvPr/>
          </p:nvSpPr>
          <p:spPr>
            <a:xfrm>
              <a:off x="120497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59" name="자유형 7358"/>
            <p:cNvSpPr/>
            <p:nvPr/>
          </p:nvSpPr>
          <p:spPr>
            <a:xfrm>
              <a:off x="1138722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0" name="자유형 7359"/>
            <p:cNvSpPr/>
            <p:nvPr/>
          </p:nvSpPr>
          <p:spPr>
            <a:xfrm>
              <a:off x="1153186" y="40497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1" name="자유형 7360"/>
            <p:cNvSpPr/>
            <p:nvPr/>
          </p:nvSpPr>
          <p:spPr>
            <a:xfrm>
              <a:off x="1148424" y="40430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2" name="자유형 7361"/>
            <p:cNvSpPr/>
            <p:nvPr/>
          </p:nvSpPr>
          <p:spPr>
            <a:xfrm>
              <a:off x="1148424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3" name="자유형 7362"/>
            <p:cNvSpPr/>
            <p:nvPr/>
          </p:nvSpPr>
          <p:spPr>
            <a:xfrm>
              <a:off x="1131757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4" name="자유형 7363"/>
            <p:cNvSpPr/>
            <p:nvPr/>
          </p:nvSpPr>
          <p:spPr>
            <a:xfrm>
              <a:off x="1141224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5" name="자유형 7364"/>
            <p:cNvSpPr/>
            <p:nvPr/>
          </p:nvSpPr>
          <p:spPr>
            <a:xfrm>
              <a:off x="1148424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6" name="자유형 7365"/>
            <p:cNvSpPr/>
            <p:nvPr/>
          </p:nvSpPr>
          <p:spPr>
            <a:xfrm>
              <a:off x="1126995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7" name="자유형 7366"/>
            <p:cNvSpPr/>
            <p:nvPr/>
          </p:nvSpPr>
          <p:spPr>
            <a:xfrm>
              <a:off x="1144183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8" name="자유형 7367"/>
            <p:cNvSpPr/>
            <p:nvPr/>
          </p:nvSpPr>
          <p:spPr>
            <a:xfrm>
              <a:off x="1143719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69" name="자유형 7368"/>
            <p:cNvSpPr/>
            <p:nvPr/>
          </p:nvSpPr>
          <p:spPr>
            <a:xfrm>
              <a:off x="1138957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0" name="자유형 7369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1" name="자유형 7370"/>
            <p:cNvSpPr/>
            <p:nvPr/>
          </p:nvSpPr>
          <p:spPr>
            <a:xfrm>
              <a:off x="113175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2" name="자유형 7371"/>
            <p:cNvSpPr/>
            <p:nvPr/>
          </p:nvSpPr>
          <p:spPr>
            <a:xfrm>
              <a:off x="1169910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3" name="자유형 7372"/>
            <p:cNvSpPr/>
            <p:nvPr/>
          </p:nvSpPr>
          <p:spPr>
            <a:xfrm>
              <a:off x="114848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4" name="자유형 7373"/>
            <p:cNvSpPr/>
            <p:nvPr/>
          </p:nvSpPr>
          <p:spPr>
            <a:xfrm>
              <a:off x="116566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5" name="자유형 7374"/>
            <p:cNvSpPr/>
            <p:nvPr/>
          </p:nvSpPr>
          <p:spPr>
            <a:xfrm>
              <a:off x="115556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6" name="자유형 7375"/>
            <p:cNvSpPr/>
            <p:nvPr/>
          </p:nvSpPr>
          <p:spPr>
            <a:xfrm>
              <a:off x="115080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7" name="자유형 7376"/>
            <p:cNvSpPr/>
            <p:nvPr/>
          </p:nvSpPr>
          <p:spPr>
            <a:xfrm>
              <a:off x="116509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8" name="자유형 7377"/>
            <p:cNvSpPr/>
            <p:nvPr/>
          </p:nvSpPr>
          <p:spPr>
            <a:xfrm>
              <a:off x="1143605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79" name="자유형 7378"/>
            <p:cNvSpPr/>
            <p:nvPr/>
          </p:nvSpPr>
          <p:spPr>
            <a:xfrm>
              <a:off x="115080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0" name="자유형 7379"/>
            <p:cNvSpPr/>
            <p:nvPr/>
          </p:nvSpPr>
          <p:spPr>
            <a:xfrm>
              <a:off x="116032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1" name="자유형 7380"/>
            <p:cNvSpPr/>
            <p:nvPr/>
          </p:nvSpPr>
          <p:spPr>
            <a:xfrm>
              <a:off x="117751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2" name="자유형 7381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3" name="자유형 7382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4" name="자유형 7383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5" name="자유형 7384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6" name="자유형 7385"/>
            <p:cNvSpPr/>
            <p:nvPr/>
          </p:nvSpPr>
          <p:spPr>
            <a:xfrm>
              <a:off x="1155567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7" name="자유형 7386"/>
            <p:cNvSpPr/>
            <p:nvPr/>
          </p:nvSpPr>
          <p:spPr>
            <a:xfrm>
              <a:off x="1081642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8" name="자유형 7387"/>
            <p:cNvSpPr/>
            <p:nvPr/>
          </p:nvSpPr>
          <p:spPr>
            <a:xfrm>
              <a:off x="1165091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89" name="자유형 7388"/>
            <p:cNvSpPr/>
            <p:nvPr/>
          </p:nvSpPr>
          <p:spPr>
            <a:xfrm>
              <a:off x="1174558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0" name="자유형 7389"/>
            <p:cNvSpPr/>
            <p:nvPr/>
          </p:nvSpPr>
          <p:spPr>
            <a:xfrm>
              <a:off x="116810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1" name="자유형 7390"/>
            <p:cNvSpPr/>
            <p:nvPr/>
          </p:nvSpPr>
          <p:spPr>
            <a:xfrm>
              <a:off x="116334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2" name="자유형 7391"/>
            <p:cNvSpPr/>
            <p:nvPr/>
          </p:nvSpPr>
          <p:spPr>
            <a:xfrm>
              <a:off x="117763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3" name="자유형 7392"/>
            <p:cNvSpPr/>
            <p:nvPr/>
          </p:nvSpPr>
          <p:spPr>
            <a:xfrm>
              <a:off x="1179955" y="40930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4" name="자유형 7393"/>
            <p:cNvSpPr/>
            <p:nvPr/>
          </p:nvSpPr>
          <p:spPr>
            <a:xfrm>
              <a:off x="116334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5" name="자유형 7394"/>
            <p:cNvSpPr/>
            <p:nvPr/>
          </p:nvSpPr>
          <p:spPr>
            <a:xfrm>
              <a:off x="117286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6" name="자유형 7395"/>
            <p:cNvSpPr/>
            <p:nvPr/>
          </p:nvSpPr>
          <p:spPr>
            <a:xfrm>
              <a:off x="119005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7" name="자유형 7396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8" name="자유형 7397"/>
            <p:cNvSpPr/>
            <p:nvPr/>
          </p:nvSpPr>
          <p:spPr>
            <a:xfrm>
              <a:off x="1113230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99" name="자유형 7398"/>
            <p:cNvSpPr/>
            <p:nvPr/>
          </p:nvSpPr>
          <p:spPr>
            <a:xfrm>
              <a:off x="114371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0" name="자유형 7399"/>
            <p:cNvSpPr/>
            <p:nvPr/>
          </p:nvSpPr>
          <p:spPr>
            <a:xfrm>
              <a:off x="113895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1" name="자유형 7400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2" name="자유형 7401"/>
            <p:cNvSpPr/>
            <p:nvPr/>
          </p:nvSpPr>
          <p:spPr>
            <a:xfrm>
              <a:off x="113175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3" name="자유형 7402"/>
            <p:cNvSpPr/>
            <p:nvPr/>
          </p:nvSpPr>
          <p:spPr>
            <a:xfrm>
              <a:off x="1107833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4" name="자유형 7403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5" name="자유형 7404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6" name="자유형 7405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7" name="자유형 7406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8" name="자유형 7407"/>
            <p:cNvSpPr/>
            <p:nvPr/>
          </p:nvSpPr>
          <p:spPr>
            <a:xfrm>
              <a:off x="116752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09" name="자유형 7408"/>
            <p:cNvSpPr/>
            <p:nvPr/>
          </p:nvSpPr>
          <p:spPr>
            <a:xfrm>
              <a:off x="116276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0" name="자유형 7409"/>
            <p:cNvSpPr/>
            <p:nvPr/>
          </p:nvSpPr>
          <p:spPr>
            <a:xfrm>
              <a:off x="117705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1" name="자유형 7410"/>
            <p:cNvSpPr/>
            <p:nvPr/>
          </p:nvSpPr>
          <p:spPr>
            <a:xfrm>
              <a:off x="115556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2" name="자유형 7411"/>
            <p:cNvSpPr/>
            <p:nvPr/>
          </p:nvSpPr>
          <p:spPr>
            <a:xfrm>
              <a:off x="1177053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3" name="자유형 7412"/>
            <p:cNvSpPr/>
            <p:nvPr/>
          </p:nvSpPr>
          <p:spPr>
            <a:xfrm>
              <a:off x="107217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4" name="자유형 7413"/>
            <p:cNvSpPr/>
            <p:nvPr/>
          </p:nvSpPr>
          <p:spPr>
            <a:xfrm>
              <a:off x="115562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5" name="자유형 7414"/>
            <p:cNvSpPr/>
            <p:nvPr/>
          </p:nvSpPr>
          <p:spPr>
            <a:xfrm>
              <a:off x="1165091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6" name="자유형 7415"/>
            <p:cNvSpPr/>
            <p:nvPr/>
          </p:nvSpPr>
          <p:spPr>
            <a:xfrm>
              <a:off x="1168107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7" name="자유형 7416"/>
            <p:cNvSpPr/>
            <p:nvPr/>
          </p:nvSpPr>
          <p:spPr>
            <a:xfrm>
              <a:off x="1163345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8" name="자유형 7417"/>
            <p:cNvSpPr/>
            <p:nvPr/>
          </p:nvSpPr>
          <p:spPr>
            <a:xfrm>
              <a:off x="117763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19" name="자유형 7418"/>
            <p:cNvSpPr/>
            <p:nvPr/>
          </p:nvSpPr>
          <p:spPr>
            <a:xfrm>
              <a:off x="117995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0" name="자유형 7419"/>
            <p:cNvSpPr/>
            <p:nvPr/>
          </p:nvSpPr>
          <p:spPr>
            <a:xfrm>
              <a:off x="1199460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1" name="자유형 7420"/>
            <p:cNvSpPr/>
            <p:nvPr/>
          </p:nvSpPr>
          <p:spPr>
            <a:xfrm>
              <a:off x="1216305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2" name="자유형 7421"/>
            <p:cNvSpPr/>
            <p:nvPr/>
          </p:nvSpPr>
          <p:spPr>
            <a:xfrm>
              <a:off x="1190114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3" name="자유형 7422"/>
            <p:cNvSpPr/>
            <p:nvPr/>
          </p:nvSpPr>
          <p:spPr>
            <a:xfrm>
              <a:off x="1211543" y="40621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4" name="자유형 7423"/>
            <p:cNvSpPr/>
            <p:nvPr/>
          </p:nvSpPr>
          <p:spPr>
            <a:xfrm>
              <a:off x="121154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5" name="자유형 7424"/>
            <p:cNvSpPr/>
            <p:nvPr/>
          </p:nvSpPr>
          <p:spPr>
            <a:xfrm>
              <a:off x="1192495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6" name="자유형 7425"/>
            <p:cNvSpPr/>
            <p:nvPr/>
          </p:nvSpPr>
          <p:spPr>
            <a:xfrm>
              <a:off x="1204343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7" name="자유형 7426"/>
            <p:cNvSpPr/>
            <p:nvPr/>
          </p:nvSpPr>
          <p:spPr>
            <a:xfrm>
              <a:off x="121154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8" name="자유형 7427"/>
            <p:cNvSpPr/>
            <p:nvPr/>
          </p:nvSpPr>
          <p:spPr>
            <a:xfrm>
              <a:off x="1187733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29" name="자유형 7428"/>
            <p:cNvSpPr/>
            <p:nvPr/>
          </p:nvSpPr>
          <p:spPr>
            <a:xfrm>
              <a:off x="1204921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0" name="자유형 7429"/>
            <p:cNvSpPr/>
            <p:nvPr/>
          </p:nvSpPr>
          <p:spPr>
            <a:xfrm>
              <a:off x="1204457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1" name="자유형 7430"/>
            <p:cNvSpPr/>
            <p:nvPr/>
          </p:nvSpPr>
          <p:spPr>
            <a:xfrm>
              <a:off x="11996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2" name="자유형 7431"/>
            <p:cNvSpPr/>
            <p:nvPr/>
          </p:nvSpPr>
          <p:spPr>
            <a:xfrm>
              <a:off x="121398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3" name="자유형 7432"/>
            <p:cNvSpPr/>
            <p:nvPr/>
          </p:nvSpPr>
          <p:spPr>
            <a:xfrm>
              <a:off x="119249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4" name="자유형 7433"/>
            <p:cNvSpPr/>
            <p:nvPr/>
          </p:nvSpPr>
          <p:spPr>
            <a:xfrm>
              <a:off x="1199695" y="41389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5" name="자유형 7434"/>
            <p:cNvSpPr/>
            <p:nvPr/>
          </p:nvSpPr>
          <p:spPr>
            <a:xfrm>
              <a:off x="1209219" y="41341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6" name="자유형 7435"/>
            <p:cNvSpPr/>
            <p:nvPr/>
          </p:nvSpPr>
          <p:spPr>
            <a:xfrm>
              <a:off x="1216305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7" name="자유형 7436"/>
            <p:cNvSpPr/>
            <p:nvPr/>
          </p:nvSpPr>
          <p:spPr>
            <a:xfrm>
              <a:off x="121154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8" name="자유형 7437"/>
            <p:cNvSpPr/>
            <p:nvPr/>
          </p:nvSpPr>
          <p:spPr>
            <a:xfrm>
              <a:off x="1204343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39" name="자유형 7438"/>
            <p:cNvSpPr/>
            <p:nvPr/>
          </p:nvSpPr>
          <p:spPr>
            <a:xfrm>
              <a:off x="1211543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0" name="자유형 7439"/>
            <p:cNvSpPr/>
            <p:nvPr/>
          </p:nvSpPr>
          <p:spPr>
            <a:xfrm>
              <a:off x="122106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1" name="자유형 7440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2" name="자유형 7441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3" name="자유형 7442"/>
            <p:cNvSpPr/>
            <p:nvPr/>
          </p:nvSpPr>
          <p:spPr>
            <a:xfrm>
              <a:off x="1216305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4" name="자유형 7443"/>
            <p:cNvSpPr/>
            <p:nvPr/>
          </p:nvSpPr>
          <p:spPr>
            <a:xfrm>
              <a:off x="11613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5" name="자유형 7444"/>
            <p:cNvSpPr/>
            <p:nvPr/>
          </p:nvSpPr>
          <p:spPr>
            <a:xfrm>
              <a:off x="120683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6" name="자유형 7445"/>
            <p:cNvSpPr/>
            <p:nvPr/>
          </p:nvSpPr>
          <p:spPr>
            <a:xfrm>
              <a:off x="114952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7" name="자유형 7446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8" name="자유형 7447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49" name="자유형 7448"/>
            <p:cNvSpPr/>
            <p:nvPr/>
          </p:nvSpPr>
          <p:spPr>
            <a:xfrm>
              <a:off x="1197314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0" name="자유형 7449"/>
            <p:cNvSpPr/>
            <p:nvPr/>
          </p:nvSpPr>
          <p:spPr>
            <a:xfrm>
              <a:off x="117333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1" name="자유형 7450"/>
            <p:cNvSpPr/>
            <p:nvPr/>
          </p:nvSpPr>
          <p:spPr>
            <a:xfrm>
              <a:off x="1206838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2" name="자유형 7451"/>
            <p:cNvSpPr/>
            <p:nvPr/>
          </p:nvSpPr>
          <p:spPr>
            <a:xfrm>
              <a:off x="1151904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3" name="자유형 7452"/>
            <p:cNvSpPr/>
            <p:nvPr/>
          </p:nvSpPr>
          <p:spPr>
            <a:xfrm>
              <a:off x="1175072" y="40806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4" name="자유형 7453"/>
            <p:cNvSpPr/>
            <p:nvPr/>
          </p:nvSpPr>
          <p:spPr>
            <a:xfrm>
              <a:off x="1182393" y="40973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5" name="자유형 7454"/>
            <p:cNvSpPr/>
            <p:nvPr/>
          </p:nvSpPr>
          <p:spPr>
            <a:xfrm>
              <a:off x="1165726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6" name="자유형 7455"/>
            <p:cNvSpPr/>
            <p:nvPr/>
          </p:nvSpPr>
          <p:spPr>
            <a:xfrm>
              <a:off x="1177631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7" name="자유형 7456"/>
            <p:cNvSpPr/>
            <p:nvPr/>
          </p:nvSpPr>
          <p:spPr>
            <a:xfrm>
              <a:off x="1177631" y="41121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8" name="자유형 7457"/>
            <p:cNvSpPr/>
            <p:nvPr/>
          </p:nvSpPr>
          <p:spPr>
            <a:xfrm>
              <a:off x="116810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59" name="자유형 7458"/>
            <p:cNvSpPr/>
            <p:nvPr/>
          </p:nvSpPr>
          <p:spPr>
            <a:xfrm>
              <a:off x="1170431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0" name="자유형 7459"/>
            <p:cNvSpPr/>
            <p:nvPr/>
          </p:nvSpPr>
          <p:spPr>
            <a:xfrm>
              <a:off x="1108468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1" name="자유형 7460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2" name="자유형 7461"/>
            <p:cNvSpPr/>
            <p:nvPr/>
          </p:nvSpPr>
          <p:spPr>
            <a:xfrm>
              <a:off x="1180533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3" name="자유형 7462"/>
            <p:cNvSpPr/>
            <p:nvPr/>
          </p:nvSpPr>
          <p:spPr>
            <a:xfrm>
              <a:off x="1180069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4" name="자유형 7463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5" name="자유형 7464"/>
            <p:cNvSpPr/>
            <p:nvPr/>
          </p:nvSpPr>
          <p:spPr>
            <a:xfrm>
              <a:off x="1189593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6" name="자유형 7465"/>
            <p:cNvSpPr/>
            <p:nvPr/>
          </p:nvSpPr>
          <p:spPr>
            <a:xfrm>
              <a:off x="116810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7" name="자유형 7466"/>
            <p:cNvSpPr/>
            <p:nvPr/>
          </p:nvSpPr>
          <p:spPr>
            <a:xfrm>
              <a:off x="1191917" y="40734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8" name="자유형 7467"/>
            <p:cNvSpPr/>
            <p:nvPr/>
          </p:nvSpPr>
          <p:spPr>
            <a:xfrm>
              <a:off x="1187155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69" name="자유형 7468"/>
            <p:cNvSpPr/>
            <p:nvPr/>
          </p:nvSpPr>
          <p:spPr>
            <a:xfrm>
              <a:off x="1201441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0" name="자유형 7469"/>
            <p:cNvSpPr/>
            <p:nvPr/>
          </p:nvSpPr>
          <p:spPr>
            <a:xfrm>
              <a:off x="117995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1" name="자유형 7470"/>
            <p:cNvSpPr/>
            <p:nvPr/>
          </p:nvSpPr>
          <p:spPr>
            <a:xfrm>
              <a:off x="1187155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2" name="자유형 7471"/>
            <p:cNvSpPr/>
            <p:nvPr/>
          </p:nvSpPr>
          <p:spPr>
            <a:xfrm>
              <a:off x="1196679" y="41001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3" name="자유형 7472"/>
            <p:cNvSpPr/>
            <p:nvPr/>
          </p:nvSpPr>
          <p:spPr>
            <a:xfrm>
              <a:off x="1213867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4" name="자유형 7473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5" name="자유형 7474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6" name="자유형 7475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7" name="자유형 7476"/>
            <p:cNvSpPr/>
            <p:nvPr/>
          </p:nvSpPr>
          <p:spPr>
            <a:xfrm>
              <a:off x="114180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8" name="자유형 7477"/>
            <p:cNvSpPr/>
            <p:nvPr/>
          </p:nvSpPr>
          <p:spPr>
            <a:xfrm>
              <a:off x="1151326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79" name="자유형 7478"/>
            <p:cNvSpPr/>
            <p:nvPr/>
          </p:nvSpPr>
          <p:spPr>
            <a:xfrm>
              <a:off x="116851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0" name="자유형 7479"/>
            <p:cNvSpPr/>
            <p:nvPr/>
          </p:nvSpPr>
          <p:spPr>
            <a:xfrm>
              <a:off x="1194933" y="41210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1" name="자유형 7480"/>
            <p:cNvSpPr/>
            <p:nvPr/>
          </p:nvSpPr>
          <p:spPr>
            <a:xfrm>
              <a:off x="1190171" y="41358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2" name="자유형 7481"/>
            <p:cNvSpPr/>
            <p:nvPr/>
          </p:nvSpPr>
          <p:spPr>
            <a:xfrm>
              <a:off x="1204457" y="41335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3" name="자유형 7482"/>
            <p:cNvSpPr/>
            <p:nvPr/>
          </p:nvSpPr>
          <p:spPr>
            <a:xfrm>
              <a:off x="1216305" y="40977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4" name="자유형 7483"/>
            <p:cNvSpPr/>
            <p:nvPr/>
          </p:nvSpPr>
          <p:spPr>
            <a:xfrm>
              <a:off x="1156723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5" name="자유형 7484"/>
            <p:cNvSpPr/>
            <p:nvPr/>
          </p:nvSpPr>
          <p:spPr>
            <a:xfrm>
              <a:off x="1173911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6" name="자유형 7485"/>
            <p:cNvSpPr/>
            <p:nvPr/>
          </p:nvSpPr>
          <p:spPr>
            <a:xfrm>
              <a:off x="1173390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7" name="자유형 7486"/>
            <p:cNvSpPr/>
            <p:nvPr/>
          </p:nvSpPr>
          <p:spPr>
            <a:xfrm>
              <a:off x="116386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8" name="자유형 7487"/>
            <p:cNvSpPr/>
            <p:nvPr/>
          </p:nvSpPr>
          <p:spPr>
            <a:xfrm>
              <a:off x="1173390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89" name="자유형 7488"/>
            <p:cNvSpPr/>
            <p:nvPr/>
          </p:nvSpPr>
          <p:spPr>
            <a:xfrm>
              <a:off x="1182914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0" name="자유형 7489"/>
            <p:cNvSpPr/>
            <p:nvPr/>
          </p:nvSpPr>
          <p:spPr>
            <a:xfrm>
              <a:off x="117629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1" name="자유형 7490"/>
            <p:cNvSpPr/>
            <p:nvPr/>
          </p:nvSpPr>
          <p:spPr>
            <a:xfrm>
              <a:off x="109900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2" name="자유형 7491"/>
            <p:cNvSpPr/>
            <p:nvPr/>
          </p:nvSpPr>
          <p:spPr>
            <a:xfrm>
              <a:off x="110852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3" name="자유형 7492"/>
            <p:cNvSpPr/>
            <p:nvPr/>
          </p:nvSpPr>
          <p:spPr>
            <a:xfrm>
              <a:off x="112571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4" name="자유형 7493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5" name="자유형 7494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6" name="자유형 7495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7" name="자유형 7496"/>
            <p:cNvSpPr/>
            <p:nvPr/>
          </p:nvSpPr>
          <p:spPr>
            <a:xfrm>
              <a:off x="112281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8" name="자유형 7497"/>
            <p:cNvSpPr/>
            <p:nvPr/>
          </p:nvSpPr>
          <p:spPr>
            <a:xfrm>
              <a:off x="113233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499" name="자유형 7498"/>
            <p:cNvSpPr/>
            <p:nvPr/>
          </p:nvSpPr>
          <p:spPr>
            <a:xfrm>
              <a:off x="114952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0" name="자유형 7499"/>
            <p:cNvSpPr/>
            <p:nvPr/>
          </p:nvSpPr>
          <p:spPr>
            <a:xfrm>
              <a:off x="113233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1" name="자유형 7500"/>
            <p:cNvSpPr/>
            <p:nvPr/>
          </p:nvSpPr>
          <p:spPr>
            <a:xfrm>
              <a:off x="1141859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2" name="자유형 7501"/>
            <p:cNvSpPr/>
            <p:nvPr/>
          </p:nvSpPr>
          <p:spPr>
            <a:xfrm>
              <a:off x="1159047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3" name="자유형 7502"/>
            <p:cNvSpPr/>
            <p:nvPr/>
          </p:nvSpPr>
          <p:spPr>
            <a:xfrm>
              <a:off x="1194933" y="41455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4" name="자유형 7503"/>
            <p:cNvSpPr/>
            <p:nvPr/>
          </p:nvSpPr>
          <p:spPr>
            <a:xfrm>
              <a:off x="1178152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5" name="자유형 7504"/>
            <p:cNvSpPr/>
            <p:nvPr/>
          </p:nvSpPr>
          <p:spPr>
            <a:xfrm>
              <a:off x="1213746" y="4140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6" name="자유형 7505"/>
            <p:cNvSpPr/>
            <p:nvPr/>
          </p:nvSpPr>
          <p:spPr>
            <a:xfrm>
              <a:off x="1197257" y="41431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7" name="자유형 7506"/>
            <p:cNvSpPr/>
            <p:nvPr/>
          </p:nvSpPr>
          <p:spPr>
            <a:xfrm>
              <a:off x="1204400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8" name="자유형 7507"/>
            <p:cNvSpPr/>
            <p:nvPr/>
          </p:nvSpPr>
          <p:spPr>
            <a:xfrm>
              <a:off x="1192495" y="41365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09" name="자유형 7508"/>
            <p:cNvSpPr/>
            <p:nvPr/>
          </p:nvSpPr>
          <p:spPr>
            <a:xfrm>
              <a:off x="118047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0" name="자유형 7509"/>
            <p:cNvSpPr/>
            <p:nvPr/>
          </p:nvSpPr>
          <p:spPr>
            <a:xfrm>
              <a:off x="1178152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1" name="자유형 7510"/>
            <p:cNvSpPr/>
            <p:nvPr/>
          </p:nvSpPr>
          <p:spPr>
            <a:xfrm>
              <a:off x="1218629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2" name="자유형 7511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3" name="자유형 7512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4" name="자유형 7513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5" name="자유형 7514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6" name="자유형 7515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7" name="자유형 7516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8" name="자유형 7517"/>
            <p:cNvSpPr/>
            <p:nvPr/>
          </p:nvSpPr>
          <p:spPr>
            <a:xfrm>
              <a:off x="118280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19" name="자유형 7518"/>
            <p:cNvSpPr/>
            <p:nvPr/>
          </p:nvSpPr>
          <p:spPr>
            <a:xfrm>
              <a:off x="1175771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0" name="자유형 7519"/>
            <p:cNvSpPr/>
            <p:nvPr/>
          </p:nvSpPr>
          <p:spPr>
            <a:xfrm>
              <a:off x="1171009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1" name="자유형 7520"/>
            <p:cNvSpPr/>
            <p:nvPr/>
          </p:nvSpPr>
          <p:spPr>
            <a:xfrm>
              <a:off x="1185295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2" name="자유형 7521"/>
            <p:cNvSpPr/>
            <p:nvPr/>
          </p:nvSpPr>
          <p:spPr>
            <a:xfrm>
              <a:off x="1163809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3" name="자유형 7522"/>
            <p:cNvSpPr/>
            <p:nvPr/>
          </p:nvSpPr>
          <p:spPr>
            <a:xfrm>
              <a:off x="1171009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4" name="자유형 7523"/>
            <p:cNvSpPr/>
            <p:nvPr/>
          </p:nvSpPr>
          <p:spPr>
            <a:xfrm>
              <a:off x="1180533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5" name="자유형 7524"/>
            <p:cNvSpPr/>
            <p:nvPr/>
          </p:nvSpPr>
          <p:spPr>
            <a:xfrm>
              <a:off x="117391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6" name="자유형 7525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7" name="자유형 7526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8" name="자유형 7527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29" name="자유형 7528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0" name="자유형 7529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1" name="자유형 7530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2" name="자유형 7531"/>
            <p:cNvSpPr/>
            <p:nvPr/>
          </p:nvSpPr>
          <p:spPr>
            <a:xfrm>
              <a:off x="117577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3" name="자유형 7532"/>
            <p:cNvSpPr/>
            <p:nvPr/>
          </p:nvSpPr>
          <p:spPr>
            <a:xfrm>
              <a:off x="1171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4" name="자유형 7533"/>
            <p:cNvSpPr/>
            <p:nvPr/>
          </p:nvSpPr>
          <p:spPr>
            <a:xfrm>
              <a:off x="118529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5" name="자유형 7534"/>
            <p:cNvSpPr/>
            <p:nvPr/>
          </p:nvSpPr>
          <p:spPr>
            <a:xfrm>
              <a:off x="1163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6" name="자유형 7535"/>
            <p:cNvSpPr/>
            <p:nvPr/>
          </p:nvSpPr>
          <p:spPr>
            <a:xfrm>
              <a:off x="1171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7" name="자유형 7536"/>
            <p:cNvSpPr/>
            <p:nvPr/>
          </p:nvSpPr>
          <p:spPr>
            <a:xfrm>
              <a:off x="118053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8" name="자유형 7537"/>
            <p:cNvSpPr/>
            <p:nvPr/>
          </p:nvSpPr>
          <p:spPr>
            <a:xfrm>
              <a:off x="1185295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39" name="자유형 7538"/>
            <p:cNvSpPr/>
            <p:nvPr/>
          </p:nvSpPr>
          <p:spPr>
            <a:xfrm>
              <a:off x="1180533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0" name="자유형 7539"/>
            <p:cNvSpPr/>
            <p:nvPr/>
          </p:nvSpPr>
          <p:spPr>
            <a:xfrm>
              <a:off x="117333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1" name="자유형 7540"/>
            <p:cNvSpPr/>
            <p:nvPr/>
          </p:nvSpPr>
          <p:spPr>
            <a:xfrm>
              <a:off x="1180533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542" name="그룹 7541"/>
          <p:cNvGrpSpPr/>
          <p:nvPr/>
        </p:nvGrpSpPr>
        <p:grpSpPr>
          <a:xfrm>
            <a:off x="2748802" y="3882660"/>
            <a:ext cx="354806" cy="232546"/>
            <a:chOff x="997322" y="4015099"/>
            <a:chExt cx="230945" cy="146454"/>
          </a:xfrm>
        </p:grpSpPr>
        <p:sp>
          <p:nvSpPr>
            <p:cNvPr id="7543" name="자유형 7542"/>
            <p:cNvSpPr/>
            <p:nvPr/>
          </p:nvSpPr>
          <p:spPr>
            <a:xfrm>
              <a:off x="1092962" y="4052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4" name="자유형 7543"/>
            <p:cNvSpPr/>
            <p:nvPr/>
          </p:nvSpPr>
          <p:spPr>
            <a:xfrm>
              <a:off x="106451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5" name="자유형 7544"/>
            <p:cNvSpPr/>
            <p:nvPr/>
          </p:nvSpPr>
          <p:spPr>
            <a:xfrm>
              <a:off x="1067299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6" name="자유형 7545"/>
            <p:cNvSpPr/>
            <p:nvPr/>
          </p:nvSpPr>
          <p:spPr>
            <a:xfrm>
              <a:off x="1097959" y="40603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7" name="자유형 7546"/>
            <p:cNvSpPr/>
            <p:nvPr/>
          </p:nvSpPr>
          <p:spPr>
            <a:xfrm>
              <a:off x="109319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8" name="자유형 7547"/>
            <p:cNvSpPr/>
            <p:nvPr/>
          </p:nvSpPr>
          <p:spPr>
            <a:xfrm>
              <a:off x="110748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49" name="자유형 7548"/>
            <p:cNvSpPr/>
            <p:nvPr/>
          </p:nvSpPr>
          <p:spPr>
            <a:xfrm>
              <a:off x="106683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0" name="자유형 7549"/>
            <p:cNvSpPr/>
            <p:nvPr/>
          </p:nvSpPr>
          <p:spPr>
            <a:xfrm>
              <a:off x="1071597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1" name="자유형 7550"/>
            <p:cNvSpPr/>
            <p:nvPr/>
          </p:nvSpPr>
          <p:spPr>
            <a:xfrm>
              <a:off x="108878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2" name="자유형 7551"/>
            <p:cNvSpPr/>
            <p:nvPr/>
          </p:nvSpPr>
          <p:spPr>
            <a:xfrm>
              <a:off x="1109807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3" name="자유형 7552"/>
            <p:cNvSpPr/>
            <p:nvPr/>
          </p:nvSpPr>
          <p:spPr>
            <a:xfrm>
              <a:off x="1105045" y="40840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4" name="자유형 7553"/>
            <p:cNvSpPr/>
            <p:nvPr/>
          </p:nvSpPr>
          <p:spPr>
            <a:xfrm>
              <a:off x="1119331" y="40817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5" name="자유형 7554"/>
            <p:cNvSpPr/>
            <p:nvPr/>
          </p:nvSpPr>
          <p:spPr>
            <a:xfrm>
              <a:off x="1097845" y="40555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6" name="자유형 7555"/>
            <p:cNvSpPr/>
            <p:nvPr/>
          </p:nvSpPr>
          <p:spPr>
            <a:xfrm>
              <a:off x="1105045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7" name="자유형 7556"/>
            <p:cNvSpPr/>
            <p:nvPr/>
          </p:nvSpPr>
          <p:spPr>
            <a:xfrm>
              <a:off x="1114569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8" name="자유형 7557"/>
            <p:cNvSpPr/>
            <p:nvPr/>
          </p:nvSpPr>
          <p:spPr>
            <a:xfrm>
              <a:off x="1131757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59" name="자유형 7558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0" name="자유형 7559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1" name="자유형 7560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2" name="자유형 7561"/>
            <p:cNvSpPr/>
            <p:nvPr/>
          </p:nvSpPr>
          <p:spPr>
            <a:xfrm>
              <a:off x="1078683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3" name="자유형 7562"/>
            <p:cNvSpPr/>
            <p:nvPr/>
          </p:nvSpPr>
          <p:spPr>
            <a:xfrm>
              <a:off x="107392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4" name="자유형 7563"/>
            <p:cNvSpPr/>
            <p:nvPr/>
          </p:nvSpPr>
          <p:spPr>
            <a:xfrm>
              <a:off x="1088207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5" name="자유형 7564"/>
            <p:cNvSpPr/>
            <p:nvPr/>
          </p:nvSpPr>
          <p:spPr>
            <a:xfrm>
              <a:off x="107148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6" name="자유형 7565"/>
            <p:cNvSpPr/>
            <p:nvPr/>
          </p:nvSpPr>
          <p:spPr>
            <a:xfrm>
              <a:off x="1073921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7" name="자유형 7566"/>
            <p:cNvSpPr/>
            <p:nvPr/>
          </p:nvSpPr>
          <p:spPr>
            <a:xfrm>
              <a:off x="108344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8" name="자유형 7567"/>
            <p:cNvSpPr/>
            <p:nvPr/>
          </p:nvSpPr>
          <p:spPr>
            <a:xfrm>
              <a:off x="110063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69" name="자유형 7568"/>
            <p:cNvSpPr/>
            <p:nvPr/>
          </p:nvSpPr>
          <p:spPr>
            <a:xfrm>
              <a:off x="1146157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0" name="자유형 7569"/>
            <p:cNvSpPr/>
            <p:nvPr/>
          </p:nvSpPr>
          <p:spPr>
            <a:xfrm>
              <a:off x="1141395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1" name="자유형 7570"/>
            <p:cNvSpPr/>
            <p:nvPr/>
          </p:nvSpPr>
          <p:spPr>
            <a:xfrm>
              <a:off x="1155681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2" name="자유형 7571"/>
            <p:cNvSpPr/>
            <p:nvPr/>
          </p:nvSpPr>
          <p:spPr>
            <a:xfrm>
              <a:off x="1134195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3" name="자유형 7572"/>
            <p:cNvSpPr/>
            <p:nvPr/>
          </p:nvSpPr>
          <p:spPr>
            <a:xfrm>
              <a:off x="109366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4" name="자유형 7573"/>
            <p:cNvSpPr/>
            <p:nvPr/>
          </p:nvSpPr>
          <p:spPr>
            <a:xfrm>
              <a:off x="1105509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5" name="자유형 7574"/>
            <p:cNvSpPr/>
            <p:nvPr/>
          </p:nvSpPr>
          <p:spPr>
            <a:xfrm>
              <a:off x="1119795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6" name="자유형 7575"/>
            <p:cNvSpPr/>
            <p:nvPr/>
          </p:nvSpPr>
          <p:spPr>
            <a:xfrm>
              <a:off x="1098309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7" name="자유형 7576"/>
            <p:cNvSpPr/>
            <p:nvPr/>
          </p:nvSpPr>
          <p:spPr>
            <a:xfrm>
              <a:off x="1105509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8" name="자유형 7577"/>
            <p:cNvSpPr/>
            <p:nvPr/>
          </p:nvSpPr>
          <p:spPr>
            <a:xfrm>
              <a:off x="1115033" y="41275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79" name="자유형 7578"/>
            <p:cNvSpPr/>
            <p:nvPr/>
          </p:nvSpPr>
          <p:spPr>
            <a:xfrm>
              <a:off x="1163345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0" name="자유형 7579"/>
            <p:cNvSpPr/>
            <p:nvPr/>
          </p:nvSpPr>
          <p:spPr>
            <a:xfrm>
              <a:off x="103588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1" name="자유형 7580"/>
            <p:cNvSpPr/>
            <p:nvPr/>
          </p:nvSpPr>
          <p:spPr>
            <a:xfrm>
              <a:off x="102868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2" name="자유형 7581"/>
            <p:cNvSpPr/>
            <p:nvPr/>
          </p:nvSpPr>
          <p:spPr>
            <a:xfrm>
              <a:off x="1035882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3" name="자유형 7582"/>
            <p:cNvSpPr/>
            <p:nvPr/>
          </p:nvSpPr>
          <p:spPr>
            <a:xfrm>
              <a:off x="1062594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4" name="자유형 7583"/>
            <p:cNvSpPr/>
            <p:nvPr/>
          </p:nvSpPr>
          <p:spPr>
            <a:xfrm>
              <a:off x="1066835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5" name="자유형 7584"/>
            <p:cNvSpPr/>
            <p:nvPr/>
          </p:nvSpPr>
          <p:spPr>
            <a:xfrm>
              <a:off x="1062073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6" name="자유형 7585"/>
            <p:cNvSpPr/>
            <p:nvPr/>
          </p:nvSpPr>
          <p:spPr>
            <a:xfrm>
              <a:off x="1074499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7" name="자유형 7586"/>
            <p:cNvSpPr/>
            <p:nvPr/>
          </p:nvSpPr>
          <p:spPr>
            <a:xfrm>
              <a:off x="1064454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8" name="자유형 7587"/>
            <p:cNvSpPr/>
            <p:nvPr/>
          </p:nvSpPr>
          <p:spPr>
            <a:xfrm>
              <a:off x="106921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89" name="자유형 7588"/>
            <p:cNvSpPr/>
            <p:nvPr/>
          </p:nvSpPr>
          <p:spPr>
            <a:xfrm>
              <a:off x="106921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0" name="자유형 7589"/>
            <p:cNvSpPr/>
            <p:nvPr/>
          </p:nvSpPr>
          <p:spPr>
            <a:xfrm>
              <a:off x="108164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1" name="자유형 7590"/>
            <p:cNvSpPr/>
            <p:nvPr/>
          </p:nvSpPr>
          <p:spPr>
            <a:xfrm>
              <a:off x="106921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2" name="자유형 7591"/>
            <p:cNvSpPr/>
            <p:nvPr/>
          </p:nvSpPr>
          <p:spPr>
            <a:xfrm>
              <a:off x="106921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3" name="자유형 7592"/>
            <p:cNvSpPr/>
            <p:nvPr/>
          </p:nvSpPr>
          <p:spPr>
            <a:xfrm>
              <a:off x="107874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4" name="자유형 7593"/>
            <p:cNvSpPr/>
            <p:nvPr/>
          </p:nvSpPr>
          <p:spPr>
            <a:xfrm>
              <a:off x="106201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5" name="자유형 7594"/>
            <p:cNvSpPr/>
            <p:nvPr/>
          </p:nvSpPr>
          <p:spPr>
            <a:xfrm>
              <a:off x="1069216" y="41204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6" name="자유형 7595"/>
            <p:cNvSpPr/>
            <p:nvPr/>
          </p:nvSpPr>
          <p:spPr>
            <a:xfrm>
              <a:off x="1073978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7" name="자유형 7596"/>
            <p:cNvSpPr/>
            <p:nvPr/>
          </p:nvSpPr>
          <p:spPr>
            <a:xfrm>
              <a:off x="109116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8" name="자유형 7597"/>
            <p:cNvSpPr/>
            <p:nvPr/>
          </p:nvSpPr>
          <p:spPr>
            <a:xfrm>
              <a:off x="110307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599" name="자유형 7598"/>
            <p:cNvSpPr/>
            <p:nvPr/>
          </p:nvSpPr>
          <p:spPr>
            <a:xfrm>
              <a:off x="111027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0" name="자유형 7599"/>
            <p:cNvSpPr/>
            <p:nvPr/>
          </p:nvSpPr>
          <p:spPr>
            <a:xfrm>
              <a:off x="111979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1" name="자유형 7600"/>
            <p:cNvSpPr/>
            <p:nvPr/>
          </p:nvSpPr>
          <p:spPr>
            <a:xfrm>
              <a:off x="109366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2" name="자유형 7601"/>
            <p:cNvSpPr/>
            <p:nvPr/>
          </p:nvSpPr>
          <p:spPr>
            <a:xfrm>
              <a:off x="1058993" y="40741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3" name="자유형 7602"/>
            <p:cNvSpPr/>
            <p:nvPr/>
          </p:nvSpPr>
          <p:spPr>
            <a:xfrm>
              <a:off x="104726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4" name="자유형 7603"/>
            <p:cNvSpPr/>
            <p:nvPr/>
          </p:nvSpPr>
          <p:spPr>
            <a:xfrm>
              <a:off x="1049647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5" name="자유형 7604"/>
            <p:cNvSpPr/>
            <p:nvPr/>
          </p:nvSpPr>
          <p:spPr>
            <a:xfrm>
              <a:off x="1037742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6" name="자유형 7605"/>
            <p:cNvSpPr/>
            <p:nvPr/>
          </p:nvSpPr>
          <p:spPr>
            <a:xfrm>
              <a:off x="104250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7" name="자유형 7606"/>
            <p:cNvSpPr/>
            <p:nvPr/>
          </p:nvSpPr>
          <p:spPr>
            <a:xfrm>
              <a:off x="102566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8" name="자유형 7607"/>
            <p:cNvSpPr/>
            <p:nvPr/>
          </p:nvSpPr>
          <p:spPr>
            <a:xfrm>
              <a:off x="103530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09" name="자유형 7608"/>
            <p:cNvSpPr/>
            <p:nvPr/>
          </p:nvSpPr>
          <p:spPr>
            <a:xfrm>
              <a:off x="104250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0" name="자유형 7609"/>
            <p:cNvSpPr/>
            <p:nvPr/>
          </p:nvSpPr>
          <p:spPr>
            <a:xfrm>
              <a:off x="105202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1" name="자유형 7610"/>
            <p:cNvSpPr/>
            <p:nvPr/>
          </p:nvSpPr>
          <p:spPr>
            <a:xfrm>
              <a:off x="1038092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2" name="자유형 7611"/>
            <p:cNvSpPr/>
            <p:nvPr/>
          </p:nvSpPr>
          <p:spPr>
            <a:xfrm>
              <a:off x="103762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3" name="자유형 7612"/>
            <p:cNvSpPr/>
            <p:nvPr/>
          </p:nvSpPr>
          <p:spPr>
            <a:xfrm>
              <a:off x="1032866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4" name="자유형 7613"/>
            <p:cNvSpPr/>
            <p:nvPr/>
          </p:nvSpPr>
          <p:spPr>
            <a:xfrm>
              <a:off x="102566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5" name="자유형 7614"/>
            <p:cNvSpPr/>
            <p:nvPr/>
          </p:nvSpPr>
          <p:spPr>
            <a:xfrm>
              <a:off x="103286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6" name="자유형 7615"/>
            <p:cNvSpPr/>
            <p:nvPr/>
          </p:nvSpPr>
          <p:spPr>
            <a:xfrm>
              <a:off x="106863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7" name="자유형 7616"/>
            <p:cNvSpPr/>
            <p:nvPr/>
          </p:nvSpPr>
          <p:spPr>
            <a:xfrm>
              <a:off x="107142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8" name="자유형 7617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19" name="자유형 7618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0" name="자유형 7619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1" name="자유형 7620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2" name="자유형 7621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3" name="자유형 7622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4" name="자유형 7623"/>
            <p:cNvSpPr/>
            <p:nvPr/>
          </p:nvSpPr>
          <p:spPr>
            <a:xfrm>
              <a:off x="103751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5" name="자유형 7624"/>
            <p:cNvSpPr/>
            <p:nvPr/>
          </p:nvSpPr>
          <p:spPr>
            <a:xfrm>
              <a:off x="1074035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6" name="자유형 7625"/>
            <p:cNvSpPr/>
            <p:nvPr/>
          </p:nvSpPr>
          <p:spPr>
            <a:xfrm>
              <a:off x="111218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7" name="자유형 7626"/>
            <p:cNvSpPr/>
            <p:nvPr/>
          </p:nvSpPr>
          <p:spPr>
            <a:xfrm>
              <a:off x="1076302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8" name="자유형 7627"/>
            <p:cNvSpPr/>
            <p:nvPr/>
          </p:nvSpPr>
          <p:spPr>
            <a:xfrm>
              <a:off x="1090588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29" name="자유형 7628"/>
            <p:cNvSpPr/>
            <p:nvPr/>
          </p:nvSpPr>
          <p:spPr>
            <a:xfrm>
              <a:off x="1069102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0" name="자유형 7629"/>
            <p:cNvSpPr/>
            <p:nvPr/>
          </p:nvSpPr>
          <p:spPr>
            <a:xfrm>
              <a:off x="1076302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1" name="자유형 7630"/>
            <p:cNvSpPr/>
            <p:nvPr/>
          </p:nvSpPr>
          <p:spPr>
            <a:xfrm>
              <a:off x="1085826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2" name="자유형 7631"/>
            <p:cNvSpPr/>
            <p:nvPr/>
          </p:nvSpPr>
          <p:spPr>
            <a:xfrm>
              <a:off x="1103014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3" name="자유형 7632"/>
            <p:cNvSpPr/>
            <p:nvPr/>
          </p:nvSpPr>
          <p:spPr>
            <a:xfrm>
              <a:off x="1083673" y="40330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4" name="자유형 7633"/>
            <p:cNvSpPr/>
            <p:nvPr/>
          </p:nvSpPr>
          <p:spPr>
            <a:xfrm>
              <a:off x="1078911" y="4047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5" name="자유형 7634"/>
            <p:cNvSpPr/>
            <p:nvPr/>
          </p:nvSpPr>
          <p:spPr>
            <a:xfrm>
              <a:off x="1093197" y="4045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6" name="자유형 7635"/>
            <p:cNvSpPr/>
            <p:nvPr/>
          </p:nvSpPr>
          <p:spPr>
            <a:xfrm>
              <a:off x="1071711" y="4043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7" name="자유형 7636"/>
            <p:cNvSpPr/>
            <p:nvPr/>
          </p:nvSpPr>
          <p:spPr>
            <a:xfrm>
              <a:off x="1078911" y="4064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8" name="자유형 7637"/>
            <p:cNvSpPr/>
            <p:nvPr/>
          </p:nvSpPr>
          <p:spPr>
            <a:xfrm>
              <a:off x="1088435" y="4059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39" name="자유형 7638"/>
            <p:cNvSpPr/>
            <p:nvPr/>
          </p:nvSpPr>
          <p:spPr>
            <a:xfrm>
              <a:off x="1098252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0" name="자유형 7639"/>
            <p:cNvSpPr/>
            <p:nvPr/>
          </p:nvSpPr>
          <p:spPr>
            <a:xfrm>
              <a:off x="103779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1" name="자유형 7640"/>
            <p:cNvSpPr/>
            <p:nvPr/>
          </p:nvSpPr>
          <p:spPr>
            <a:xfrm>
              <a:off x="103303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2" name="자유형 7641"/>
            <p:cNvSpPr/>
            <p:nvPr/>
          </p:nvSpPr>
          <p:spPr>
            <a:xfrm>
              <a:off x="1047323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3" name="자유형 7642"/>
            <p:cNvSpPr/>
            <p:nvPr/>
          </p:nvSpPr>
          <p:spPr>
            <a:xfrm>
              <a:off x="102583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4" name="자유형 7643"/>
            <p:cNvSpPr/>
            <p:nvPr/>
          </p:nvSpPr>
          <p:spPr>
            <a:xfrm>
              <a:off x="104546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5" name="자유형 7644"/>
            <p:cNvSpPr/>
            <p:nvPr/>
          </p:nvSpPr>
          <p:spPr>
            <a:xfrm>
              <a:off x="1054987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6" name="자유형 7645"/>
            <p:cNvSpPr/>
            <p:nvPr/>
          </p:nvSpPr>
          <p:spPr>
            <a:xfrm>
              <a:off x="1041051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7" name="자유형 7646"/>
            <p:cNvSpPr/>
            <p:nvPr/>
          </p:nvSpPr>
          <p:spPr>
            <a:xfrm>
              <a:off x="105446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8" name="자유형 7647"/>
            <p:cNvSpPr/>
            <p:nvPr/>
          </p:nvSpPr>
          <p:spPr>
            <a:xfrm>
              <a:off x="104970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49" name="자유형 7648"/>
            <p:cNvSpPr/>
            <p:nvPr/>
          </p:nvSpPr>
          <p:spPr>
            <a:xfrm>
              <a:off x="103286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0" name="자유형 7649"/>
            <p:cNvSpPr/>
            <p:nvPr/>
          </p:nvSpPr>
          <p:spPr>
            <a:xfrm>
              <a:off x="104250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1" name="자유형 7650"/>
            <p:cNvSpPr/>
            <p:nvPr/>
          </p:nvSpPr>
          <p:spPr>
            <a:xfrm>
              <a:off x="1062130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2" name="자유형 7651"/>
            <p:cNvSpPr/>
            <p:nvPr/>
          </p:nvSpPr>
          <p:spPr>
            <a:xfrm>
              <a:off x="1040530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3" name="자유형 7652"/>
            <p:cNvSpPr/>
            <p:nvPr/>
          </p:nvSpPr>
          <p:spPr>
            <a:xfrm>
              <a:off x="103048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4" name="자유형 7653"/>
            <p:cNvSpPr/>
            <p:nvPr/>
          </p:nvSpPr>
          <p:spPr>
            <a:xfrm>
              <a:off x="1025723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5" name="자유형 7654"/>
            <p:cNvSpPr/>
            <p:nvPr/>
          </p:nvSpPr>
          <p:spPr>
            <a:xfrm>
              <a:off x="1040009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6" name="자유형 7655"/>
            <p:cNvSpPr/>
            <p:nvPr/>
          </p:nvSpPr>
          <p:spPr>
            <a:xfrm>
              <a:off x="10496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7" name="자유형 7656"/>
            <p:cNvSpPr/>
            <p:nvPr/>
          </p:nvSpPr>
          <p:spPr>
            <a:xfrm>
              <a:off x="1038149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8" name="자유형 7657"/>
            <p:cNvSpPr/>
            <p:nvPr/>
          </p:nvSpPr>
          <p:spPr>
            <a:xfrm>
              <a:off x="1047673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59" name="자유형 7658"/>
            <p:cNvSpPr/>
            <p:nvPr/>
          </p:nvSpPr>
          <p:spPr>
            <a:xfrm>
              <a:off x="104000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0" name="자유형 7659"/>
            <p:cNvSpPr/>
            <p:nvPr/>
          </p:nvSpPr>
          <p:spPr>
            <a:xfrm>
              <a:off x="1035247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1" name="자유형 7660"/>
            <p:cNvSpPr/>
            <p:nvPr/>
          </p:nvSpPr>
          <p:spPr>
            <a:xfrm>
              <a:off x="1028047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2" name="자유형 7661"/>
            <p:cNvSpPr/>
            <p:nvPr/>
          </p:nvSpPr>
          <p:spPr>
            <a:xfrm>
              <a:off x="1047673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3" name="자유형 7662"/>
            <p:cNvSpPr/>
            <p:nvPr/>
          </p:nvSpPr>
          <p:spPr>
            <a:xfrm>
              <a:off x="1064568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4" name="자유형 7663"/>
            <p:cNvSpPr/>
            <p:nvPr/>
          </p:nvSpPr>
          <p:spPr>
            <a:xfrm>
              <a:off x="108106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5" name="자유형 7664"/>
            <p:cNvSpPr/>
            <p:nvPr/>
          </p:nvSpPr>
          <p:spPr>
            <a:xfrm>
              <a:off x="1076302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6" name="자유형 7665"/>
            <p:cNvSpPr/>
            <p:nvPr/>
          </p:nvSpPr>
          <p:spPr>
            <a:xfrm>
              <a:off x="1090588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7" name="자유형 7666"/>
            <p:cNvSpPr/>
            <p:nvPr/>
          </p:nvSpPr>
          <p:spPr>
            <a:xfrm>
              <a:off x="1069102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8" name="자유형 7667"/>
            <p:cNvSpPr/>
            <p:nvPr/>
          </p:nvSpPr>
          <p:spPr>
            <a:xfrm>
              <a:off x="1083673" y="40479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69" name="자유형 7668"/>
            <p:cNvSpPr/>
            <p:nvPr/>
          </p:nvSpPr>
          <p:spPr>
            <a:xfrm>
              <a:off x="1093197" y="4043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0" name="자유형 7669"/>
            <p:cNvSpPr/>
            <p:nvPr/>
          </p:nvSpPr>
          <p:spPr>
            <a:xfrm>
              <a:off x="1103014" y="41324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1" name="자유형 7670"/>
            <p:cNvSpPr/>
            <p:nvPr/>
          </p:nvSpPr>
          <p:spPr>
            <a:xfrm>
              <a:off x="1102486" y="40217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2" name="자유형 7671"/>
            <p:cNvSpPr/>
            <p:nvPr/>
          </p:nvSpPr>
          <p:spPr>
            <a:xfrm>
              <a:off x="1095521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3" name="자유형 7672"/>
            <p:cNvSpPr/>
            <p:nvPr/>
          </p:nvSpPr>
          <p:spPr>
            <a:xfrm>
              <a:off x="1090759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4" name="자유형 7673"/>
            <p:cNvSpPr/>
            <p:nvPr/>
          </p:nvSpPr>
          <p:spPr>
            <a:xfrm>
              <a:off x="1107947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5" name="자유형 7674"/>
            <p:cNvSpPr/>
            <p:nvPr/>
          </p:nvSpPr>
          <p:spPr>
            <a:xfrm>
              <a:off x="110748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6" name="자유형 7675"/>
            <p:cNvSpPr/>
            <p:nvPr/>
          </p:nvSpPr>
          <p:spPr>
            <a:xfrm>
              <a:off x="1102721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7" name="자유형 7676"/>
            <p:cNvSpPr/>
            <p:nvPr/>
          </p:nvSpPr>
          <p:spPr>
            <a:xfrm>
              <a:off x="1117007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8" name="자유형 7677"/>
            <p:cNvSpPr/>
            <p:nvPr/>
          </p:nvSpPr>
          <p:spPr>
            <a:xfrm>
              <a:off x="1095521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79" name="자유형 7678"/>
            <p:cNvSpPr/>
            <p:nvPr/>
          </p:nvSpPr>
          <p:spPr>
            <a:xfrm>
              <a:off x="1102721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0" name="자유형 7679"/>
            <p:cNvSpPr/>
            <p:nvPr/>
          </p:nvSpPr>
          <p:spPr>
            <a:xfrm>
              <a:off x="1112245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1" name="자유형 7680"/>
            <p:cNvSpPr/>
            <p:nvPr/>
          </p:nvSpPr>
          <p:spPr>
            <a:xfrm>
              <a:off x="1129433" y="40800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2" name="자유형 7681"/>
            <p:cNvSpPr/>
            <p:nvPr/>
          </p:nvSpPr>
          <p:spPr>
            <a:xfrm>
              <a:off x="1119331" y="40383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3" name="자유형 7682"/>
            <p:cNvSpPr/>
            <p:nvPr/>
          </p:nvSpPr>
          <p:spPr>
            <a:xfrm>
              <a:off x="1114569" y="40531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4" name="자유형 7683"/>
            <p:cNvSpPr/>
            <p:nvPr/>
          </p:nvSpPr>
          <p:spPr>
            <a:xfrm>
              <a:off x="1128855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5" name="자유형 7684"/>
            <p:cNvSpPr/>
            <p:nvPr/>
          </p:nvSpPr>
          <p:spPr>
            <a:xfrm>
              <a:off x="1107369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6" name="자유형 7685"/>
            <p:cNvSpPr/>
            <p:nvPr/>
          </p:nvSpPr>
          <p:spPr>
            <a:xfrm>
              <a:off x="1114569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7" name="자유형 7686"/>
            <p:cNvSpPr/>
            <p:nvPr/>
          </p:nvSpPr>
          <p:spPr>
            <a:xfrm>
              <a:off x="1124093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8" name="자유형 7687"/>
            <p:cNvSpPr/>
            <p:nvPr/>
          </p:nvSpPr>
          <p:spPr>
            <a:xfrm>
              <a:off x="1141281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89" name="자유형 7688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0" name="자유형 7689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1" name="자유형 7690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2" name="자유형 7691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3" name="자유형 7692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4" name="자유형 7693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5" name="자유형 7694"/>
            <p:cNvSpPr/>
            <p:nvPr/>
          </p:nvSpPr>
          <p:spPr>
            <a:xfrm>
              <a:off x="1119331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6" name="자유형 7695"/>
            <p:cNvSpPr/>
            <p:nvPr/>
          </p:nvSpPr>
          <p:spPr>
            <a:xfrm>
              <a:off x="1114569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7" name="자유형 7696"/>
            <p:cNvSpPr/>
            <p:nvPr/>
          </p:nvSpPr>
          <p:spPr>
            <a:xfrm>
              <a:off x="112885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8" name="자유형 7697"/>
            <p:cNvSpPr/>
            <p:nvPr/>
          </p:nvSpPr>
          <p:spPr>
            <a:xfrm>
              <a:off x="110736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699" name="자유형 7698"/>
            <p:cNvSpPr/>
            <p:nvPr/>
          </p:nvSpPr>
          <p:spPr>
            <a:xfrm>
              <a:off x="1083445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0" name="자유형 7699"/>
            <p:cNvSpPr/>
            <p:nvPr/>
          </p:nvSpPr>
          <p:spPr>
            <a:xfrm>
              <a:off x="109296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1" name="자유형 7700"/>
            <p:cNvSpPr/>
            <p:nvPr/>
          </p:nvSpPr>
          <p:spPr>
            <a:xfrm>
              <a:off x="112472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2" name="자유형 7701"/>
            <p:cNvSpPr/>
            <p:nvPr/>
          </p:nvSpPr>
          <p:spPr>
            <a:xfrm>
              <a:off x="1150919" y="40674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3" name="자유형 7702"/>
            <p:cNvSpPr/>
            <p:nvPr/>
          </p:nvSpPr>
          <p:spPr>
            <a:xfrm>
              <a:off x="1134252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4" name="자유형 7703"/>
            <p:cNvSpPr/>
            <p:nvPr/>
          </p:nvSpPr>
          <p:spPr>
            <a:xfrm>
              <a:off x="1143719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5" name="자유형 7704"/>
            <p:cNvSpPr/>
            <p:nvPr/>
          </p:nvSpPr>
          <p:spPr>
            <a:xfrm>
              <a:off x="1150919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6" name="자유형 7705"/>
            <p:cNvSpPr/>
            <p:nvPr/>
          </p:nvSpPr>
          <p:spPr>
            <a:xfrm>
              <a:off x="1160443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7" name="자유형 7706"/>
            <p:cNvSpPr/>
            <p:nvPr/>
          </p:nvSpPr>
          <p:spPr>
            <a:xfrm>
              <a:off x="1134309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8" name="자유형 7707"/>
            <p:cNvSpPr/>
            <p:nvPr/>
          </p:nvSpPr>
          <p:spPr>
            <a:xfrm>
              <a:off x="1150919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09" name="자유형 7708"/>
            <p:cNvSpPr/>
            <p:nvPr/>
          </p:nvSpPr>
          <p:spPr>
            <a:xfrm>
              <a:off x="1138957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0" name="자유형 7709"/>
            <p:cNvSpPr/>
            <p:nvPr/>
          </p:nvSpPr>
          <p:spPr>
            <a:xfrm>
              <a:off x="109842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1" name="자유형 7710"/>
            <p:cNvSpPr/>
            <p:nvPr/>
          </p:nvSpPr>
          <p:spPr>
            <a:xfrm>
              <a:off x="106456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2" name="자유형 7711"/>
            <p:cNvSpPr/>
            <p:nvPr/>
          </p:nvSpPr>
          <p:spPr>
            <a:xfrm>
              <a:off x="106735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3" name="자유형 7712"/>
            <p:cNvSpPr/>
            <p:nvPr/>
          </p:nvSpPr>
          <p:spPr>
            <a:xfrm>
              <a:off x="1093197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4" name="자유형 7713"/>
            <p:cNvSpPr/>
            <p:nvPr/>
          </p:nvSpPr>
          <p:spPr>
            <a:xfrm>
              <a:off x="1088435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5" name="자유형 7714"/>
            <p:cNvSpPr/>
            <p:nvPr/>
          </p:nvSpPr>
          <p:spPr>
            <a:xfrm>
              <a:off x="11027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6" name="자유형 7715"/>
            <p:cNvSpPr/>
            <p:nvPr/>
          </p:nvSpPr>
          <p:spPr>
            <a:xfrm>
              <a:off x="1062073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7" name="자유형 7716"/>
            <p:cNvSpPr/>
            <p:nvPr/>
          </p:nvSpPr>
          <p:spPr>
            <a:xfrm>
              <a:off x="1066835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8" name="자유형 7717"/>
            <p:cNvSpPr/>
            <p:nvPr/>
          </p:nvSpPr>
          <p:spPr>
            <a:xfrm>
              <a:off x="1084023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19" name="자유형 7718"/>
            <p:cNvSpPr/>
            <p:nvPr/>
          </p:nvSpPr>
          <p:spPr>
            <a:xfrm>
              <a:off x="1100340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0" name="자유형 7719"/>
            <p:cNvSpPr/>
            <p:nvPr/>
          </p:nvSpPr>
          <p:spPr>
            <a:xfrm>
              <a:off x="1095578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1" name="자유형 7720"/>
            <p:cNvSpPr/>
            <p:nvPr/>
          </p:nvSpPr>
          <p:spPr>
            <a:xfrm>
              <a:off x="1109864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2" name="자유형 7721"/>
            <p:cNvSpPr/>
            <p:nvPr/>
          </p:nvSpPr>
          <p:spPr>
            <a:xfrm>
              <a:off x="1088378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3" name="자유형 7722"/>
            <p:cNvSpPr/>
            <p:nvPr/>
          </p:nvSpPr>
          <p:spPr>
            <a:xfrm>
              <a:off x="1069216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4" name="자유형 7723"/>
            <p:cNvSpPr/>
            <p:nvPr/>
          </p:nvSpPr>
          <p:spPr>
            <a:xfrm>
              <a:off x="1073978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5" name="자유형 7724"/>
            <p:cNvSpPr/>
            <p:nvPr/>
          </p:nvSpPr>
          <p:spPr>
            <a:xfrm>
              <a:off x="1091166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6" name="자유형 7725"/>
            <p:cNvSpPr/>
            <p:nvPr/>
          </p:nvSpPr>
          <p:spPr>
            <a:xfrm>
              <a:off x="1109864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7" name="자유형 7726"/>
            <p:cNvSpPr/>
            <p:nvPr/>
          </p:nvSpPr>
          <p:spPr>
            <a:xfrm>
              <a:off x="11051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8" name="자유형 7727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29" name="자유형 7728"/>
            <p:cNvSpPr/>
            <p:nvPr/>
          </p:nvSpPr>
          <p:spPr>
            <a:xfrm>
              <a:off x="109790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0" name="자유형 7729"/>
            <p:cNvSpPr/>
            <p:nvPr/>
          </p:nvSpPr>
          <p:spPr>
            <a:xfrm>
              <a:off x="1073978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1" name="자유형 7730"/>
            <p:cNvSpPr/>
            <p:nvPr/>
          </p:nvSpPr>
          <p:spPr>
            <a:xfrm>
              <a:off x="108350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2" name="자유형 7731"/>
            <p:cNvSpPr/>
            <p:nvPr/>
          </p:nvSpPr>
          <p:spPr>
            <a:xfrm>
              <a:off x="1100690" y="4084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3" name="자유형 7732"/>
            <p:cNvSpPr/>
            <p:nvPr/>
          </p:nvSpPr>
          <p:spPr>
            <a:xfrm>
              <a:off x="1155681" y="40770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4" name="자유형 7733"/>
            <p:cNvSpPr/>
            <p:nvPr/>
          </p:nvSpPr>
          <p:spPr>
            <a:xfrm>
              <a:off x="1150919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5" name="자유형 7734"/>
            <p:cNvSpPr/>
            <p:nvPr/>
          </p:nvSpPr>
          <p:spPr>
            <a:xfrm>
              <a:off x="116520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6" name="자유형 7735"/>
            <p:cNvSpPr/>
            <p:nvPr/>
          </p:nvSpPr>
          <p:spPr>
            <a:xfrm>
              <a:off x="1143719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7" name="자유형 7736"/>
            <p:cNvSpPr/>
            <p:nvPr/>
          </p:nvSpPr>
          <p:spPr>
            <a:xfrm>
              <a:off x="1134309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8" name="자유형 7737"/>
            <p:cNvSpPr/>
            <p:nvPr/>
          </p:nvSpPr>
          <p:spPr>
            <a:xfrm>
              <a:off x="1126296" y="41032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39" name="자유형 7738"/>
            <p:cNvSpPr/>
            <p:nvPr/>
          </p:nvSpPr>
          <p:spPr>
            <a:xfrm>
              <a:off x="1078683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0" name="자유형 7739"/>
            <p:cNvSpPr/>
            <p:nvPr/>
          </p:nvSpPr>
          <p:spPr>
            <a:xfrm>
              <a:off x="1116950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1" name="자유형 7740"/>
            <p:cNvSpPr/>
            <p:nvPr/>
          </p:nvSpPr>
          <p:spPr>
            <a:xfrm>
              <a:off x="11050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2" name="자유형 7741"/>
            <p:cNvSpPr/>
            <p:nvPr/>
          </p:nvSpPr>
          <p:spPr>
            <a:xfrm>
              <a:off x="107392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3" name="자유형 7742"/>
            <p:cNvSpPr/>
            <p:nvPr/>
          </p:nvSpPr>
          <p:spPr>
            <a:xfrm>
              <a:off x="1088207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4" name="자유형 7743"/>
            <p:cNvSpPr/>
            <p:nvPr/>
          </p:nvSpPr>
          <p:spPr>
            <a:xfrm>
              <a:off x="1071483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5" name="자유형 7744"/>
            <p:cNvSpPr/>
            <p:nvPr/>
          </p:nvSpPr>
          <p:spPr>
            <a:xfrm>
              <a:off x="1073921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6" name="자유형 7745"/>
            <p:cNvSpPr/>
            <p:nvPr/>
          </p:nvSpPr>
          <p:spPr>
            <a:xfrm>
              <a:off x="10834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7" name="자유형 7746"/>
            <p:cNvSpPr/>
            <p:nvPr/>
          </p:nvSpPr>
          <p:spPr>
            <a:xfrm>
              <a:off x="1100633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8" name="자유형 7747"/>
            <p:cNvSpPr/>
            <p:nvPr/>
          </p:nvSpPr>
          <p:spPr>
            <a:xfrm>
              <a:off x="1100169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49" name="자유형 7748"/>
            <p:cNvSpPr/>
            <p:nvPr/>
          </p:nvSpPr>
          <p:spPr>
            <a:xfrm>
              <a:off x="1095407" y="41019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0" name="자유형 7749"/>
            <p:cNvSpPr/>
            <p:nvPr/>
          </p:nvSpPr>
          <p:spPr>
            <a:xfrm>
              <a:off x="1088207" y="40972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1" name="자유형 7750"/>
            <p:cNvSpPr/>
            <p:nvPr/>
          </p:nvSpPr>
          <p:spPr>
            <a:xfrm>
              <a:off x="1095407" y="41186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2" name="자유형 7751"/>
            <p:cNvSpPr/>
            <p:nvPr/>
          </p:nvSpPr>
          <p:spPr>
            <a:xfrm>
              <a:off x="1104931" y="4113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3" name="자유형 7752"/>
            <p:cNvSpPr/>
            <p:nvPr/>
          </p:nvSpPr>
          <p:spPr>
            <a:xfrm>
              <a:off x="1122119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4" name="자유형 7753"/>
            <p:cNvSpPr/>
            <p:nvPr/>
          </p:nvSpPr>
          <p:spPr>
            <a:xfrm>
              <a:off x="1143141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5" name="자유형 7754"/>
            <p:cNvSpPr/>
            <p:nvPr/>
          </p:nvSpPr>
          <p:spPr>
            <a:xfrm>
              <a:off x="1107255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6" name="자유형 7755"/>
            <p:cNvSpPr/>
            <p:nvPr/>
          </p:nvSpPr>
          <p:spPr>
            <a:xfrm>
              <a:off x="1100055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7" name="자유형 7756"/>
            <p:cNvSpPr/>
            <p:nvPr/>
          </p:nvSpPr>
          <p:spPr>
            <a:xfrm>
              <a:off x="110725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8" name="자유형 7757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59" name="자유형 7758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0" name="자유형 7759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1" name="자유형 7760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2" name="자유형 7761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3" name="자유형 7762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4" name="자유형 7763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5" name="자유형 7764"/>
            <p:cNvSpPr/>
            <p:nvPr/>
          </p:nvSpPr>
          <p:spPr>
            <a:xfrm>
              <a:off x="1112017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6" name="자유형 7765"/>
            <p:cNvSpPr/>
            <p:nvPr/>
          </p:nvSpPr>
          <p:spPr>
            <a:xfrm>
              <a:off x="1107255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7" name="자유형 7766"/>
            <p:cNvSpPr/>
            <p:nvPr/>
          </p:nvSpPr>
          <p:spPr>
            <a:xfrm>
              <a:off x="1121541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8" name="자유형 7767"/>
            <p:cNvSpPr/>
            <p:nvPr/>
          </p:nvSpPr>
          <p:spPr>
            <a:xfrm>
              <a:off x="1100055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69" name="자유형 7768"/>
            <p:cNvSpPr/>
            <p:nvPr/>
          </p:nvSpPr>
          <p:spPr>
            <a:xfrm>
              <a:off x="1107255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0" name="자유형 7769"/>
            <p:cNvSpPr/>
            <p:nvPr/>
          </p:nvSpPr>
          <p:spPr>
            <a:xfrm>
              <a:off x="1116779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1" name="자유형 7770"/>
            <p:cNvSpPr/>
            <p:nvPr/>
          </p:nvSpPr>
          <p:spPr>
            <a:xfrm>
              <a:off x="106973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2" name="자유형 7771"/>
            <p:cNvSpPr/>
            <p:nvPr/>
          </p:nvSpPr>
          <p:spPr>
            <a:xfrm>
              <a:off x="110504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3" name="자유형 7772"/>
            <p:cNvSpPr/>
            <p:nvPr/>
          </p:nvSpPr>
          <p:spPr>
            <a:xfrm>
              <a:off x="1100283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4" name="자유형 7773"/>
            <p:cNvSpPr/>
            <p:nvPr/>
          </p:nvSpPr>
          <p:spPr>
            <a:xfrm>
              <a:off x="1093083" y="40965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5" name="자유형 7774"/>
            <p:cNvSpPr/>
            <p:nvPr/>
          </p:nvSpPr>
          <p:spPr>
            <a:xfrm>
              <a:off x="110028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6" name="자유형 7775"/>
            <p:cNvSpPr/>
            <p:nvPr/>
          </p:nvSpPr>
          <p:spPr>
            <a:xfrm>
              <a:off x="1109807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7" name="자유형 7776"/>
            <p:cNvSpPr/>
            <p:nvPr/>
          </p:nvSpPr>
          <p:spPr>
            <a:xfrm>
              <a:off x="1126995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8" name="자유형 7777"/>
            <p:cNvSpPr/>
            <p:nvPr/>
          </p:nvSpPr>
          <p:spPr>
            <a:xfrm>
              <a:off x="1100283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79" name="자유형 7778"/>
            <p:cNvSpPr/>
            <p:nvPr/>
          </p:nvSpPr>
          <p:spPr>
            <a:xfrm>
              <a:off x="1102892" y="4076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0" name="자유형 7779"/>
            <p:cNvSpPr/>
            <p:nvPr/>
          </p:nvSpPr>
          <p:spPr>
            <a:xfrm>
              <a:off x="1109807" y="41400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1" name="자유형 7780"/>
            <p:cNvSpPr/>
            <p:nvPr/>
          </p:nvSpPr>
          <p:spPr>
            <a:xfrm>
              <a:off x="1162767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2" name="자유형 7781"/>
            <p:cNvSpPr/>
            <p:nvPr/>
          </p:nvSpPr>
          <p:spPr>
            <a:xfrm>
              <a:off x="1102892" y="40936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3" name="자유형 7782"/>
            <p:cNvSpPr/>
            <p:nvPr/>
          </p:nvSpPr>
          <p:spPr>
            <a:xfrm>
              <a:off x="1105045" y="41542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4" name="자유형 7783"/>
            <p:cNvSpPr/>
            <p:nvPr/>
          </p:nvSpPr>
          <p:spPr>
            <a:xfrm>
              <a:off x="1122233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5" name="자유형 7784"/>
            <p:cNvSpPr/>
            <p:nvPr/>
          </p:nvSpPr>
          <p:spPr>
            <a:xfrm>
              <a:off x="106921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6" name="자유형 7785"/>
            <p:cNvSpPr/>
            <p:nvPr/>
          </p:nvSpPr>
          <p:spPr>
            <a:xfrm>
              <a:off x="107182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7" name="자유형 7786"/>
            <p:cNvSpPr/>
            <p:nvPr/>
          </p:nvSpPr>
          <p:spPr>
            <a:xfrm>
              <a:off x="1086111" y="4038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8" name="자유형 7787"/>
            <p:cNvSpPr/>
            <p:nvPr/>
          </p:nvSpPr>
          <p:spPr>
            <a:xfrm>
              <a:off x="106462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89" name="자유형 7788"/>
            <p:cNvSpPr/>
            <p:nvPr/>
          </p:nvSpPr>
          <p:spPr>
            <a:xfrm>
              <a:off x="107182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0" name="자유형 7789"/>
            <p:cNvSpPr/>
            <p:nvPr/>
          </p:nvSpPr>
          <p:spPr>
            <a:xfrm>
              <a:off x="1081349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1" name="자유형 7790"/>
            <p:cNvSpPr/>
            <p:nvPr/>
          </p:nvSpPr>
          <p:spPr>
            <a:xfrm>
              <a:off x="1098537" y="40532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2" name="자유형 7791"/>
            <p:cNvSpPr/>
            <p:nvPr/>
          </p:nvSpPr>
          <p:spPr>
            <a:xfrm>
              <a:off x="108588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3" name="자유형 7792"/>
            <p:cNvSpPr/>
            <p:nvPr/>
          </p:nvSpPr>
          <p:spPr>
            <a:xfrm>
              <a:off x="1088492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4" name="자유형 7793"/>
            <p:cNvSpPr/>
            <p:nvPr/>
          </p:nvSpPr>
          <p:spPr>
            <a:xfrm>
              <a:off x="1102778" y="4062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5" name="자유형 7794"/>
            <p:cNvSpPr/>
            <p:nvPr/>
          </p:nvSpPr>
          <p:spPr>
            <a:xfrm>
              <a:off x="1081292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6" name="자유형 7795"/>
            <p:cNvSpPr/>
            <p:nvPr/>
          </p:nvSpPr>
          <p:spPr>
            <a:xfrm>
              <a:off x="1088492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7" name="자유형 7796"/>
            <p:cNvSpPr/>
            <p:nvPr/>
          </p:nvSpPr>
          <p:spPr>
            <a:xfrm>
              <a:off x="1098016" y="4053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8" name="자유형 7797"/>
            <p:cNvSpPr/>
            <p:nvPr/>
          </p:nvSpPr>
          <p:spPr>
            <a:xfrm>
              <a:off x="110783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799" name="자유형 7798"/>
            <p:cNvSpPr/>
            <p:nvPr/>
          </p:nvSpPr>
          <p:spPr>
            <a:xfrm>
              <a:off x="1093026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0" name="자유형 7799"/>
            <p:cNvSpPr/>
            <p:nvPr/>
          </p:nvSpPr>
          <p:spPr>
            <a:xfrm>
              <a:off x="1095635" y="4041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1" name="자유형 7800"/>
            <p:cNvSpPr/>
            <p:nvPr/>
          </p:nvSpPr>
          <p:spPr>
            <a:xfrm>
              <a:off x="1102550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2" name="자유형 7801"/>
            <p:cNvSpPr/>
            <p:nvPr/>
          </p:nvSpPr>
          <p:spPr>
            <a:xfrm>
              <a:off x="1088435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3" name="자유형 7802"/>
            <p:cNvSpPr/>
            <p:nvPr/>
          </p:nvSpPr>
          <p:spPr>
            <a:xfrm>
              <a:off x="1095635" y="40580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4" name="자유형 7803"/>
            <p:cNvSpPr/>
            <p:nvPr/>
          </p:nvSpPr>
          <p:spPr>
            <a:xfrm>
              <a:off x="1097788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5" name="자유형 7804"/>
            <p:cNvSpPr/>
            <p:nvPr/>
          </p:nvSpPr>
          <p:spPr>
            <a:xfrm>
              <a:off x="1114976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6" name="자유형 7805"/>
            <p:cNvSpPr/>
            <p:nvPr/>
          </p:nvSpPr>
          <p:spPr>
            <a:xfrm>
              <a:off x="1102550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7" name="자유형 7806"/>
            <p:cNvSpPr/>
            <p:nvPr/>
          </p:nvSpPr>
          <p:spPr>
            <a:xfrm>
              <a:off x="1097788" y="41305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8" name="자유형 7807"/>
            <p:cNvSpPr/>
            <p:nvPr/>
          </p:nvSpPr>
          <p:spPr>
            <a:xfrm>
              <a:off x="1112074" y="4128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09" name="자유형 7808"/>
            <p:cNvSpPr/>
            <p:nvPr/>
          </p:nvSpPr>
          <p:spPr>
            <a:xfrm>
              <a:off x="1097959" y="4036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0" name="자유형 7809"/>
            <p:cNvSpPr/>
            <p:nvPr/>
          </p:nvSpPr>
          <p:spPr>
            <a:xfrm>
              <a:off x="1097788" y="41472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1" name="자유형 7810"/>
            <p:cNvSpPr/>
            <p:nvPr/>
          </p:nvSpPr>
          <p:spPr>
            <a:xfrm>
              <a:off x="1107312" y="4142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2" name="자유형 7811"/>
            <p:cNvSpPr/>
            <p:nvPr/>
          </p:nvSpPr>
          <p:spPr>
            <a:xfrm>
              <a:off x="1124500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3" name="자유형 7812"/>
            <p:cNvSpPr/>
            <p:nvPr/>
          </p:nvSpPr>
          <p:spPr>
            <a:xfrm>
              <a:off x="1105045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4" name="자유형 7813"/>
            <p:cNvSpPr/>
            <p:nvPr/>
          </p:nvSpPr>
          <p:spPr>
            <a:xfrm>
              <a:off x="1100283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5" name="자유형 7814"/>
            <p:cNvSpPr/>
            <p:nvPr/>
          </p:nvSpPr>
          <p:spPr>
            <a:xfrm>
              <a:off x="1114569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6" name="자유형 7815"/>
            <p:cNvSpPr/>
            <p:nvPr/>
          </p:nvSpPr>
          <p:spPr>
            <a:xfrm>
              <a:off x="1093083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7" name="자유형 7816"/>
            <p:cNvSpPr/>
            <p:nvPr/>
          </p:nvSpPr>
          <p:spPr>
            <a:xfrm>
              <a:off x="1100283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8" name="자유형 7817"/>
            <p:cNvSpPr/>
            <p:nvPr/>
          </p:nvSpPr>
          <p:spPr>
            <a:xfrm>
              <a:off x="1109807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19" name="자유형 7818"/>
            <p:cNvSpPr/>
            <p:nvPr/>
          </p:nvSpPr>
          <p:spPr>
            <a:xfrm>
              <a:off x="1126995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0" name="자유형 7819"/>
            <p:cNvSpPr/>
            <p:nvPr/>
          </p:nvSpPr>
          <p:spPr>
            <a:xfrm>
              <a:off x="1030478" y="4038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1" name="자유형 7820"/>
            <p:cNvSpPr/>
            <p:nvPr/>
          </p:nvSpPr>
          <p:spPr>
            <a:xfrm>
              <a:off x="1013989" y="40407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2" name="자유형 7821"/>
            <p:cNvSpPr/>
            <p:nvPr/>
          </p:nvSpPr>
          <p:spPr>
            <a:xfrm>
              <a:off x="1021132" y="40264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3" name="자유형 7822"/>
            <p:cNvSpPr/>
            <p:nvPr/>
          </p:nvSpPr>
          <p:spPr>
            <a:xfrm>
              <a:off x="1009227" y="40341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4" name="자유형 7823"/>
            <p:cNvSpPr/>
            <p:nvPr/>
          </p:nvSpPr>
          <p:spPr>
            <a:xfrm>
              <a:off x="1009227" y="40555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5" name="자유형 7824"/>
            <p:cNvSpPr/>
            <p:nvPr/>
          </p:nvSpPr>
          <p:spPr>
            <a:xfrm>
              <a:off x="1023513" y="40531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6" name="자유형 7825"/>
            <p:cNvSpPr/>
            <p:nvPr/>
          </p:nvSpPr>
          <p:spPr>
            <a:xfrm>
              <a:off x="1002027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7" name="자유형 7826"/>
            <p:cNvSpPr/>
            <p:nvPr/>
          </p:nvSpPr>
          <p:spPr>
            <a:xfrm>
              <a:off x="1009227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8" name="자유형 7827"/>
            <p:cNvSpPr/>
            <p:nvPr/>
          </p:nvSpPr>
          <p:spPr>
            <a:xfrm>
              <a:off x="1018751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29" name="자유형 7828"/>
            <p:cNvSpPr/>
            <p:nvPr/>
          </p:nvSpPr>
          <p:spPr>
            <a:xfrm>
              <a:off x="1035939" y="40675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0" name="자유형 7829"/>
            <p:cNvSpPr/>
            <p:nvPr/>
          </p:nvSpPr>
          <p:spPr>
            <a:xfrm>
              <a:off x="1035475" y="40461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1" name="자유형 7830"/>
            <p:cNvSpPr/>
            <p:nvPr/>
          </p:nvSpPr>
          <p:spPr>
            <a:xfrm>
              <a:off x="1030713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2" name="자유형 7831"/>
            <p:cNvSpPr/>
            <p:nvPr/>
          </p:nvSpPr>
          <p:spPr>
            <a:xfrm>
              <a:off x="1044999" y="40585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3" name="자유형 7832"/>
            <p:cNvSpPr/>
            <p:nvPr/>
          </p:nvSpPr>
          <p:spPr>
            <a:xfrm>
              <a:off x="1023513" y="40561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4" name="자유형 7833"/>
            <p:cNvSpPr/>
            <p:nvPr/>
          </p:nvSpPr>
          <p:spPr>
            <a:xfrm>
              <a:off x="1035475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5" name="자유형 7834"/>
            <p:cNvSpPr/>
            <p:nvPr/>
          </p:nvSpPr>
          <p:spPr>
            <a:xfrm>
              <a:off x="1040237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6" name="자유형 7835"/>
            <p:cNvSpPr/>
            <p:nvPr/>
          </p:nvSpPr>
          <p:spPr>
            <a:xfrm>
              <a:off x="1057425" y="40728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7" name="자유형 7836"/>
            <p:cNvSpPr/>
            <p:nvPr/>
          </p:nvSpPr>
          <p:spPr>
            <a:xfrm>
              <a:off x="1047323" y="40311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8" name="자유형 7837"/>
            <p:cNvSpPr/>
            <p:nvPr/>
          </p:nvSpPr>
          <p:spPr>
            <a:xfrm>
              <a:off x="1042561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39" name="자유형 7838"/>
            <p:cNvSpPr/>
            <p:nvPr/>
          </p:nvSpPr>
          <p:spPr>
            <a:xfrm>
              <a:off x="1056847" y="40436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0" name="자유형 7839"/>
            <p:cNvSpPr/>
            <p:nvPr/>
          </p:nvSpPr>
          <p:spPr>
            <a:xfrm>
              <a:off x="1035361" y="40412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1" name="자유형 7840"/>
            <p:cNvSpPr/>
            <p:nvPr/>
          </p:nvSpPr>
          <p:spPr>
            <a:xfrm>
              <a:off x="1042561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2" name="자유형 7841"/>
            <p:cNvSpPr/>
            <p:nvPr/>
          </p:nvSpPr>
          <p:spPr>
            <a:xfrm>
              <a:off x="1052085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3" name="자유형 7842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4" name="자유형 7843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5" name="자유형 7844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6" name="자유형 7845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7" name="자유형 7846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8" name="자유형 7847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49" name="자유형 7848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0" name="자유형 7849"/>
            <p:cNvSpPr/>
            <p:nvPr/>
          </p:nvSpPr>
          <p:spPr>
            <a:xfrm>
              <a:off x="1052085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1" name="자유형 7850"/>
            <p:cNvSpPr/>
            <p:nvPr/>
          </p:nvSpPr>
          <p:spPr>
            <a:xfrm>
              <a:off x="1047323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2" name="자유형 7851"/>
            <p:cNvSpPr/>
            <p:nvPr/>
          </p:nvSpPr>
          <p:spPr>
            <a:xfrm>
              <a:off x="103048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3" name="자유형 7852"/>
            <p:cNvSpPr/>
            <p:nvPr/>
          </p:nvSpPr>
          <p:spPr>
            <a:xfrm>
              <a:off x="1040123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4" name="자유형 7853"/>
            <p:cNvSpPr/>
            <p:nvPr/>
          </p:nvSpPr>
          <p:spPr>
            <a:xfrm>
              <a:off x="104732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5" name="자유형 7854"/>
            <p:cNvSpPr/>
            <p:nvPr/>
          </p:nvSpPr>
          <p:spPr>
            <a:xfrm>
              <a:off x="102572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6" name="자유형 7855"/>
            <p:cNvSpPr/>
            <p:nvPr/>
          </p:nvSpPr>
          <p:spPr>
            <a:xfrm>
              <a:off x="1093197" y="40579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7" name="자유형 7856"/>
            <p:cNvSpPr/>
            <p:nvPr/>
          </p:nvSpPr>
          <p:spPr>
            <a:xfrm>
              <a:off x="1088435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8" name="자유형 7857"/>
            <p:cNvSpPr/>
            <p:nvPr/>
          </p:nvSpPr>
          <p:spPr>
            <a:xfrm>
              <a:off x="110562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59" name="자유형 7858"/>
            <p:cNvSpPr/>
            <p:nvPr/>
          </p:nvSpPr>
          <p:spPr>
            <a:xfrm>
              <a:off x="1062073" y="40989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0" name="자유형 7859"/>
            <p:cNvSpPr/>
            <p:nvPr/>
          </p:nvSpPr>
          <p:spPr>
            <a:xfrm>
              <a:off x="1069737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1" name="자유형 7860"/>
            <p:cNvSpPr/>
            <p:nvPr/>
          </p:nvSpPr>
          <p:spPr>
            <a:xfrm>
              <a:off x="100928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2" name="자유형 7861"/>
            <p:cNvSpPr/>
            <p:nvPr/>
          </p:nvSpPr>
          <p:spPr>
            <a:xfrm>
              <a:off x="100452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3" name="자유형 7862"/>
            <p:cNvSpPr/>
            <p:nvPr/>
          </p:nvSpPr>
          <p:spPr>
            <a:xfrm>
              <a:off x="101880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4" name="자유형 7863"/>
            <p:cNvSpPr/>
            <p:nvPr/>
          </p:nvSpPr>
          <p:spPr>
            <a:xfrm>
              <a:off x="99732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5" name="자유형 7864"/>
            <p:cNvSpPr/>
            <p:nvPr/>
          </p:nvSpPr>
          <p:spPr>
            <a:xfrm>
              <a:off x="100452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6" name="자유형 7865"/>
            <p:cNvSpPr/>
            <p:nvPr/>
          </p:nvSpPr>
          <p:spPr>
            <a:xfrm>
              <a:off x="101404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7" name="자유형 7866"/>
            <p:cNvSpPr/>
            <p:nvPr/>
          </p:nvSpPr>
          <p:spPr>
            <a:xfrm>
              <a:off x="103123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8" name="자유형 7867"/>
            <p:cNvSpPr/>
            <p:nvPr/>
          </p:nvSpPr>
          <p:spPr>
            <a:xfrm>
              <a:off x="1025951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69" name="자유형 7868"/>
            <p:cNvSpPr/>
            <p:nvPr/>
          </p:nvSpPr>
          <p:spPr>
            <a:xfrm>
              <a:off x="102118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0" name="자유형 7869"/>
            <p:cNvSpPr/>
            <p:nvPr/>
          </p:nvSpPr>
          <p:spPr>
            <a:xfrm>
              <a:off x="1035475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1" name="자유형 7870"/>
            <p:cNvSpPr/>
            <p:nvPr/>
          </p:nvSpPr>
          <p:spPr>
            <a:xfrm>
              <a:off x="1013989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2" name="자유형 7871"/>
            <p:cNvSpPr/>
            <p:nvPr/>
          </p:nvSpPr>
          <p:spPr>
            <a:xfrm>
              <a:off x="1021189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3" name="자유형 7872"/>
            <p:cNvSpPr/>
            <p:nvPr/>
          </p:nvSpPr>
          <p:spPr>
            <a:xfrm>
              <a:off x="103071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4" name="자유형 7873"/>
            <p:cNvSpPr/>
            <p:nvPr/>
          </p:nvSpPr>
          <p:spPr>
            <a:xfrm>
              <a:off x="104790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5" name="자유형 7874"/>
            <p:cNvSpPr/>
            <p:nvPr/>
          </p:nvSpPr>
          <p:spPr>
            <a:xfrm>
              <a:off x="1033094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6" name="자유형 7875"/>
            <p:cNvSpPr/>
            <p:nvPr/>
          </p:nvSpPr>
          <p:spPr>
            <a:xfrm>
              <a:off x="1028332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7" name="자유형 7876"/>
            <p:cNvSpPr/>
            <p:nvPr/>
          </p:nvSpPr>
          <p:spPr>
            <a:xfrm>
              <a:off x="1042618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8" name="자유형 7877"/>
            <p:cNvSpPr/>
            <p:nvPr/>
          </p:nvSpPr>
          <p:spPr>
            <a:xfrm>
              <a:off x="1021132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79" name="자유형 7878"/>
            <p:cNvSpPr/>
            <p:nvPr/>
          </p:nvSpPr>
          <p:spPr>
            <a:xfrm>
              <a:off x="102833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0" name="자유형 7879"/>
            <p:cNvSpPr/>
            <p:nvPr/>
          </p:nvSpPr>
          <p:spPr>
            <a:xfrm>
              <a:off x="103785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1" name="자유형 7880"/>
            <p:cNvSpPr/>
            <p:nvPr/>
          </p:nvSpPr>
          <p:spPr>
            <a:xfrm>
              <a:off x="1023920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2" name="자유형 7881"/>
            <p:cNvSpPr/>
            <p:nvPr/>
          </p:nvSpPr>
          <p:spPr>
            <a:xfrm>
              <a:off x="1042618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3" name="자유형 7882"/>
            <p:cNvSpPr/>
            <p:nvPr/>
          </p:nvSpPr>
          <p:spPr>
            <a:xfrm>
              <a:off x="103785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4" name="자유형 7883"/>
            <p:cNvSpPr/>
            <p:nvPr/>
          </p:nvSpPr>
          <p:spPr>
            <a:xfrm>
              <a:off x="1052142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5" name="자유형 7884"/>
            <p:cNvSpPr/>
            <p:nvPr/>
          </p:nvSpPr>
          <p:spPr>
            <a:xfrm>
              <a:off x="103065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6" name="자유형 7885"/>
            <p:cNvSpPr/>
            <p:nvPr/>
          </p:nvSpPr>
          <p:spPr>
            <a:xfrm>
              <a:off x="1037856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7" name="자유형 7886"/>
            <p:cNvSpPr/>
            <p:nvPr/>
          </p:nvSpPr>
          <p:spPr>
            <a:xfrm>
              <a:off x="104738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8" name="자유형 7887"/>
            <p:cNvSpPr/>
            <p:nvPr/>
          </p:nvSpPr>
          <p:spPr>
            <a:xfrm>
              <a:off x="1033444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89" name="자유형 7888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0" name="자유형 7889"/>
            <p:cNvSpPr/>
            <p:nvPr/>
          </p:nvSpPr>
          <p:spPr>
            <a:xfrm>
              <a:off x="1062073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1" name="자유형 7890"/>
            <p:cNvSpPr/>
            <p:nvPr/>
          </p:nvSpPr>
          <p:spPr>
            <a:xfrm>
              <a:off x="1074499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2" name="자유형 7891"/>
            <p:cNvSpPr/>
            <p:nvPr/>
          </p:nvSpPr>
          <p:spPr>
            <a:xfrm>
              <a:off x="1063755" y="40550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3" name="자유형 7892"/>
            <p:cNvSpPr/>
            <p:nvPr/>
          </p:nvSpPr>
          <p:spPr>
            <a:xfrm>
              <a:off x="1047266" y="40574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4" name="자유형 7893"/>
            <p:cNvSpPr/>
            <p:nvPr/>
          </p:nvSpPr>
          <p:spPr>
            <a:xfrm>
              <a:off x="1054409" y="40431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5" name="자유형 7894"/>
            <p:cNvSpPr/>
            <p:nvPr/>
          </p:nvSpPr>
          <p:spPr>
            <a:xfrm>
              <a:off x="1042504" y="40508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6" name="자유형 7895"/>
            <p:cNvSpPr/>
            <p:nvPr/>
          </p:nvSpPr>
          <p:spPr>
            <a:xfrm>
              <a:off x="1042504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7" name="자유형 7896"/>
            <p:cNvSpPr/>
            <p:nvPr/>
          </p:nvSpPr>
          <p:spPr>
            <a:xfrm>
              <a:off x="1056790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8" name="자유형 7897"/>
            <p:cNvSpPr/>
            <p:nvPr/>
          </p:nvSpPr>
          <p:spPr>
            <a:xfrm>
              <a:off x="1035304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899" name="자유형 7898"/>
            <p:cNvSpPr/>
            <p:nvPr/>
          </p:nvSpPr>
          <p:spPr>
            <a:xfrm>
              <a:off x="1047266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0" name="자유형 7899"/>
            <p:cNvSpPr/>
            <p:nvPr/>
          </p:nvSpPr>
          <p:spPr>
            <a:xfrm>
              <a:off x="1025666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1" name="자유형 7900"/>
            <p:cNvSpPr/>
            <p:nvPr/>
          </p:nvSpPr>
          <p:spPr>
            <a:xfrm>
              <a:off x="106875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2" name="자유형 7901"/>
            <p:cNvSpPr/>
            <p:nvPr/>
          </p:nvSpPr>
          <p:spPr>
            <a:xfrm>
              <a:off x="1056790" y="40728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3" name="자유형 7902"/>
            <p:cNvSpPr/>
            <p:nvPr/>
          </p:nvSpPr>
          <p:spPr>
            <a:xfrm>
              <a:off x="1037628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4" name="자유형 7903"/>
            <p:cNvSpPr/>
            <p:nvPr/>
          </p:nvSpPr>
          <p:spPr>
            <a:xfrm>
              <a:off x="1064340" y="40895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5" name="자유형 7904"/>
            <p:cNvSpPr/>
            <p:nvPr/>
          </p:nvSpPr>
          <p:spPr>
            <a:xfrm>
              <a:off x="1090124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6" name="자유형 7905"/>
            <p:cNvSpPr/>
            <p:nvPr/>
          </p:nvSpPr>
          <p:spPr>
            <a:xfrm>
              <a:off x="110255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7" name="자유형 7906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8" name="자유형 7907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09" name="자유형 7908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0" name="자유형 7909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1" name="자유형 7910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2" name="자유형 7911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3" name="자유형 7912"/>
            <p:cNvSpPr/>
            <p:nvPr/>
          </p:nvSpPr>
          <p:spPr>
            <a:xfrm>
              <a:off x="106376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4" name="자유형 7913"/>
            <p:cNvSpPr/>
            <p:nvPr/>
          </p:nvSpPr>
          <p:spPr>
            <a:xfrm>
              <a:off x="1071426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5" name="자유형 7914"/>
            <p:cNvSpPr/>
            <p:nvPr/>
          </p:nvSpPr>
          <p:spPr>
            <a:xfrm>
              <a:off x="1116950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6" name="자유형 7915"/>
            <p:cNvSpPr/>
            <p:nvPr/>
          </p:nvSpPr>
          <p:spPr>
            <a:xfrm>
              <a:off x="1112188" y="41007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7" name="자유형 7916"/>
            <p:cNvSpPr/>
            <p:nvPr/>
          </p:nvSpPr>
          <p:spPr>
            <a:xfrm>
              <a:off x="1126474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8" name="자유형 7917"/>
            <p:cNvSpPr/>
            <p:nvPr/>
          </p:nvSpPr>
          <p:spPr>
            <a:xfrm>
              <a:off x="1104988" y="40959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19" name="자유형 7918"/>
            <p:cNvSpPr/>
            <p:nvPr/>
          </p:nvSpPr>
          <p:spPr>
            <a:xfrm>
              <a:off x="108106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0" name="자유형 7919"/>
            <p:cNvSpPr/>
            <p:nvPr/>
          </p:nvSpPr>
          <p:spPr>
            <a:xfrm>
              <a:off x="1090588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1" name="자유형 7920"/>
            <p:cNvSpPr/>
            <p:nvPr/>
          </p:nvSpPr>
          <p:spPr>
            <a:xfrm>
              <a:off x="1107776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2" name="자유형 7921"/>
            <p:cNvSpPr/>
            <p:nvPr/>
          </p:nvSpPr>
          <p:spPr>
            <a:xfrm>
              <a:off x="10810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3" name="자유형 7922"/>
            <p:cNvSpPr/>
            <p:nvPr/>
          </p:nvSpPr>
          <p:spPr>
            <a:xfrm>
              <a:off x="1076302" y="41180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4" name="자유형 7923"/>
            <p:cNvSpPr/>
            <p:nvPr/>
          </p:nvSpPr>
          <p:spPr>
            <a:xfrm>
              <a:off x="1090588" y="41156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5" name="자유형 7924"/>
            <p:cNvSpPr/>
            <p:nvPr/>
          </p:nvSpPr>
          <p:spPr>
            <a:xfrm>
              <a:off x="1069102" y="41132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6" name="자유형 7925"/>
            <p:cNvSpPr/>
            <p:nvPr/>
          </p:nvSpPr>
          <p:spPr>
            <a:xfrm>
              <a:off x="1083673" y="4045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7" name="자유형 7926"/>
            <p:cNvSpPr/>
            <p:nvPr/>
          </p:nvSpPr>
          <p:spPr>
            <a:xfrm>
              <a:off x="1093197" y="4040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8" name="자유형 7927"/>
            <p:cNvSpPr/>
            <p:nvPr/>
          </p:nvSpPr>
          <p:spPr>
            <a:xfrm>
              <a:off x="1103014" y="41299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29" name="자유형 7928"/>
            <p:cNvSpPr/>
            <p:nvPr/>
          </p:nvSpPr>
          <p:spPr>
            <a:xfrm>
              <a:off x="104256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0" name="자유형 7929"/>
            <p:cNvSpPr/>
            <p:nvPr/>
          </p:nvSpPr>
          <p:spPr>
            <a:xfrm>
              <a:off x="103779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1" name="자유형 7930"/>
            <p:cNvSpPr/>
            <p:nvPr/>
          </p:nvSpPr>
          <p:spPr>
            <a:xfrm>
              <a:off x="105208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2" name="자유형 7931"/>
            <p:cNvSpPr/>
            <p:nvPr/>
          </p:nvSpPr>
          <p:spPr>
            <a:xfrm>
              <a:off x="103059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3" name="자유형 7932"/>
            <p:cNvSpPr/>
            <p:nvPr/>
          </p:nvSpPr>
          <p:spPr>
            <a:xfrm>
              <a:off x="103779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4" name="자유형 7933"/>
            <p:cNvSpPr/>
            <p:nvPr/>
          </p:nvSpPr>
          <p:spPr>
            <a:xfrm>
              <a:off x="104732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5" name="자유형 7934"/>
            <p:cNvSpPr/>
            <p:nvPr/>
          </p:nvSpPr>
          <p:spPr>
            <a:xfrm>
              <a:off x="1033387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6" name="자유형 7935"/>
            <p:cNvSpPr/>
            <p:nvPr/>
          </p:nvSpPr>
          <p:spPr>
            <a:xfrm>
              <a:off x="102810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7" name="자유형 7936"/>
            <p:cNvSpPr/>
            <p:nvPr/>
          </p:nvSpPr>
          <p:spPr>
            <a:xfrm>
              <a:off x="10544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8" name="자유형 7937"/>
            <p:cNvSpPr/>
            <p:nvPr/>
          </p:nvSpPr>
          <p:spPr>
            <a:xfrm>
              <a:off x="103762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39" name="자유형 7938"/>
            <p:cNvSpPr/>
            <p:nvPr/>
          </p:nvSpPr>
          <p:spPr>
            <a:xfrm>
              <a:off x="1047266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0" name="자유형 7939"/>
            <p:cNvSpPr/>
            <p:nvPr/>
          </p:nvSpPr>
          <p:spPr>
            <a:xfrm>
              <a:off x="10544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1" name="자유형 7940"/>
            <p:cNvSpPr/>
            <p:nvPr/>
          </p:nvSpPr>
          <p:spPr>
            <a:xfrm>
              <a:off x="1032866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2" name="자유형 7941"/>
            <p:cNvSpPr/>
            <p:nvPr/>
          </p:nvSpPr>
          <p:spPr>
            <a:xfrm>
              <a:off x="1035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3" name="자유형 7942"/>
            <p:cNvSpPr/>
            <p:nvPr/>
          </p:nvSpPr>
          <p:spPr>
            <a:xfrm>
              <a:off x="1030485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4" name="자유형 7943"/>
            <p:cNvSpPr/>
            <p:nvPr/>
          </p:nvSpPr>
          <p:spPr>
            <a:xfrm>
              <a:off x="10544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5" name="자유형 7944"/>
            <p:cNvSpPr/>
            <p:nvPr/>
          </p:nvSpPr>
          <p:spPr>
            <a:xfrm>
              <a:off x="1030485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6" name="자유형 7945"/>
            <p:cNvSpPr/>
            <p:nvPr/>
          </p:nvSpPr>
          <p:spPr>
            <a:xfrm>
              <a:off x="1040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7" name="자유형 7946"/>
            <p:cNvSpPr/>
            <p:nvPr/>
          </p:nvSpPr>
          <p:spPr>
            <a:xfrm>
              <a:off x="1040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8" name="자유형 7947"/>
            <p:cNvSpPr/>
            <p:nvPr/>
          </p:nvSpPr>
          <p:spPr>
            <a:xfrm>
              <a:off x="1032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49" name="자유형 7948"/>
            <p:cNvSpPr/>
            <p:nvPr/>
          </p:nvSpPr>
          <p:spPr>
            <a:xfrm>
              <a:off x="1040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0" name="자유형 7949"/>
            <p:cNvSpPr/>
            <p:nvPr/>
          </p:nvSpPr>
          <p:spPr>
            <a:xfrm>
              <a:off x="106672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1" name="자유형 7950"/>
            <p:cNvSpPr/>
            <p:nvPr/>
          </p:nvSpPr>
          <p:spPr>
            <a:xfrm>
              <a:off x="1085826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2" name="자유형 7951"/>
            <p:cNvSpPr/>
            <p:nvPr/>
          </p:nvSpPr>
          <p:spPr>
            <a:xfrm>
              <a:off x="1081064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3" name="자유형 7952"/>
            <p:cNvSpPr/>
            <p:nvPr/>
          </p:nvSpPr>
          <p:spPr>
            <a:xfrm>
              <a:off x="1095350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4" name="자유형 7953"/>
            <p:cNvSpPr/>
            <p:nvPr/>
          </p:nvSpPr>
          <p:spPr>
            <a:xfrm>
              <a:off x="10738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5" name="자유형 7954"/>
            <p:cNvSpPr/>
            <p:nvPr/>
          </p:nvSpPr>
          <p:spPr>
            <a:xfrm>
              <a:off x="1081064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6" name="자유형 7955"/>
            <p:cNvSpPr/>
            <p:nvPr/>
          </p:nvSpPr>
          <p:spPr>
            <a:xfrm>
              <a:off x="109058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7" name="자유형 7956"/>
            <p:cNvSpPr/>
            <p:nvPr/>
          </p:nvSpPr>
          <p:spPr>
            <a:xfrm>
              <a:off x="1107776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8" name="자유형 7957"/>
            <p:cNvSpPr/>
            <p:nvPr/>
          </p:nvSpPr>
          <p:spPr>
            <a:xfrm>
              <a:off x="1119153" y="40431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59" name="자유형 7958"/>
            <p:cNvSpPr/>
            <p:nvPr/>
          </p:nvSpPr>
          <p:spPr>
            <a:xfrm>
              <a:off x="1102664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0" name="자유형 7959"/>
            <p:cNvSpPr/>
            <p:nvPr/>
          </p:nvSpPr>
          <p:spPr>
            <a:xfrm>
              <a:off x="1097902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1" name="자유형 7960"/>
            <p:cNvSpPr/>
            <p:nvPr/>
          </p:nvSpPr>
          <p:spPr>
            <a:xfrm>
              <a:off x="1097902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2" name="자유형 7961"/>
            <p:cNvSpPr/>
            <p:nvPr/>
          </p:nvSpPr>
          <p:spPr>
            <a:xfrm>
              <a:off x="1112188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3" name="자유형 7962"/>
            <p:cNvSpPr/>
            <p:nvPr/>
          </p:nvSpPr>
          <p:spPr>
            <a:xfrm>
              <a:off x="1090702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4" name="자유형 7963"/>
            <p:cNvSpPr/>
            <p:nvPr/>
          </p:nvSpPr>
          <p:spPr>
            <a:xfrm>
              <a:off x="1097902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5" name="자유형 7964"/>
            <p:cNvSpPr/>
            <p:nvPr/>
          </p:nvSpPr>
          <p:spPr>
            <a:xfrm>
              <a:off x="1107426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6" name="자유형 7965"/>
            <p:cNvSpPr/>
            <p:nvPr/>
          </p:nvSpPr>
          <p:spPr>
            <a:xfrm>
              <a:off x="1124614" y="40723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7" name="자유형 7966"/>
            <p:cNvSpPr/>
            <p:nvPr/>
          </p:nvSpPr>
          <p:spPr>
            <a:xfrm>
              <a:off x="1124150" y="40508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8" name="자유형 7967"/>
            <p:cNvSpPr/>
            <p:nvPr/>
          </p:nvSpPr>
          <p:spPr>
            <a:xfrm>
              <a:off x="1119388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69" name="자유형 7968"/>
            <p:cNvSpPr/>
            <p:nvPr/>
          </p:nvSpPr>
          <p:spPr>
            <a:xfrm>
              <a:off x="1133674" y="40632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0" name="자유형 7969"/>
            <p:cNvSpPr/>
            <p:nvPr/>
          </p:nvSpPr>
          <p:spPr>
            <a:xfrm>
              <a:off x="1112188" y="40609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1" name="자유형 7970"/>
            <p:cNvSpPr/>
            <p:nvPr/>
          </p:nvSpPr>
          <p:spPr>
            <a:xfrm>
              <a:off x="111938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2" name="자유형 7971"/>
            <p:cNvSpPr/>
            <p:nvPr/>
          </p:nvSpPr>
          <p:spPr>
            <a:xfrm>
              <a:off x="1128912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3" name="자유형 7972"/>
            <p:cNvSpPr/>
            <p:nvPr/>
          </p:nvSpPr>
          <p:spPr>
            <a:xfrm>
              <a:off x="1146100" y="40776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4" name="자유형 7973"/>
            <p:cNvSpPr/>
            <p:nvPr/>
          </p:nvSpPr>
          <p:spPr>
            <a:xfrm>
              <a:off x="1131236" y="40507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5" name="자유형 7974"/>
            <p:cNvSpPr/>
            <p:nvPr/>
          </p:nvSpPr>
          <p:spPr>
            <a:xfrm>
              <a:off x="1145522" y="40483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6" name="자유형 7975"/>
            <p:cNvSpPr/>
            <p:nvPr/>
          </p:nvSpPr>
          <p:spPr>
            <a:xfrm>
              <a:off x="112403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7" name="자유형 7976"/>
            <p:cNvSpPr/>
            <p:nvPr/>
          </p:nvSpPr>
          <p:spPr>
            <a:xfrm>
              <a:off x="1131236" y="40674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8" name="자유형 7977"/>
            <p:cNvSpPr/>
            <p:nvPr/>
          </p:nvSpPr>
          <p:spPr>
            <a:xfrm>
              <a:off x="114076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79" name="자유형 7978"/>
            <p:cNvSpPr/>
            <p:nvPr/>
          </p:nvSpPr>
          <p:spPr>
            <a:xfrm>
              <a:off x="112699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0" name="자유형 7979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1" name="자유형 7980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2" name="자유형 7981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3" name="자유형 7982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4" name="자유형 7983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5" name="자유형 7984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6" name="자유형 7985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7" name="자유형 7986"/>
            <p:cNvSpPr/>
            <p:nvPr/>
          </p:nvSpPr>
          <p:spPr>
            <a:xfrm>
              <a:off x="1135998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8" name="자유형 7987"/>
            <p:cNvSpPr/>
            <p:nvPr/>
          </p:nvSpPr>
          <p:spPr>
            <a:xfrm>
              <a:off x="1131236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89" name="자유형 7988"/>
            <p:cNvSpPr/>
            <p:nvPr/>
          </p:nvSpPr>
          <p:spPr>
            <a:xfrm>
              <a:off x="114552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0" name="자유형 7989"/>
            <p:cNvSpPr/>
            <p:nvPr/>
          </p:nvSpPr>
          <p:spPr>
            <a:xfrm>
              <a:off x="1124036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1" name="자유형 7990"/>
            <p:cNvSpPr/>
            <p:nvPr/>
          </p:nvSpPr>
          <p:spPr>
            <a:xfrm>
              <a:off x="1100112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2" name="자유형 7991"/>
            <p:cNvSpPr/>
            <p:nvPr/>
          </p:nvSpPr>
          <p:spPr>
            <a:xfrm>
              <a:off x="1129026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3" name="자유형 7992"/>
            <p:cNvSpPr/>
            <p:nvPr/>
          </p:nvSpPr>
          <p:spPr>
            <a:xfrm>
              <a:off x="1124264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4" name="자유형 7993"/>
            <p:cNvSpPr/>
            <p:nvPr/>
          </p:nvSpPr>
          <p:spPr>
            <a:xfrm>
              <a:off x="1138550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5" name="자유형 7994"/>
            <p:cNvSpPr/>
            <p:nvPr/>
          </p:nvSpPr>
          <p:spPr>
            <a:xfrm>
              <a:off x="1129433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6" name="자유형 7995"/>
            <p:cNvSpPr/>
            <p:nvPr/>
          </p:nvSpPr>
          <p:spPr>
            <a:xfrm>
              <a:off x="112426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7" name="자유형 7996"/>
            <p:cNvSpPr/>
            <p:nvPr/>
          </p:nvSpPr>
          <p:spPr>
            <a:xfrm>
              <a:off x="1133788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8" name="자유형 7997"/>
            <p:cNvSpPr/>
            <p:nvPr/>
          </p:nvSpPr>
          <p:spPr>
            <a:xfrm>
              <a:off x="1150976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99" name="자유형 7998"/>
            <p:cNvSpPr/>
            <p:nvPr/>
          </p:nvSpPr>
          <p:spPr>
            <a:xfrm>
              <a:off x="112426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0" name="자유형 7999"/>
            <p:cNvSpPr/>
            <p:nvPr/>
          </p:nvSpPr>
          <p:spPr>
            <a:xfrm>
              <a:off x="1133788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1" name="자유형 8000"/>
            <p:cNvSpPr/>
            <p:nvPr/>
          </p:nvSpPr>
          <p:spPr>
            <a:xfrm>
              <a:off x="1097902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2" name="자유형 8001"/>
            <p:cNvSpPr/>
            <p:nvPr/>
          </p:nvSpPr>
          <p:spPr>
            <a:xfrm>
              <a:off x="1093197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3" name="자유형 8002"/>
            <p:cNvSpPr/>
            <p:nvPr/>
          </p:nvSpPr>
          <p:spPr>
            <a:xfrm>
              <a:off x="1088435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4" name="자유형 8003"/>
            <p:cNvSpPr/>
            <p:nvPr/>
          </p:nvSpPr>
          <p:spPr>
            <a:xfrm>
              <a:off x="110272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5" name="자유형 8004"/>
            <p:cNvSpPr/>
            <p:nvPr/>
          </p:nvSpPr>
          <p:spPr>
            <a:xfrm>
              <a:off x="1062073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6" name="자유형 8005"/>
            <p:cNvSpPr/>
            <p:nvPr/>
          </p:nvSpPr>
          <p:spPr>
            <a:xfrm>
              <a:off x="106683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7" name="자유형 8006"/>
            <p:cNvSpPr/>
            <p:nvPr/>
          </p:nvSpPr>
          <p:spPr>
            <a:xfrm>
              <a:off x="10840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8" name="자유형 8007"/>
            <p:cNvSpPr/>
            <p:nvPr/>
          </p:nvSpPr>
          <p:spPr>
            <a:xfrm>
              <a:off x="1109864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09" name="자유형 8008"/>
            <p:cNvSpPr/>
            <p:nvPr/>
          </p:nvSpPr>
          <p:spPr>
            <a:xfrm>
              <a:off x="110510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0" name="자유형 8009"/>
            <p:cNvSpPr/>
            <p:nvPr/>
          </p:nvSpPr>
          <p:spPr>
            <a:xfrm>
              <a:off x="1119388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1" name="자유형 8010"/>
            <p:cNvSpPr/>
            <p:nvPr/>
          </p:nvSpPr>
          <p:spPr>
            <a:xfrm>
              <a:off x="1097902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2" name="자유형 8011"/>
            <p:cNvSpPr/>
            <p:nvPr/>
          </p:nvSpPr>
          <p:spPr>
            <a:xfrm>
              <a:off x="107397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3" name="자유형 8012"/>
            <p:cNvSpPr/>
            <p:nvPr/>
          </p:nvSpPr>
          <p:spPr>
            <a:xfrm>
              <a:off x="1083502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4" name="자유형 8013"/>
            <p:cNvSpPr/>
            <p:nvPr/>
          </p:nvSpPr>
          <p:spPr>
            <a:xfrm>
              <a:off x="110069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5" name="자유형 8014"/>
            <p:cNvSpPr/>
            <p:nvPr/>
          </p:nvSpPr>
          <p:spPr>
            <a:xfrm>
              <a:off x="1117007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6" name="자유형 8015"/>
            <p:cNvSpPr/>
            <p:nvPr/>
          </p:nvSpPr>
          <p:spPr>
            <a:xfrm>
              <a:off x="11122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7" name="자유형 8016"/>
            <p:cNvSpPr/>
            <p:nvPr/>
          </p:nvSpPr>
          <p:spPr>
            <a:xfrm>
              <a:off x="112653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8" name="자유형 8017"/>
            <p:cNvSpPr/>
            <p:nvPr/>
          </p:nvSpPr>
          <p:spPr>
            <a:xfrm>
              <a:off x="1105045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19" name="자유형 8018"/>
            <p:cNvSpPr/>
            <p:nvPr/>
          </p:nvSpPr>
          <p:spPr>
            <a:xfrm>
              <a:off x="108112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0" name="자유형 8019"/>
            <p:cNvSpPr/>
            <p:nvPr/>
          </p:nvSpPr>
          <p:spPr>
            <a:xfrm>
              <a:off x="1090645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1" name="자유형 8020"/>
            <p:cNvSpPr/>
            <p:nvPr/>
          </p:nvSpPr>
          <p:spPr>
            <a:xfrm>
              <a:off x="1107833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2" name="자유형 8021"/>
            <p:cNvSpPr/>
            <p:nvPr/>
          </p:nvSpPr>
          <p:spPr>
            <a:xfrm>
              <a:off x="1126531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3" name="자유형 8022"/>
            <p:cNvSpPr/>
            <p:nvPr/>
          </p:nvSpPr>
          <p:spPr>
            <a:xfrm>
              <a:off x="1121769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4" name="자유형 8023"/>
            <p:cNvSpPr/>
            <p:nvPr/>
          </p:nvSpPr>
          <p:spPr>
            <a:xfrm>
              <a:off x="1136055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5" name="자유형 8024"/>
            <p:cNvSpPr/>
            <p:nvPr/>
          </p:nvSpPr>
          <p:spPr>
            <a:xfrm>
              <a:off x="1114569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6" name="자유형 8025"/>
            <p:cNvSpPr/>
            <p:nvPr/>
          </p:nvSpPr>
          <p:spPr>
            <a:xfrm>
              <a:off x="1090645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7" name="자유형 8026"/>
            <p:cNvSpPr/>
            <p:nvPr/>
          </p:nvSpPr>
          <p:spPr>
            <a:xfrm>
              <a:off x="110016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8" name="자유형 8027"/>
            <p:cNvSpPr/>
            <p:nvPr/>
          </p:nvSpPr>
          <p:spPr>
            <a:xfrm>
              <a:off x="1129026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29" name="자유형 8028"/>
            <p:cNvSpPr/>
            <p:nvPr/>
          </p:nvSpPr>
          <p:spPr>
            <a:xfrm>
              <a:off x="1124264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0" name="자유형 8029"/>
            <p:cNvSpPr/>
            <p:nvPr/>
          </p:nvSpPr>
          <p:spPr>
            <a:xfrm>
              <a:off x="1138550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1" name="자유형 8030"/>
            <p:cNvSpPr/>
            <p:nvPr/>
          </p:nvSpPr>
          <p:spPr>
            <a:xfrm>
              <a:off x="1160386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2" name="자유형 8031"/>
            <p:cNvSpPr/>
            <p:nvPr/>
          </p:nvSpPr>
          <p:spPr>
            <a:xfrm>
              <a:off x="1093140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3" name="자유형 8032"/>
            <p:cNvSpPr/>
            <p:nvPr/>
          </p:nvSpPr>
          <p:spPr>
            <a:xfrm>
              <a:off x="1133788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4" name="자유형 8033"/>
            <p:cNvSpPr/>
            <p:nvPr/>
          </p:nvSpPr>
          <p:spPr>
            <a:xfrm>
              <a:off x="1057425" y="402172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5" name="자유형 8034"/>
            <p:cNvSpPr/>
            <p:nvPr/>
          </p:nvSpPr>
          <p:spPr>
            <a:xfrm>
              <a:off x="1052663" y="40150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6" name="자유형 8035"/>
            <p:cNvSpPr/>
            <p:nvPr/>
          </p:nvSpPr>
          <p:spPr>
            <a:xfrm>
              <a:off x="1052663" y="40365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7" name="자유형 8036"/>
            <p:cNvSpPr/>
            <p:nvPr/>
          </p:nvSpPr>
          <p:spPr>
            <a:xfrm>
              <a:off x="1045463" y="40317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8" name="자유형 8037"/>
            <p:cNvSpPr/>
            <p:nvPr/>
          </p:nvSpPr>
          <p:spPr>
            <a:xfrm>
              <a:off x="1052663" y="40532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39" name="자유형 8038"/>
            <p:cNvSpPr/>
            <p:nvPr/>
          </p:nvSpPr>
          <p:spPr>
            <a:xfrm>
              <a:off x="1062187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0" name="자유형 8039"/>
            <p:cNvSpPr/>
            <p:nvPr/>
          </p:nvSpPr>
          <p:spPr>
            <a:xfrm>
              <a:off x="1088435" y="40394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1" name="자유형 8040"/>
            <p:cNvSpPr/>
            <p:nvPr/>
          </p:nvSpPr>
          <p:spPr>
            <a:xfrm>
              <a:off x="1100861" y="40538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2" name="자유형 8041"/>
            <p:cNvSpPr/>
            <p:nvPr/>
          </p:nvSpPr>
          <p:spPr>
            <a:xfrm>
              <a:off x="1100283" y="40245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3" name="자유형 8042"/>
            <p:cNvSpPr/>
            <p:nvPr/>
          </p:nvSpPr>
          <p:spPr>
            <a:xfrm>
              <a:off x="1095521" y="40388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4" name="자유형 8043"/>
            <p:cNvSpPr/>
            <p:nvPr/>
          </p:nvSpPr>
          <p:spPr>
            <a:xfrm>
              <a:off x="1112709" y="40627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5" name="자유형 8044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6" name="자유형 8045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7" name="자유형 8046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8" name="자유형 8047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49" name="자유형 8048"/>
            <p:cNvSpPr/>
            <p:nvPr/>
          </p:nvSpPr>
          <p:spPr>
            <a:xfrm>
              <a:off x="1090759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0" name="자유형 8049"/>
            <p:cNvSpPr/>
            <p:nvPr/>
          </p:nvSpPr>
          <p:spPr>
            <a:xfrm>
              <a:off x="1100283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1" name="자유형 8050"/>
            <p:cNvSpPr/>
            <p:nvPr/>
          </p:nvSpPr>
          <p:spPr>
            <a:xfrm>
              <a:off x="1069159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2" name="자유형 8051"/>
            <p:cNvSpPr/>
            <p:nvPr/>
          </p:nvSpPr>
          <p:spPr>
            <a:xfrm>
              <a:off x="1081585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3" name="자유형 8052"/>
            <p:cNvSpPr/>
            <p:nvPr/>
          </p:nvSpPr>
          <p:spPr>
            <a:xfrm>
              <a:off x="1127109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4" name="자유형 8053"/>
            <p:cNvSpPr/>
            <p:nvPr/>
          </p:nvSpPr>
          <p:spPr>
            <a:xfrm>
              <a:off x="1122347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5" name="자유형 8054"/>
            <p:cNvSpPr/>
            <p:nvPr/>
          </p:nvSpPr>
          <p:spPr>
            <a:xfrm>
              <a:off x="1136633" y="40626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6" name="자유형 8055"/>
            <p:cNvSpPr/>
            <p:nvPr/>
          </p:nvSpPr>
          <p:spPr>
            <a:xfrm>
              <a:off x="1115147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7" name="자유형 8056"/>
            <p:cNvSpPr/>
            <p:nvPr/>
          </p:nvSpPr>
          <p:spPr>
            <a:xfrm>
              <a:off x="1122347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8" name="자유형 8057"/>
            <p:cNvSpPr/>
            <p:nvPr/>
          </p:nvSpPr>
          <p:spPr>
            <a:xfrm>
              <a:off x="1131871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59" name="자유형 8058"/>
            <p:cNvSpPr/>
            <p:nvPr/>
          </p:nvSpPr>
          <p:spPr>
            <a:xfrm>
              <a:off x="1149059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0" name="자유형 8059"/>
            <p:cNvSpPr/>
            <p:nvPr/>
          </p:nvSpPr>
          <p:spPr>
            <a:xfrm>
              <a:off x="1122347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1" name="자유형 8060"/>
            <p:cNvSpPr/>
            <p:nvPr/>
          </p:nvSpPr>
          <p:spPr>
            <a:xfrm>
              <a:off x="1086461" y="4082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2" name="자유형 8061"/>
            <p:cNvSpPr/>
            <p:nvPr/>
          </p:nvSpPr>
          <p:spPr>
            <a:xfrm>
              <a:off x="1131871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3" name="자유형 8062"/>
            <p:cNvSpPr/>
            <p:nvPr/>
          </p:nvSpPr>
          <p:spPr>
            <a:xfrm>
              <a:off x="1110385" y="41013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4" name="자유형 8063"/>
            <p:cNvSpPr/>
            <p:nvPr/>
          </p:nvSpPr>
          <p:spPr>
            <a:xfrm>
              <a:off x="108646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5" name="자유형 8064"/>
            <p:cNvSpPr/>
            <p:nvPr/>
          </p:nvSpPr>
          <p:spPr>
            <a:xfrm>
              <a:off x="1095985" y="40941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6" name="자유형 8065"/>
            <p:cNvSpPr/>
            <p:nvPr/>
          </p:nvSpPr>
          <p:spPr>
            <a:xfrm>
              <a:off x="1047958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7" name="자유형 8066"/>
            <p:cNvSpPr/>
            <p:nvPr/>
          </p:nvSpPr>
          <p:spPr>
            <a:xfrm>
              <a:off x="104319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8" name="자유형 8067"/>
            <p:cNvSpPr/>
            <p:nvPr/>
          </p:nvSpPr>
          <p:spPr>
            <a:xfrm>
              <a:off x="1057482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69" name="자유형 8068"/>
            <p:cNvSpPr/>
            <p:nvPr/>
          </p:nvSpPr>
          <p:spPr>
            <a:xfrm>
              <a:off x="103599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0" name="자유형 8069"/>
            <p:cNvSpPr/>
            <p:nvPr/>
          </p:nvSpPr>
          <p:spPr>
            <a:xfrm>
              <a:off x="1047958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1" name="자유형 8070"/>
            <p:cNvSpPr/>
            <p:nvPr/>
          </p:nvSpPr>
          <p:spPr>
            <a:xfrm>
              <a:off x="102635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2" name="자유형 8071"/>
            <p:cNvSpPr/>
            <p:nvPr/>
          </p:nvSpPr>
          <p:spPr>
            <a:xfrm>
              <a:off x="1064625" y="40556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3" name="자유형 8072"/>
            <p:cNvSpPr/>
            <p:nvPr/>
          </p:nvSpPr>
          <p:spPr>
            <a:xfrm>
              <a:off x="1059863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4" name="자유형 8073"/>
            <p:cNvSpPr/>
            <p:nvPr/>
          </p:nvSpPr>
          <p:spPr>
            <a:xfrm>
              <a:off x="1052663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5" name="자유형 8074"/>
            <p:cNvSpPr/>
            <p:nvPr/>
          </p:nvSpPr>
          <p:spPr>
            <a:xfrm>
              <a:off x="1033501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6" name="자유형 8075"/>
            <p:cNvSpPr/>
            <p:nvPr/>
          </p:nvSpPr>
          <p:spPr>
            <a:xfrm>
              <a:off x="1059806" y="406567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7" name="자유형 8076"/>
            <p:cNvSpPr/>
            <p:nvPr/>
          </p:nvSpPr>
          <p:spPr>
            <a:xfrm>
              <a:off x="1067356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8" name="자유형 8077"/>
            <p:cNvSpPr/>
            <p:nvPr/>
          </p:nvSpPr>
          <p:spPr>
            <a:xfrm>
              <a:off x="1090816" y="40680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79" name="자유형 8078"/>
            <p:cNvSpPr/>
            <p:nvPr/>
          </p:nvSpPr>
          <p:spPr>
            <a:xfrm>
              <a:off x="1072118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0" name="자유형 8079"/>
            <p:cNvSpPr/>
            <p:nvPr/>
          </p:nvSpPr>
          <p:spPr>
            <a:xfrm>
              <a:off x="1127109" y="40746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1" name="자유형 8080"/>
            <p:cNvSpPr/>
            <p:nvPr/>
          </p:nvSpPr>
          <p:spPr>
            <a:xfrm>
              <a:off x="1122347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2" name="자유형 8081"/>
            <p:cNvSpPr/>
            <p:nvPr/>
          </p:nvSpPr>
          <p:spPr>
            <a:xfrm>
              <a:off x="1136633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3" name="자유형 8082"/>
            <p:cNvSpPr/>
            <p:nvPr/>
          </p:nvSpPr>
          <p:spPr>
            <a:xfrm>
              <a:off x="1115147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4" name="자유형 8083"/>
            <p:cNvSpPr/>
            <p:nvPr/>
          </p:nvSpPr>
          <p:spPr>
            <a:xfrm>
              <a:off x="1091223" y="40824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5" name="자유형 8084"/>
            <p:cNvSpPr/>
            <p:nvPr/>
          </p:nvSpPr>
          <p:spPr>
            <a:xfrm>
              <a:off x="1131871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6" name="자유형 8085"/>
            <p:cNvSpPr/>
            <p:nvPr/>
          </p:nvSpPr>
          <p:spPr>
            <a:xfrm>
              <a:off x="1058993" y="40288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7" name="자유형 8086"/>
            <p:cNvSpPr/>
            <p:nvPr/>
          </p:nvSpPr>
          <p:spPr>
            <a:xfrm>
              <a:off x="1042504" y="40312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8" name="자유형 8087"/>
            <p:cNvSpPr/>
            <p:nvPr/>
          </p:nvSpPr>
          <p:spPr>
            <a:xfrm>
              <a:off x="1049647" y="40169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89" name="자유형 8088"/>
            <p:cNvSpPr/>
            <p:nvPr/>
          </p:nvSpPr>
          <p:spPr>
            <a:xfrm>
              <a:off x="1037742" y="40246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0" name="자유형 8089"/>
            <p:cNvSpPr/>
            <p:nvPr/>
          </p:nvSpPr>
          <p:spPr>
            <a:xfrm>
              <a:off x="1037742" y="40460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1" name="자유형 8090"/>
            <p:cNvSpPr/>
            <p:nvPr/>
          </p:nvSpPr>
          <p:spPr>
            <a:xfrm>
              <a:off x="1052028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2" name="자유형 8091"/>
            <p:cNvSpPr/>
            <p:nvPr/>
          </p:nvSpPr>
          <p:spPr>
            <a:xfrm>
              <a:off x="1030542" y="404129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3" name="자유형 8092"/>
            <p:cNvSpPr/>
            <p:nvPr/>
          </p:nvSpPr>
          <p:spPr>
            <a:xfrm>
              <a:off x="1037742" y="406277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4" name="자유형 8093"/>
            <p:cNvSpPr/>
            <p:nvPr/>
          </p:nvSpPr>
          <p:spPr>
            <a:xfrm>
              <a:off x="1047266" y="40579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5" name="자유형 8094"/>
            <p:cNvSpPr/>
            <p:nvPr/>
          </p:nvSpPr>
          <p:spPr>
            <a:xfrm>
              <a:off x="1064454" y="40580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6" name="자유형 8095"/>
            <p:cNvSpPr/>
            <p:nvPr/>
          </p:nvSpPr>
          <p:spPr>
            <a:xfrm>
              <a:off x="1063990" y="4036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7" name="자유형 8096"/>
            <p:cNvSpPr/>
            <p:nvPr/>
          </p:nvSpPr>
          <p:spPr>
            <a:xfrm>
              <a:off x="1059228" y="405139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8" name="자유형 8097"/>
            <p:cNvSpPr/>
            <p:nvPr/>
          </p:nvSpPr>
          <p:spPr>
            <a:xfrm>
              <a:off x="1052028" y="40466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99" name="자유형 8098"/>
            <p:cNvSpPr/>
            <p:nvPr/>
          </p:nvSpPr>
          <p:spPr>
            <a:xfrm>
              <a:off x="1059228" y="40681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0" name="자유형 8099"/>
            <p:cNvSpPr/>
            <p:nvPr/>
          </p:nvSpPr>
          <p:spPr>
            <a:xfrm>
              <a:off x="1063876" y="40317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1" name="자유형 8100"/>
            <p:cNvSpPr/>
            <p:nvPr/>
          </p:nvSpPr>
          <p:spPr>
            <a:xfrm>
              <a:off x="1097788" y="40484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2" name="자유형 8101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3" name="자유형 8102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4" name="자유형 8103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5" name="자유형 8104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6" name="자유형 8105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7" name="자유형 8106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8" name="자유형 8107"/>
            <p:cNvSpPr/>
            <p:nvPr/>
          </p:nvSpPr>
          <p:spPr>
            <a:xfrm>
              <a:off x="106863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09" name="자유형 8108"/>
            <p:cNvSpPr/>
            <p:nvPr/>
          </p:nvSpPr>
          <p:spPr>
            <a:xfrm>
              <a:off x="1071426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0" name="자유형 8109"/>
            <p:cNvSpPr/>
            <p:nvPr/>
          </p:nvSpPr>
          <p:spPr>
            <a:xfrm>
              <a:off x="1112188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1" name="자유형 8110"/>
            <p:cNvSpPr/>
            <p:nvPr/>
          </p:nvSpPr>
          <p:spPr>
            <a:xfrm>
              <a:off x="110742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2" name="자유형 8111"/>
            <p:cNvSpPr/>
            <p:nvPr/>
          </p:nvSpPr>
          <p:spPr>
            <a:xfrm>
              <a:off x="1121712" y="40721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3" name="자유형 8112"/>
            <p:cNvSpPr/>
            <p:nvPr/>
          </p:nvSpPr>
          <p:spPr>
            <a:xfrm>
              <a:off x="1100226" y="40459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4" name="자유형 8113"/>
            <p:cNvSpPr/>
            <p:nvPr/>
          </p:nvSpPr>
          <p:spPr>
            <a:xfrm>
              <a:off x="1107426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5" name="자유형 8114"/>
            <p:cNvSpPr/>
            <p:nvPr/>
          </p:nvSpPr>
          <p:spPr>
            <a:xfrm>
              <a:off x="1116950" y="40864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6" name="자유형 8115"/>
            <p:cNvSpPr/>
            <p:nvPr/>
          </p:nvSpPr>
          <p:spPr>
            <a:xfrm>
              <a:off x="113413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7" name="자유형 8116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8" name="자유형 8117"/>
            <p:cNvSpPr/>
            <p:nvPr/>
          </p:nvSpPr>
          <p:spPr>
            <a:xfrm>
              <a:off x="1071540" y="40918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19" name="자유형 8118"/>
            <p:cNvSpPr/>
            <p:nvPr/>
          </p:nvSpPr>
          <p:spPr>
            <a:xfrm>
              <a:off x="1085826" y="40894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0" name="자유형 8119"/>
            <p:cNvSpPr/>
            <p:nvPr/>
          </p:nvSpPr>
          <p:spPr>
            <a:xfrm>
              <a:off x="1069102" y="40870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1" name="자유형 8120"/>
            <p:cNvSpPr/>
            <p:nvPr/>
          </p:nvSpPr>
          <p:spPr>
            <a:xfrm>
              <a:off x="107154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2" name="자유형 8121"/>
            <p:cNvSpPr/>
            <p:nvPr/>
          </p:nvSpPr>
          <p:spPr>
            <a:xfrm>
              <a:off x="1081064" y="41037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3" name="자유형 8122"/>
            <p:cNvSpPr/>
            <p:nvPr/>
          </p:nvSpPr>
          <p:spPr>
            <a:xfrm>
              <a:off x="10982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4" name="자유형 8123"/>
            <p:cNvSpPr/>
            <p:nvPr/>
          </p:nvSpPr>
          <p:spPr>
            <a:xfrm>
              <a:off x="103303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5" name="자유형 8124"/>
            <p:cNvSpPr/>
            <p:nvPr/>
          </p:nvSpPr>
          <p:spPr>
            <a:xfrm>
              <a:off x="103303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6" name="자유형 8125"/>
            <p:cNvSpPr/>
            <p:nvPr/>
          </p:nvSpPr>
          <p:spPr>
            <a:xfrm>
              <a:off x="104732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7" name="자유형 8126"/>
            <p:cNvSpPr/>
            <p:nvPr/>
          </p:nvSpPr>
          <p:spPr>
            <a:xfrm>
              <a:off x="102583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8" name="자유형 8127"/>
            <p:cNvSpPr/>
            <p:nvPr/>
          </p:nvSpPr>
          <p:spPr>
            <a:xfrm>
              <a:off x="103303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29" name="자유형 8128"/>
            <p:cNvSpPr/>
            <p:nvPr/>
          </p:nvSpPr>
          <p:spPr>
            <a:xfrm>
              <a:off x="1042561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0" name="자유형 8129"/>
            <p:cNvSpPr/>
            <p:nvPr/>
          </p:nvSpPr>
          <p:spPr>
            <a:xfrm>
              <a:off x="1028625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1" name="자유형 8130"/>
            <p:cNvSpPr/>
            <p:nvPr/>
          </p:nvSpPr>
          <p:spPr>
            <a:xfrm>
              <a:off x="1049704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2" name="자유형 8131"/>
            <p:cNvSpPr/>
            <p:nvPr/>
          </p:nvSpPr>
          <p:spPr>
            <a:xfrm>
              <a:off x="1049704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3" name="자유형 8132"/>
            <p:cNvSpPr/>
            <p:nvPr/>
          </p:nvSpPr>
          <p:spPr>
            <a:xfrm>
              <a:off x="1063990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4" name="자유형 8133"/>
            <p:cNvSpPr/>
            <p:nvPr/>
          </p:nvSpPr>
          <p:spPr>
            <a:xfrm>
              <a:off x="1042504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5" name="자유형 8134"/>
            <p:cNvSpPr/>
            <p:nvPr/>
          </p:nvSpPr>
          <p:spPr>
            <a:xfrm>
              <a:off x="1049704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6" name="자유형 8135"/>
            <p:cNvSpPr/>
            <p:nvPr/>
          </p:nvSpPr>
          <p:spPr>
            <a:xfrm>
              <a:off x="102810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7" name="자유형 8136"/>
            <p:cNvSpPr/>
            <p:nvPr/>
          </p:nvSpPr>
          <p:spPr>
            <a:xfrm>
              <a:off x="1056847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8" name="자유형 8137"/>
            <p:cNvSpPr/>
            <p:nvPr/>
          </p:nvSpPr>
          <p:spPr>
            <a:xfrm>
              <a:off x="1056847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39" name="자유형 8138"/>
            <p:cNvSpPr/>
            <p:nvPr/>
          </p:nvSpPr>
          <p:spPr>
            <a:xfrm>
              <a:off x="1071133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0" name="자유형 8139"/>
            <p:cNvSpPr/>
            <p:nvPr/>
          </p:nvSpPr>
          <p:spPr>
            <a:xfrm>
              <a:off x="1049647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1" name="자유형 8140"/>
            <p:cNvSpPr/>
            <p:nvPr/>
          </p:nvSpPr>
          <p:spPr>
            <a:xfrm>
              <a:off x="10257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2" name="자유형 8141"/>
            <p:cNvSpPr/>
            <p:nvPr/>
          </p:nvSpPr>
          <p:spPr>
            <a:xfrm>
              <a:off x="1035247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3" name="자유형 8142"/>
            <p:cNvSpPr/>
            <p:nvPr/>
          </p:nvSpPr>
          <p:spPr>
            <a:xfrm>
              <a:off x="1066371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4" name="자유형 8143"/>
            <p:cNvSpPr/>
            <p:nvPr/>
          </p:nvSpPr>
          <p:spPr>
            <a:xfrm>
              <a:off x="1066371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5" name="자유형 8144"/>
            <p:cNvSpPr/>
            <p:nvPr/>
          </p:nvSpPr>
          <p:spPr>
            <a:xfrm>
              <a:off x="1059171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6" name="자유형 8145"/>
            <p:cNvSpPr/>
            <p:nvPr/>
          </p:nvSpPr>
          <p:spPr>
            <a:xfrm>
              <a:off x="1035247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7" name="자유형 8146"/>
            <p:cNvSpPr/>
            <p:nvPr/>
          </p:nvSpPr>
          <p:spPr>
            <a:xfrm>
              <a:off x="1061959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8" name="자유형 8147"/>
            <p:cNvSpPr/>
            <p:nvPr/>
          </p:nvSpPr>
          <p:spPr>
            <a:xfrm>
              <a:off x="1112188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49" name="자유형 8148"/>
            <p:cNvSpPr/>
            <p:nvPr/>
          </p:nvSpPr>
          <p:spPr>
            <a:xfrm>
              <a:off x="1107426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0" name="자유형 8149"/>
            <p:cNvSpPr/>
            <p:nvPr/>
          </p:nvSpPr>
          <p:spPr>
            <a:xfrm>
              <a:off x="112171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1" name="자유형 8150"/>
            <p:cNvSpPr/>
            <p:nvPr/>
          </p:nvSpPr>
          <p:spPr>
            <a:xfrm>
              <a:off x="1100226" y="40704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2" name="자유형 8151"/>
            <p:cNvSpPr/>
            <p:nvPr/>
          </p:nvSpPr>
          <p:spPr>
            <a:xfrm>
              <a:off x="1076302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3" name="자유형 8152"/>
            <p:cNvSpPr/>
            <p:nvPr/>
          </p:nvSpPr>
          <p:spPr>
            <a:xfrm>
              <a:off x="1085826" y="40871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4" name="자유형 8153"/>
            <p:cNvSpPr/>
            <p:nvPr/>
          </p:nvSpPr>
          <p:spPr>
            <a:xfrm>
              <a:off x="110301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5" name="자유형 8154"/>
            <p:cNvSpPr/>
            <p:nvPr/>
          </p:nvSpPr>
          <p:spPr>
            <a:xfrm>
              <a:off x="1133553" y="40574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6" name="자유형 8155"/>
            <p:cNvSpPr/>
            <p:nvPr/>
          </p:nvSpPr>
          <p:spPr>
            <a:xfrm>
              <a:off x="1129433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7" name="자유형 8156"/>
            <p:cNvSpPr/>
            <p:nvPr/>
          </p:nvSpPr>
          <p:spPr>
            <a:xfrm>
              <a:off x="1124207" y="40455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8" name="자유형 8157"/>
            <p:cNvSpPr/>
            <p:nvPr/>
          </p:nvSpPr>
          <p:spPr>
            <a:xfrm>
              <a:off x="112467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59" name="자유형 8158"/>
            <p:cNvSpPr/>
            <p:nvPr/>
          </p:nvSpPr>
          <p:spPr>
            <a:xfrm>
              <a:off x="11246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0" name="자유형 8159"/>
            <p:cNvSpPr/>
            <p:nvPr/>
          </p:nvSpPr>
          <p:spPr>
            <a:xfrm>
              <a:off x="1126588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1" name="자유형 8160"/>
            <p:cNvSpPr/>
            <p:nvPr/>
          </p:nvSpPr>
          <p:spPr>
            <a:xfrm>
              <a:off x="1148424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2" name="자유형 8161"/>
            <p:cNvSpPr/>
            <p:nvPr/>
          </p:nvSpPr>
          <p:spPr>
            <a:xfrm>
              <a:off x="1155624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3" name="자유형 8162"/>
            <p:cNvSpPr/>
            <p:nvPr/>
          </p:nvSpPr>
          <p:spPr>
            <a:xfrm>
              <a:off x="116514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4" name="자유형 8163"/>
            <p:cNvSpPr/>
            <p:nvPr/>
          </p:nvSpPr>
          <p:spPr>
            <a:xfrm>
              <a:off x="1139014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5" name="자유형 8164"/>
            <p:cNvSpPr/>
            <p:nvPr/>
          </p:nvSpPr>
          <p:spPr>
            <a:xfrm>
              <a:off x="1138550" y="40651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6" name="자유형 8165"/>
            <p:cNvSpPr/>
            <p:nvPr/>
          </p:nvSpPr>
          <p:spPr>
            <a:xfrm>
              <a:off x="1133788" y="40799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7" name="자유형 8166"/>
            <p:cNvSpPr/>
            <p:nvPr/>
          </p:nvSpPr>
          <p:spPr>
            <a:xfrm>
              <a:off x="1148074" y="40775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8" name="자유형 8167"/>
            <p:cNvSpPr/>
            <p:nvPr/>
          </p:nvSpPr>
          <p:spPr>
            <a:xfrm>
              <a:off x="1126588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69" name="자유형 8168"/>
            <p:cNvSpPr/>
            <p:nvPr/>
          </p:nvSpPr>
          <p:spPr>
            <a:xfrm>
              <a:off x="1133788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0" name="자유형 8169"/>
            <p:cNvSpPr/>
            <p:nvPr/>
          </p:nvSpPr>
          <p:spPr>
            <a:xfrm>
              <a:off x="1143312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1" name="자유형 8170"/>
            <p:cNvSpPr/>
            <p:nvPr/>
          </p:nvSpPr>
          <p:spPr>
            <a:xfrm>
              <a:off x="1160500" y="40919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2" name="자유형 8171"/>
            <p:cNvSpPr/>
            <p:nvPr/>
          </p:nvSpPr>
          <p:spPr>
            <a:xfrm>
              <a:off x="1150398" y="40502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3" name="자유형 8172"/>
            <p:cNvSpPr/>
            <p:nvPr/>
          </p:nvSpPr>
          <p:spPr>
            <a:xfrm>
              <a:off x="1145636" y="40650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4" name="자유형 8173"/>
            <p:cNvSpPr/>
            <p:nvPr/>
          </p:nvSpPr>
          <p:spPr>
            <a:xfrm>
              <a:off x="1128969" y="41150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5" name="자유형 8174"/>
            <p:cNvSpPr/>
            <p:nvPr/>
          </p:nvSpPr>
          <p:spPr>
            <a:xfrm>
              <a:off x="1138436" y="40602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6" name="자유형 8175"/>
            <p:cNvSpPr/>
            <p:nvPr/>
          </p:nvSpPr>
          <p:spPr>
            <a:xfrm>
              <a:off x="1145636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7" name="자유형 8176"/>
            <p:cNvSpPr/>
            <p:nvPr/>
          </p:nvSpPr>
          <p:spPr>
            <a:xfrm>
              <a:off x="1155160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8" name="자유형 8177"/>
            <p:cNvSpPr/>
            <p:nvPr/>
          </p:nvSpPr>
          <p:spPr>
            <a:xfrm>
              <a:off x="1172348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79" name="자유형 8178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0" name="자유형 8179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1" name="자유형 8180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2" name="자유형 8181"/>
            <p:cNvSpPr/>
            <p:nvPr/>
          </p:nvSpPr>
          <p:spPr>
            <a:xfrm>
              <a:off x="1150398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3" name="자유형 8182"/>
            <p:cNvSpPr/>
            <p:nvPr/>
          </p:nvSpPr>
          <p:spPr>
            <a:xfrm>
              <a:off x="1138436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4" name="자유형 8183"/>
            <p:cNvSpPr/>
            <p:nvPr/>
          </p:nvSpPr>
          <p:spPr>
            <a:xfrm>
              <a:off x="1155795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5" name="자유형 8184"/>
            <p:cNvSpPr/>
            <p:nvPr/>
          </p:nvSpPr>
          <p:spPr>
            <a:xfrm>
              <a:off x="1151033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6" name="자유형 8185"/>
            <p:cNvSpPr/>
            <p:nvPr/>
          </p:nvSpPr>
          <p:spPr>
            <a:xfrm>
              <a:off x="116531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7" name="자유형 8186"/>
            <p:cNvSpPr/>
            <p:nvPr/>
          </p:nvSpPr>
          <p:spPr>
            <a:xfrm>
              <a:off x="114383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8" name="자유형 8187"/>
            <p:cNvSpPr/>
            <p:nvPr/>
          </p:nvSpPr>
          <p:spPr>
            <a:xfrm>
              <a:off x="1151033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89" name="자유형 8188"/>
            <p:cNvSpPr/>
            <p:nvPr/>
          </p:nvSpPr>
          <p:spPr>
            <a:xfrm>
              <a:off x="1160557" y="41198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0" name="자유형 8189"/>
            <p:cNvSpPr/>
            <p:nvPr/>
          </p:nvSpPr>
          <p:spPr>
            <a:xfrm>
              <a:off x="117774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1" name="자유형 8190"/>
            <p:cNvSpPr/>
            <p:nvPr/>
          </p:nvSpPr>
          <p:spPr>
            <a:xfrm>
              <a:off x="1077108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2" name="자유형 8191"/>
            <p:cNvSpPr/>
            <p:nvPr/>
          </p:nvSpPr>
          <p:spPr>
            <a:xfrm>
              <a:off x="1086632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3" name="자유형 8192"/>
            <p:cNvSpPr/>
            <p:nvPr/>
          </p:nvSpPr>
          <p:spPr>
            <a:xfrm>
              <a:off x="1103820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4" name="자유형 8193"/>
            <p:cNvSpPr/>
            <p:nvPr/>
          </p:nvSpPr>
          <p:spPr>
            <a:xfrm>
              <a:off x="1150919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5" name="자유형 8194"/>
            <p:cNvSpPr/>
            <p:nvPr/>
          </p:nvSpPr>
          <p:spPr>
            <a:xfrm>
              <a:off x="1138957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6" name="자유형 8195"/>
            <p:cNvSpPr/>
            <p:nvPr/>
          </p:nvSpPr>
          <p:spPr>
            <a:xfrm>
              <a:off x="1098423" y="40966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7" name="자유형 8196"/>
            <p:cNvSpPr/>
            <p:nvPr/>
          </p:nvSpPr>
          <p:spPr>
            <a:xfrm>
              <a:off x="1124264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8" name="자유형 8197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99" name="자유형 8198"/>
            <p:cNvSpPr/>
            <p:nvPr/>
          </p:nvSpPr>
          <p:spPr>
            <a:xfrm>
              <a:off x="1097902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0" name="자유형 8199"/>
            <p:cNvSpPr/>
            <p:nvPr/>
          </p:nvSpPr>
          <p:spPr>
            <a:xfrm>
              <a:off x="1131407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1" name="자유형 8200"/>
            <p:cNvSpPr/>
            <p:nvPr/>
          </p:nvSpPr>
          <p:spPr>
            <a:xfrm>
              <a:off x="1095521" y="408472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2" name="자유형 8201"/>
            <p:cNvSpPr/>
            <p:nvPr/>
          </p:nvSpPr>
          <p:spPr>
            <a:xfrm>
              <a:off x="1095521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3" name="자유형 8202"/>
            <p:cNvSpPr/>
            <p:nvPr/>
          </p:nvSpPr>
          <p:spPr>
            <a:xfrm>
              <a:off x="1105045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4" name="자유형 8203"/>
            <p:cNvSpPr/>
            <p:nvPr/>
          </p:nvSpPr>
          <p:spPr>
            <a:xfrm>
              <a:off x="1140931" y="40937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5" name="자유형 8204"/>
            <p:cNvSpPr/>
            <p:nvPr/>
          </p:nvSpPr>
          <p:spPr>
            <a:xfrm>
              <a:off x="1105045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6" name="자유형 8205"/>
            <p:cNvSpPr/>
            <p:nvPr/>
          </p:nvSpPr>
          <p:spPr>
            <a:xfrm>
              <a:off x="1128969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7" name="자유형 8206"/>
            <p:cNvSpPr/>
            <p:nvPr/>
          </p:nvSpPr>
          <p:spPr>
            <a:xfrm>
              <a:off x="1105045" y="41014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8" name="자유형 8207"/>
            <p:cNvSpPr/>
            <p:nvPr/>
          </p:nvSpPr>
          <p:spPr>
            <a:xfrm>
              <a:off x="11557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09" name="자유형 8208"/>
            <p:cNvSpPr/>
            <p:nvPr/>
          </p:nvSpPr>
          <p:spPr>
            <a:xfrm>
              <a:off x="1074670" y="40752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0" name="자유형 8209"/>
            <p:cNvSpPr/>
            <p:nvPr/>
          </p:nvSpPr>
          <p:spPr>
            <a:xfrm>
              <a:off x="1119153" y="40717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1" name="자유형 8210"/>
            <p:cNvSpPr/>
            <p:nvPr/>
          </p:nvSpPr>
          <p:spPr>
            <a:xfrm>
              <a:off x="1102664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2" name="자유형 8211"/>
            <p:cNvSpPr/>
            <p:nvPr/>
          </p:nvSpPr>
          <p:spPr>
            <a:xfrm>
              <a:off x="1109807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3" name="자유형 8212"/>
            <p:cNvSpPr/>
            <p:nvPr/>
          </p:nvSpPr>
          <p:spPr>
            <a:xfrm>
              <a:off x="1097902" y="40436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4" name="자유형 8213"/>
            <p:cNvSpPr/>
            <p:nvPr/>
          </p:nvSpPr>
          <p:spPr>
            <a:xfrm>
              <a:off x="1097902" y="40651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5" name="자유형 8214"/>
            <p:cNvSpPr/>
            <p:nvPr/>
          </p:nvSpPr>
          <p:spPr>
            <a:xfrm>
              <a:off x="1112188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6" name="자유형 8215"/>
            <p:cNvSpPr/>
            <p:nvPr/>
          </p:nvSpPr>
          <p:spPr>
            <a:xfrm>
              <a:off x="1090702" y="40603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7" name="자유형 8216"/>
            <p:cNvSpPr/>
            <p:nvPr/>
          </p:nvSpPr>
          <p:spPr>
            <a:xfrm>
              <a:off x="1066778" y="40818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8" name="자유형 8217"/>
            <p:cNvSpPr/>
            <p:nvPr/>
          </p:nvSpPr>
          <p:spPr>
            <a:xfrm>
              <a:off x="1107426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19" name="자유형 8218"/>
            <p:cNvSpPr/>
            <p:nvPr/>
          </p:nvSpPr>
          <p:spPr>
            <a:xfrm>
              <a:off x="1124614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0" name="자유형 8219"/>
            <p:cNvSpPr/>
            <p:nvPr/>
          </p:nvSpPr>
          <p:spPr>
            <a:xfrm>
              <a:off x="1124150" y="40794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1" name="자유형 8220"/>
            <p:cNvSpPr/>
            <p:nvPr/>
          </p:nvSpPr>
          <p:spPr>
            <a:xfrm>
              <a:off x="11193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2" name="자유형 8221"/>
            <p:cNvSpPr/>
            <p:nvPr/>
          </p:nvSpPr>
          <p:spPr>
            <a:xfrm>
              <a:off x="113367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3" name="자유형 8222"/>
            <p:cNvSpPr/>
            <p:nvPr/>
          </p:nvSpPr>
          <p:spPr>
            <a:xfrm>
              <a:off x="1112188" y="40894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4" name="자유형 8223"/>
            <p:cNvSpPr/>
            <p:nvPr/>
          </p:nvSpPr>
          <p:spPr>
            <a:xfrm>
              <a:off x="1088264" y="408716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5" name="자유형 8224"/>
            <p:cNvSpPr/>
            <p:nvPr/>
          </p:nvSpPr>
          <p:spPr>
            <a:xfrm>
              <a:off x="1097788" y="40823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6" name="자유형 8225"/>
            <p:cNvSpPr/>
            <p:nvPr/>
          </p:nvSpPr>
          <p:spPr>
            <a:xfrm>
              <a:off x="1135998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7" name="자유형 8226"/>
            <p:cNvSpPr/>
            <p:nvPr/>
          </p:nvSpPr>
          <p:spPr>
            <a:xfrm>
              <a:off x="1131236" y="40793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8" name="자유형 8227"/>
            <p:cNvSpPr/>
            <p:nvPr/>
          </p:nvSpPr>
          <p:spPr>
            <a:xfrm>
              <a:off x="1145522" y="40769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29" name="자유형 8228"/>
            <p:cNvSpPr/>
            <p:nvPr/>
          </p:nvSpPr>
          <p:spPr>
            <a:xfrm>
              <a:off x="1124036" y="40745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0" name="자유형 8229"/>
            <p:cNvSpPr/>
            <p:nvPr/>
          </p:nvSpPr>
          <p:spPr>
            <a:xfrm>
              <a:off x="1131236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1" name="자유형 8230"/>
            <p:cNvSpPr/>
            <p:nvPr/>
          </p:nvSpPr>
          <p:spPr>
            <a:xfrm>
              <a:off x="114076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2" name="자유형 8231"/>
            <p:cNvSpPr/>
            <p:nvPr/>
          </p:nvSpPr>
          <p:spPr>
            <a:xfrm>
              <a:off x="1157948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3" name="자유형 8232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4" name="자유형 8233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5" name="자유형 8234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6" name="자유형 8235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7" name="자유형 8236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8" name="자유형 8237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39" name="자유형 8238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0" name="자유형 8239"/>
            <p:cNvSpPr/>
            <p:nvPr/>
          </p:nvSpPr>
          <p:spPr>
            <a:xfrm>
              <a:off x="110487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1" name="자유형 8240"/>
            <p:cNvSpPr/>
            <p:nvPr/>
          </p:nvSpPr>
          <p:spPr>
            <a:xfrm>
              <a:off x="1100112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2" name="자유형 8241"/>
            <p:cNvSpPr/>
            <p:nvPr/>
          </p:nvSpPr>
          <p:spPr>
            <a:xfrm>
              <a:off x="1092912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3" name="자유형 8242"/>
            <p:cNvSpPr/>
            <p:nvPr/>
          </p:nvSpPr>
          <p:spPr>
            <a:xfrm>
              <a:off x="1100112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4" name="자유형 8243"/>
            <p:cNvSpPr/>
            <p:nvPr/>
          </p:nvSpPr>
          <p:spPr>
            <a:xfrm>
              <a:off x="1109636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5" name="자유형 8244"/>
            <p:cNvSpPr/>
            <p:nvPr/>
          </p:nvSpPr>
          <p:spPr>
            <a:xfrm>
              <a:off x="1126824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6" name="자유형 8245"/>
            <p:cNvSpPr/>
            <p:nvPr/>
          </p:nvSpPr>
          <p:spPr>
            <a:xfrm>
              <a:off x="1129026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7" name="자유형 8246"/>
            <p:cNvSpPr/>
            <p:nvPr/>
          </p:nvSpPr>
          <p:spPr>
            <a:xfrm>
              <a:off x="1124264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8" name="자유형 8247"/>
            <p:cNvSpPr/>
            <p:nvPr/>
          </p:nvSpPr>
          <p:spPr>
            <a:xfrm>
              <a:off x="1138550" y="40912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49" name="자유형 8248"/>
            <p:cNvSpPr/>
            <p:nvPr/>
          </p:nvSpPr>
          <p:spPr>
            <a:xfrm>
              <a:off x="116038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0" name="자유형 8249"/>
            <p:cNvSpPr/>
            <p:nvPr/>
          </p:nvSpPr>
          <p:spPr>
            <a:xfrm>
              <a:off x="109314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1" name="자유형 8250"/>
            <p:cNvSpPr/>
            <p:nvPr/>
          </p:nvSpPr>
          <p:spPr>
            <a:xfrm>
              <a:off x="1102664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2" name="자유형 8251"/>
            <p:cNvSpPr/>
            <p:nvPr/>
          </p:nvSpPr>
          <p:spPr>
            <a:xfrm>
              <a:off x="109314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3" name="자유형 8252"/>
            <p:cNvSpPr/>
            <p:nvPr/>
          </p:nvSpPr>
          <p:spPr>
            <a:xfrm>
              <a:off x="1162824" y="41108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4" name="자유형 8253"/>
            <p:cNvSpPr/>
            <p:nvPr/>
          </p:nvSpPr>
          <p:spPr>
            <a:xfrm>
              <a:off x="1102664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5" name="자유형 8254"/>
            <p:cNvSpPr/>
            <p:nvPr/>
          </p:nvSpPr>
          <p:spPr>
            <a:xfrm>
              <a:off x="1124500" y="41060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6" name="자유형 8255"/>
            <p:cNvSpPr/>
            <p:nvPr/>
          </p:nvSpPr>
          <p:spPr>
            <a:xfrm>
              <a:off x="1162824" y="41275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7" name="자유형 8256"/>
            <p:cNvSpPr/>
            <p:nvPr/>
          </p:nvSpPr>
          <p:spPr>
            <a:xfrm>
              <a:off x="1097902" y="41227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8" name="자유형 8257"/>
            <p:cNvSpPr/>
            <p:nvPr/>
          </p:nvSpPr>
          <p:spPr>
            <a:xfrm>
              <a:off x="111509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59" name="자유형 8258"/>
            <p:cNvSpPr/>
            <p:nvPr/>
          </p:nvSpPr>
          <p:spPr>
            <a:xfrm>
              <a:off x="1066835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0" name="자유형 8259"/>
            <p:cNvSpPr/>
            <p:nvPr/>
          </p:nvSpPr>
          <p:spPr>
            <a:xfrm>
              <a:off x="1062073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1" name="자유형 8260"/>
            <p:cNvSpPr/>
            <p:nvPr/>
          </p:nvSpPr>
          <p:spPr>
            <a:xfrm>
              <a:off x="107159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2" name="자유형 8261"/>
            <p:cNvSpPr/>
            <p:nvPr/>
          </p:nvSpPr>
          <p:spPr>
            <a:xfrm>
              <a:off x="1062073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3" name="자유형 8262"/>
            <p:cNvSpPr/>
            <p:nvPr/>
          </p:nvSpPr>
          <p:spPr>
            <a:xfrm>
              <a:off x="106683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4" name="자유형 8263"/>
            <p:cNvSpPr/>
            <p:nvPr/>
          </p:nvSpPr>
          <p:spPr>
            <a:xfrm>
              <a:off x="108402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5" name="자유형 8264"/>
            <p:cNvSpPr/>
            <p:nvPr/>
          </p:nvSpPr>
          <p:spPr>
            <a:xfrm>
              <a:off x="1078740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6" name="자유형 8265"/>
            <p:cNvSpPr/>
            <p:nvPr/>
          </p:nvSpPr>
          <p:spPr>
            <a:xfrm>
              <a:off x="1073978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7" name="자유형 8266"/>
            <p:cNvSpPr/>
            <p:nvPr/>
          </p:nvSpPr>
          <p:spPr>
            <a:xfrm>
              <a:off x="1088264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8" name="자유형 8267"/>
            <p:cNvSpPr/>
            <p:nvPr/>
          </p:nvSpPr>
          <p:spPr>
            <a:xfrm>
              <a:off x="106677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69" name="자유형 8268"/>
            <p:cNvSpPr/>
            <p:nvPr/>
          </p:nvSpPr>
          <p:spPr>
            <a:xfrm>
              <a:off x="1073978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0" name="자유형 8269"/>
            <p:cNvSpPr/>
            <p:nvPr/>
          </p:nvSpPr>
          <p:spPr>
            <a:xfrm>
              <a:off x="1083502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1" name="자유형 8270"/>
            <p:cNvSpPr/>
            <p:nvPr/>
          </p:nvSpPr>
          <p:spPr>
            <a:xfrm>
              <a:off x="110069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2" name="자유형 8271"/>
            <p:cNvSpPr/>
            <p:nvPr/>
          </p:nvSpPr>
          <p:spPr>
            <a:xfrm>
              <a:off x="1085883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3" name="자유형 8272"/>
            <p:cNvSpPr/>
            <p:nvPr/>
          </p:nvSpPr>
          <p:spPr>
            <a:xfrm>
              <a:off x="1081121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4" name="자유형 8273"/>
            <p:cNvSpPr/>
            <p:nvPr/>
          </p:nvSpPr>
          <p:spPr>
            <a:xfrm>
              <a:off x="1095407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5" name="자유형 8274"/>
            <p:cNvSpPr/>
            <p:nvPr/>
          </p:nvSpPr>
          <p:spPr>
            <a:xfrm>
              <a:off x="1073921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6" name="자유형 8275"/>
            <p:cNvSpPr/>
            <p:nvPr/>
          </p:nvSpPr>
          <p:spPr>
            <a:xfrm>
              <a:off x="1081121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7" name="자유형 8276"/>
            <p:cNvSpPr/>
            <p:nvPr/>
          </p:nvSpPr>
          <p:spPr>
            <a:xfrm>
              <a:off x="1090645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8" name="자유형 8277"/>
            <p:cNvSpPr/>
            <p:nvPr/>
          </p:nvSpPr>
          <p:spPr>
            <a:xfrm>
              <a:off x="110783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79" name="자유형 8278"/>
            <p:cNvSpPr/>
            <p:nvPr/>
          </p:nvSpPr>
          <p:spPr>
            <a:xfrm>
              <a:off x="1095407" y="40842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0" name="자유형 8279"/>
            <p:cNvSpPr/>
            <p:nvPr/>
          </p:nvSpPr>
          <p:spPr>
            <a:xfrm>
              <a:off x="1090645" y="40990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1" name="자유형 8280"/>
            <p:cNvSpPr/>
            <p:nvPr/>
          </p:nvSpPr>
          <p:spPr>
            <a:xfrm>
              <a:off x="1104931" y="40966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2" name="자유형 8281"/>
            <p:cNvSpPr/>
            <p:nvPr/>
          </p:nvSpPr>
          <p:spPr>
            <a:xfrm>
              <a:off x="1083445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3" name="자유형 8282"/>
            <p:cNvSpPr/>
            <p:nvPr/>
          </p:nvSpPr>
          <p:spPr>
            <a:xfrm>
              <a:off x="1090645" y="41157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4" name="자유형 8283"/>
            <p:cNvSpPr/>
            <p:nvPr/>
          </p:nvSpPr>
          <p:spPr>
            <a:xfrm>
              <a:off x="1100169" y="41109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5" name="자유형 8284"/>
            <p:cNvSpPr/>
            <p:nvPr/>
          </p:nvSpPr>
          <p:spPr>
            <a:xfrm>
              <a:off x="1117357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6" name="자유형 8285"/>
            <p:cNvSpPr/>
            <p:nvPr/>
          </p:nvSpPr>
          <p:spPr>
            <a:xfrm>
              <a:off x="112902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7" name="자유형 8286"/>
            <p:cNvSpPr/>
            <p:nvPr/>
          </p:nvSpPr>
          <p:spPr>
            <a:xfrm>
              <a:off x="1093140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8" name="자유형 8287"/>
            <p:cNvSpPr/>
            <p:nvPr/>
          </p:nvSpPr>
          <p:spPr>
            <a:xfrm>
              <a:off x="1107426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89" name="자유형 8288"/>
            <p:cNvSpPr/>
            <p:nvPr/>
          </p:nvSpPr>
          <p:spPr>
            <a:xfrm>
              <a:off x="109314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0" name="자유형 8289"/>
            <p:cNvSpPr/>
            <p:nvPr/>
          </p:nvSpPr>
          <p:spPr>
            <a:xfrm>
              <a:off x="1102664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1" name="자유형 8290"/>
            <p:cNvSpPr/>
            <p:nvPr/>
          </p:nvSpPr>
          <p:spPr>
            <a:xfrm>
              <a:off x="1119852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2" name="자유형 8291"/>
            <p:cNvSpPr/>
            <p:nvPr/>
          </p:nvSpPr>
          <p:spPr>
            <a:xfrm>
              <a:off x="1147839" y="40985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3" name="자유형 8292"/>
            <p:cNvSpPr/>
            <p:nvPr/>
          </p:nvSpPr>
          <p:spPr>
            <a:xfrm>
              <a:off x="113135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4" name="자유형 8293"/>
            <p:cNvSpPr/>
            <p:nvPr/>
          </p:nvSpPr>
          <p:spPr>
            <a:xfrm>
              <a:off x="1138493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5" name="자유형 8294"/>
            <p:cNvSpPr/>
            <p:nvPr/>
          </p:nvSpPr>
          <p:spPr>
            <a:xfrm>
              <a:off x="1126588" y="409425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6" name="자유형 8295"/>
            <p:cNvSpPr/>
            <p:nvPr/>
          </p:nvSpPr>
          <p:spPr>
            <a:xfrm>
              <a:off x="1095464" y="409186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7" name="자유형 8296"/>
            <p:cNvSpPr/>
            <p:nvPr/>
          </p:nvSpPr>
          <p:spPr>
            <a:xfrm>
              <a:off x="1095464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8" name="자유형 8297"/>
            <p:cNvSpPr/>
            <p:nvPr/>
          </p:nvSpPr>
          <p:spPr>
            <a:xfrm>
              <a:off x="1104988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99" name="자유형 8298"/>
            <p:cNvSpPr/>
            <p:nvPr/>
          </p:nvSpPr>
          <p:spPr>
            <a:xfrm>
              <a:off x="1122176" y="410383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0" name="자유형 8299"/>
            <p:cNvSpPr/>
            <p:nvPr/>
          </p:nvSpPr>
          <p:spPr>
            <a:xfrm>
              <a:off x="1116950" y="41139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1" name="자유형 8300"/>
            <p:cNvSpPr/>
            <p:nvPr/>
          </p:nvSpPr>
          <p:spPr>
            <a:xfrm>
              <a:off x="1126474" y="41091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2" name="자유형 8301"/>
            <p:cNvSpPr/>
            <p:nvPr/>
          </p:nvSpPr>
          <p:spPr>
            <a:xfrm>
              <a:off x="1074670" y="41091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3" name="자유형 8302"/>
            <p:cNvSpPr/>
            <p:nvPr/>
          </p:nvSpPr>
          <p:spPr>
            <a:xfrm>
              <a:off x="1164684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4" name="자유형 8303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5" name="자유형 8304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6" name="자유형 8305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7" name="자유형 8306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8" name="자유형 8307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09" name="자유형 8308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0" name="자유형 8309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1" name="자유형 8310"/>
            <p:cNvSpPr/>
            <p:nvPr/>
          </p:nvSpPr>
          <p:spPr>
            <a:xfrm>
              <a:off x="1069330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2" name="자유형 8311"/>
            <p:cNvSpPr/>
            <p:nvPr/>
          </p:nvSpPr>
          <p:spPr>
            <a:xfrm>
              <a:off x="1128798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3" name="자유형 8312"/>
            <p:cNvSpPr/>
            <p:nvPr/>
          </p:nvSpPr>
          <p:spPr>
            <a:xfrm>
              <a:off x="1074092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4" name="자유형 8313"/>
            <p:cNvSpPr/>
            <p:nvPr/>
          </p:nvSpPr>
          <p:spPr>
            <a:xfrm>
              <a:off x="1121598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5" name="자유형 8314"/>
            <p:cNvSpPr/>
            <p:nvPr/>
          </p:nvSpPr>
          <p:spPr>
            <a:xfrm>
              <a:off x="1128798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6" name="자유형 8315"/>
            <p:cNvSpPr/>
            <p:nvPr/>
          </p:nvSpPr>
          <p:spPr>
            <a:xfrm>
              <a:off x="1069330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7" name="자유형 8316"/>
            <p:cNvSpPr/>
            <p:nvPr/>
          </p:nvSpPr>
          <p:spPr>
            <a:xfrm>
              <a:off x="1086518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8" name="자유형 8317"/>
            <p:cNvSpPr/>
            <p:nvPr/>
          </p:nvSpPr>
          <p:spPr>
            <a:xfrm>
              <a:off x="1096156" y="41132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19" name="자유형 8318"/>
            <p:cNvSpPr/>
            <p:nvPr/>
          </p:nvSpPr>
          <p:spPr>
            <a:xfrm>
              <a:off x="1105680" y="41084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0" name="자유형 8319"/>
            <p:cNvSpPr/>
            <p:nvPr/>
          </p:nvSpPr>
          <p:spPr>
            <a:xfrm>
              <a:off x="1122868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1" name="자유형 8320"/>
            <p:cNvSpPr/>
            <p:nvPr/>
          </p:nvSpPr>
          <p:spPr>
            <a:xfrm>
              <a:off x="1096156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2" name="자유형 8321"/>
            <p:cNvSpPr/>
            <p:nvPr/>
          </p:nvSpPr>
          <p:spPr>
            <a:xfrm>
              <a:off x="1091394" y="41376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3" name="자유형 8322"/>
            <p:cNvSpPr/>
            <p:nvPr/>
          </p:nvSpPr>
          <p:spPr>
            <a:xfrm>
              <a:off x="1105680" y="41352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4" name="자유형 8323"/>
            <p:cNvSpPr/>
            <p:nvPr/>
          </p:nvSpPr>
          <p:spPr>
            <a:xfrm>
              <a:off x="1084194" y="41328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5" name="자유형 8324"/>
            <p:cNvSpPr/>
            <p:nvPr/>
          </p:nvSpPr>
          <p:spPr>
            <a:xfrm>
              <a:off x="1091394" y="41543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6" name="자유형 8325"/>
            <p:cNvSpPr/>
            <p:nvPr/>
          </p:nvSpPr>
          <p:spPr>
            <a:xfrm>
              <a:off x="1100918" y="41495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7" name="자유형 8326"/>
            <p:cNvSpPr/>
            <p:nvPr/>
          </p:nvSpPr>
          <p:spPr>
            <a:xfrm>
              <a:off x="1118106" y="41495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8" name="자유형 8327"/>
            <p:cNvSpPr/>
            <p:nvPr/>
          </p:nvSpPr>
          <p:spPr>
            <a:xfrm>
              <a:off x="1069851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29" name="자유형 8328"/>
            <p:cNvSpPr/>
            <p:nvPr/>
          </p:nvSpPr>
          <p:spPr>
            <a:xfrm>
              <a:off x="1129319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0" name="자유형 8329"/>
            <p:cNvSpPr/>
            <p:nvPr/>
          </p:nvSpPr>
          <p:spPr>
            <a:xfrm>
              <a:off x="110028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1" name="자유형 8330"/>
            <p:cNvSpPr/>
            <p:nvPr/>
          </p:nvSpPr>
          <p:spPr>
            <a:xfrm>
              <a:off x="1122119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2" name="자유형 8331"/>
            <p:cNvSpPr/>
            <p:nvPr/>
          </p:nvSpPr>
          <p:spPr>
            <a:xfrm>
              <a:off x="1129319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3" name="자유형 8332"/>
            <p:cNvSpPr/>
            <p:nvPr/>
          </p:nvSpPr>
          <p:spPr>
            <a:xfrm>
              <a:off x="1102892" y="4072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4" name="자유형 8333"/>
            <p:cNvSpPr/>
            <p:nvPr/>
          </p:nvSpPr>
          <p:spPr>
            <a:xfrm>
              <a:off x="1112709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5" name="자유형 8334"/>
            <p:cNvSpPr/>
            <p:nvPr/>
          </p:nvSpPr>
          <p:spPr>
            <a:xfrm>
              <a:off x="1107426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6" name="자유형 8335"/>
            <p:cNvSpPr/>
            <p:nvPr/>
          </p:nvSpPr>
          <p:spPr>
            <a:xfrm>
              <a:off x="1102664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7" name="자유형 8336"/>
            <p:cNvSpPr/>
            <p:nvPr/>
          </p:nvSpPr>
          <p:spPr>
            <a:xfrm>
              <a:off x="1116950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8" name="자유형 8337"/>
            <p:cNvSpPr/>
            <p:nvPr/>
          </p:nvSpPr>
          <p:spPr>
            <a:xfrm>
              <a:off x="1095464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39" name="자유형 8338"/>
            <p:cNvSpPr/>
            <p:nvPr/>
          </p:nvSpPr>
          <p:spPr>
            <a:xfrm>
              <a:off x="1102664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0" name="자유형 8339"/>
            <p:cNvSpPr/>
            <p:nvPr/>
          </p:nvSpPr>
          <p:spPr>
            <a:xfrm>
              <a:off x="1112188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1" name="자유형 8340"/>
            <p:cNvSpPr/>
            <p:nvPr/>
          </p:nvSpPr>
          <p:spPr>
            <a:xfrm>
              <a:off x="112937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2" name="자유형 8341"/>
            <p:cNvSpPr/>
            <p:nvPr/>
          </p:nvSpPr>
          <p:spPr>
            <a:xfrm>
              <a:off x="1114569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3" name="자유형 8342"/>
            <p:cNvSpPr/>
            <p:nvPr/>
          </p:nvSpPr>
          <p:spPr>
            <a:xfrm>
              <a:off x="1109807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4" name="자유형 8343"/>
            <p:cNvSpPr/>
            <p:nvPr/>
          </p:nvSpPr>
          <p:spPr>
            <a:xfrm>
              <a:off x="1124093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5" name="자유형 8344"/>
            <p:cNvSpPr/>
            <p:nvPr/>
          </p:nvSpPr>
          <p:spPr>
            <a:xfrm>
              <a:off x="1102607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6" name="자유형 8345"/>
            <p:cNvSpPr/>
            <p:nvPr/>
          </p:nvSpPr>
          <p:spPr>
            <a:xfrm>
              <a:off x="1109807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7" name="자유형 8346"/>
            <p:cNvSpPr/>
            <p:nvPr/>
          </p:nvSpPr>
          <p:spPr>
            <a:xfrm>
              <a:off x="1119331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8" name="자유형 8347"/>
            <p:cNvSpPr/>
            <p:nvPr/>
          </p:nvSpPr>
          <p:spPr>
            <a:xfrm>
              <a:off x="1067527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49" name="자유형 8348"/>
            <p:cNvSpPr/>
            <p:nvPr/>
          </p:nvSpPr>
          <p:spPr>
            <a:xfrm>
              <a:off x="1124093" y="41109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0" name="자유형 8349"/>
            <p:cNvSpPr/>
            <p:nvPr/>
          </p:nvSpPr>
          <p:spPr>
            <a:xfrm>
              <a:off x="1119331" y="41257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1" name="자유형 8350"/>
            <p:cNvSpPr/>
            <p:nvPr/>
          </p:nvSpPr>
          <p:spPr>
            <a:xfrm>
              <a:off x="1069387" y="412340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2" name="자유형 8351"/>
            <p:cNvSpPr/>
            <p:nvPr/>
          </p:nvSpPr>
          <p:spPr>
            <a:xfrm>
              <a:off x="1112131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3" name="자유형 8352"/>
            <p:cNvSpPr/>
            <p:nvPr/>
          </p:nvSpPr>
          <p:spPr>
            <a:xfrm>
              <a:off x="1119331" y="41425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4" name="자유형 8353"/>
            <p:cNvSpPr/>
            <p:nvPr/>
          </p:nvSpPr>
          <p:spPr>
            <a:xfrm>
              <a:off x="1128855" y="41376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5" name="자유형 8354"/>
            <p:cNvSpPr/>
            <p:nvPr/>
          </p:nvSpPr>
          <p:spPr>
            <a:xfrm>
              <a:off x="1077051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6" name="자유형 8355"/>
            <p:cNvSpPr/>
            <p:nvPr/>
          </p:nvSpPr>
          <p:spPr>
            <a:xfrm>
              <a:off x="1100918" y="410621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7" name="자유형 8356"/>
            <p:cNvSpPr/>
            <p:nvPr/>
          </p:nvSpPr>
          <p:spPr>
            <a:xfrm>
              <a:off x="1096156" y="41210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8" name="자유형 8357"/>
            <p:cNvSpPr/>
            <p:nvPr/>
          </p:nvSpPr>
          <p:spPr>
            <a:xfrm>
              <a:off x="1110442" y="411863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59" name="자유형 8358"/>
            <p:cNvSpPr/>
            <p:nvPr/>
          </p:nvSpPr>
          <p:spPr>
            <a:xfrm>
              <a:off x="1088956" y="411625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0" name="자유형 8359"/>
            <p:cNvSpPr/>
            <p:nvPr/>
          </p:nvSpPr>
          <p:spPr>
            <a:xfrm>
              <a:off x="1096156" y="41377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1" name="자유형 8360"/>
            <p:cNvSpPr/>
            <p:nvPr/>
          </p:nvSpPr>
          <p:spPr>
            <a:xfrm>
              <a:off x="1105680" y="41329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2" name="자유형 8361"/>
            <p:cNvSpPr/>
            <p:nvPr/>
          </p:nvSpPr>
          <p:spPr>
            <a:xfrm>
              <a:off x="1122868" y="413298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3" name="자유형 8362"/>
            <p:cNvSpPr/>
            <p:nvPr/>
          </p:nvSpPr>
          <p:spPr>
            <a:xfrm>
              <a:off x="1172691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4" name="자유형 8363"/>
            <p:cNvSpPr/>
            <p:nvPr/>
          </p:nvSpPr>
          <p:spPr>
            <a:xfrm>
              <a:off x="1156202" y="41020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5" name="자유형 8364"/>
            <p:cNvSpPr/>
            <p:nvPr/>
          </p:nvSpPr>
          <p:spPr>
            <a:xfrm>
              <a:off x="1163345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6" name="자유형 8365"/>
            <p:cNvSpPr/>
            <p:nvPr/>
          </p:nvSpPr>
          <p:spPr>
            <a:xfrm>
              <a:off x="1151440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7" name="자유형 8366"/>
            <p:cNvSpPr/>
            <p:nvPr/>
          </p:nvSpPr>
          <p:spPr>
            <a:xfrm>
              <a:off x="1151440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8" name="자유형 8367"/>
            <p:cNvSpPr/>
            <p:nvPr/>
          </p:nvSpPr>
          <p:spPr>
            <a:xfrm>
              <a:off x="1165726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69" name="자유형 8368"/>
            <p:cNvSpPr/>
            <p:nvPr/>
          </p:nvSpPr>
          <p:spPr>
            <a:xfrm>
              <a:off x="117519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0" name="자유형 8369"/>
            <p:cNvSpPr/>
            <p:nvPr/>
          </p:nvSpPr>
          <p:spPr>
            <a:xfrm>
              <a:off x="1091801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1" name="자유형 8370"/>
            <p:cNvSpPr/>
            <p:nvPr/>
          </p:nvSpPr>
          <p:spPr>
            <a:xfrm>
              <a:off x="110898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2" name="자유형 8371"/>
            <p:cNvSpPr/>
            <p:nvPr/>
          </p:nvSpPr>
          <p:spPr>
            <a:xfrm>
              <a:off x="1177688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3" name="자유형 8372"/>
            <p:cNvSpPr/>
            <p:nvPr/>
          </p:nvSpPr>
          <p:spPr>
            <a:xfrm>
              <a:off x="1172926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4" name="자유형 8373"/>
            <p:cNvSpPr/>
            <p:nvPr/>
          </p:nvSpPr>
          <p:spPr>
            <a:xfrm>
              <a:off x="116340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5" name="자유형 8374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6" name="자유형 8375"/>
            <p:cNvSpPr/>
            <p:nvPr/>
          </p:nvSpPr>
          <p:spPr>
            <a:xfrm>
              <a:off x="1165726" y="40782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7" name="자유형 8376"/>
            <p:cNvSpPr/>
            <p:nvPr/>
          </p:nvSpPr>
          <p:spPr>
            <a:xfrm>
              <a:off x="118477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8" name="자유형 8377"/>
            <p:cNvSpPr/>
            <p:nvPr/>
          </p:nvSpPr>
          <p:spPr>
            <a:xfrm>
              <a:off x="1175250" y="40906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79" name="자유형 8378"/>
            <p:cNvSpPr/>
            <p:nvPr/>
          </p:nvSpPr>
          <p:spPr>
            <a:xfrm>
              <a:off x="117757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0" name="자유형 8379"/>
            <p:cNvSpPr/>
            <p:nvPr/>
          </p:nvSpPr>
          <p:spPr>
            <a:xfrm>
              <a:off x="1184774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1" name="자유형 8380"/>
            <p:cNvSpPr/>
            <p:nvPr/>
          </p:nvSpPr>
          <p:spPr>
            <a:xfrm>
              <a:off x="1170488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2" name="자유형 8381"/>
            <p:cNvSpPr/>
            <p:nvPr/>
          </p:nvSpPr>
          <p:spPr>
            <a:xfrm>
              <a:off x="1187676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3" name="자유형 8382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4" name="자유형 8383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5" name="자유형 8384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6" name="자유형 8385"/>
            <p:cNvSpPr/>
            <p:nvPr/>
          </p:nvSpPr>
          <p:spPr>
            <a:xfrm>
              <a:off x="1115611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7" name="자유형 8386"/>
            <p:cNvSpPr/>
            <p:nvPr/>
          </p:nvSpPr>
          <p:spPr>
            <a:xfrm>
              <a:off x="1125135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8" name="자유형 8387"/>
            <p:cNvSpPr/>
            <p:nvPr/>
          </p:nvSpPr>
          <p:spPr>
            <a:xfrm>
              <a:off x="114232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89" name="자유형 8388"/>
            <p:cNvSpPr/>
            <p:nvPr/>
          </p:nvSpPr>
          <p:spPr>
            <a:xfrm>
              <a:off x="1202076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0" name="자유형 8389"/>
            <p:cNvSpPr/>
            <p:nvPr/>
          </p:nvSpPr>
          <p:spPr>
            <a:xfrm>
              <a:off x="1197314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1" name="자유형 8390"/>
            <p:cNvSpPr/>
            <p:nvPr/>
          </p:nvSpPr>
          <p:spPr>
            <a:xfrm>
              <a:off x="1211600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2" name="자유형 8391"/>
            <p:cNvSpPr/>
            <p:nvPr/>
          </p:nvSpPr>
          <p:spPr>
            <a:xfrm>
              <a:off x="1190114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3" name="자유형 8392"/>
            <p:cNvSpPr/>
            <p:nvPr/>
          </p:nvSpPr>
          <p:spPr>
            <a:xfrm>
              <a:off x="1147199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4" name="자유형 8393"/>
            <p:cNvSpPr/>
            <p:nvPr/>
          </p:nvSpPr>
          <p:spPr>
            <a:xfrm>
              <a:off x="1161485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5" name="자유형 8394"/>
            <p:cNvSpPr/>
            <p:nvPr/>
          </p:nvSpPr>
          <p:spPr>
            <a:xfrm>
              <a:off x="1139999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6" name="자유형 8395"/>
            <p:cNvSpPr/>
            <p:nvPr/>
          </p:nvSpPr>
          <p:spPr>
            <a:xfrm>
              <a:off x="1147199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7" name="자유형 8396"/>
            <p:cNvSpPr/>
            <p:nvPr/>
          </p:nvSpPr>
          <p:spPr>
            <a:xfrm>
              <a:off x="1156723" y="41221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8" name="자유형 8397"/>
            <p:cNvSpPr/>
            <p:nvPr/>
          </p:nvSpPr>
          <p:spPr>
            <a:xfrm>
              <a:off x="1173911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99" name="자유형 8398"/>
            <p:cNvSpPr/>
            <p:nvPr/>
          </p:nvSpPr>
          <p:spPr>
            <a:xfrm>
              <a:off x="107281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0" name="자유형 8399"/>
            <p:cNvSpPr/>
            <p:nvPr/>
          </p:nvSpPr>
          <p:spPr>
            <a:xfrm>
              <a:off x="108233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1" name="자유형 8400"/>
            <p:cNvSpPr/>
            <p:nvPr/>
          </p:nvSpPr>
          <p:spPr>
            <a:xfrm>
              <a:off x="109952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2" name="자유형 8401"/>
            <p:cNvSpPr/>
            <p:nvPr/>
          </p:nvSpPr>
          <p:spPr>
            <a:xfrm>
              <a:off x="1089477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3" name="자유형 8402"/>
            <p:cNvSpPr/>
            <p:nvPr/>
          </p:nvSpPr>
          <p:spPr>
            <a:xfrm>
              <a:off x="109900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4" name="자유형 8403"/>
            <p:cNvSpPr/>
            <p:nvPr/>
          </p:nvSpPr>
          <p:spPr>
            <a:xfrm>
              <a:off x="111618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5" name="자유형 8404"/>
            <p:cNvSpPr/>
            <p:nvPr/>
          </p:nvSpPr>
          <p:spPr>
            <a:xfrm>
              <a:off x="1096620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6" name="자유형 8405"/>
            <p:cNvSpPr/>
            <p:nvPr/>
          </p:nvSpPr>
          <p:spPr>
            <a:xfrm>
              <a:off x="1106144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7" name="자유형 8406"/>
            <p:cNvSpPr/>
            <p:nvPr/>
          </p:nvSpPr>
          <p:spPr>
            <a:xfrm>
              <a:off x="112333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8" name="자유형 8407"/>
            <p:cNvSpPr/>
            <p:nvPr/>
          </p:nvSpPr>
          <p:spPr>
            <a:xfrm>
              <a:off x="1106144" y="41151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09" name="자유형 8408"/>
            <p:cNvSpPr/>
            <p:nvPr/>
          </p:nvSpPr>
          <p:spPr>
            <a:xfrm>
              <a:off x="1115668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0" name="자유형 8409"/>
            <p:cNvSpPr/>
            <p:nvPr/>
          </p:nvSpPr>
          <p:spPr>
            <a:xfrm>
              <a:off x="113285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1" name="자유형 8410"/>
            <p:cNvSpPr/>
            <p:nvPr/>
          </p:nvSpPr>
          <p:spPr>
            <a:xfrm>
              <a:off x="115196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2" name="자유형 8411"/>
            <p:cNvSpPr/>
            <p:nvPr/>
          </p:nvSpPr>
          <p:spPr>
            <a:xfrm>
              <a:off x="116148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3" name="자유형 8412"/>
            <p:cNvSpPr/>
            <p:nvPr/>
          </p:nvSpPr>
          <p:spPr>
            <a:xfrm>
              <a:off x="117867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4" name="자유형 8413"/>
            <p:cNvSpPr/>
            <p:nvPr/>
          </p:nvSpPr>
          <p:spPr>
            <a:xfrm>
              <a:off x="1169675" y="40925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5" name="자유형 8414"/>
            <p:cNvSpPr/>
            <p:nvPr/>
          </p:nvSpPr>
          <p:spPr>
            <a:xfrm>
              <a:off x="1153186" y="409495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6" name="자유형 8415"/>
            <p:cNvSpPr/>
            <p:nvPr/>
          </p:nvSpPr>
          <p:spPr>
            <a:xfrm>
              <a:off x="1160329" y="40806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7" name="자유형 8416"/>
            <p:cNvSpPr/>
            <p:nvPr/>
          </p:nvSpPr>
          <p:spPr>
            <a:xfrm>
              <a:off x="1148424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8" name="자유형 8417"/>
            <p:cNvSpPr/>
            <p:nvPr/>
          </p:nvSpPr>
          <p:spPr>
            <a:xfrm>
              <a:off x="1074556" y="40764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19" name="자유형 8418"/>
            <p:cNvSpPr/>
            <p:nvPr/>
          </p:nvSpPr>
          <p:spPr>
            <a:xfrm>
              <a:off x="1069794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0" name="자유형 8419"/>
            <p:cNvSpPr/>
            <p:nvPr/>
          </p:nvSpPr>
          <p:spPr>
            <a:xfrm>
              <a:off x="107931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1" name="자유형 8420"/>
            <p:cNvSpPr/>
            <p:nvPr/>
          </p:nvSpPr>
          <p:spPr>
            <a:xfrm>
              <a:off x="109650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2" name="자유형 8421"/>
            <p:cNvSpPr/>
            <p:nvPr/>
          </p:nvSpPr>
          <p:spPr>
            <a:xfrm>
              <a:off x="1155567" y="411394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3" name="자유형 8422"/>
            <p:cNvSpPr/>
            <p:nvPr/>
          </p:nvSpPr>
          <p:spPr>
            <a:xfrm>
              <a:off x="1081642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4" name="자유형 8423"/>
            <p:cNvSpPr/>
            <p:nvPr/>
          </p:nvSpPr>
          <p:spPr>
            <a:xfrm>
              <a:off x="1165091" y="41263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5" name="자유형 8424"/>
            <p:cNvSpPr/>
            <p:nvPr/>
          </p:nvSpPr>
          <p:spPr>
            <a:xfrm>
              <a:off x="1174558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6" name="자유형 8425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7" name="자유형 8426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8" name="자유형 8427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29" name="자유형 8428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0" name="자유형 8429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1" name="자유형 8430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2" name="자유형 8431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3" name="자유형 8432"/>
            <p:cNvSpPr/>
            <p:nvPr/>
          </p:nvSpPr>
          <p:spPr>
            <a:xfrm>
              <a:off x="1086404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4" name="자유형 8433"/>
            <p:cNvSpPr/>
            <p:nvPr/>
          </p:nvSpPr>
          <p:spPr>
            <a:xfrm>
              <a:off x="1081642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5" name="자유형 8434"/>
            <p:cNvSpPr/>
            <p:nvPr/>
          </p:nvSpPr>
          <p:spPr>
            <a:xfrm>
              <a:off x="1095928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6" name="자유형 8435"/>
            <p:cNvSpPr/>
            <p:nvPr/>
          </p:nvSpPr>
          <p:spPr>
            <a:xfrm>
              <a:off x="107444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7" name="자유형 8436"/>
            <p:cNvSpPr/>
            <p:nvPr/>
          </p:nvSpPr>
          <p:spPr>
            <a:xfrm>
              <a:off x="1081642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8" name="자유형 8437"/>
            <p:cNvSpPr/>
            <p:nvPr/>
          </p:nvSpPr>
          <p:spPr>
            <a:xfrm>
              <a:off x="1091166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39" name="자유형 8438"/>
            <p:cNvSpPr/>
            <p:nvPr/>
          </p:nvSpPr>
          <p:spPr>
            <a:xfrm>
              <a:off x="1108354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0" name="자유형 8439"/>
            <p:cNvSpPr/>
            <p:nvPr/>
          </p:nvSpPr>
          <p:spPr>
            <a:xfrm>
              <a:off x="1122754" y="409965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1" name="자유형 8440"/>
            <p:cNvSpPr/>
            <p:nvPr/>
          </p:nvSpPr>
          <p:spPr>
            <a:xfrm>
              <a:off x="11179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2" name="자유형 8441"/>
            <p:cNvSpPr/>
            <p:nvPr/>
          </p:nvSpPr>
          <p:spPr>
            <a:xfrm>
              <a:off x="1117992" y="41169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3" name="자유형 8442"/>
            <p:cNvSpPr/>
            <p:nvPr/>
          </p:nvSpPr>
          <p:spPr>
            <a:xfrm>
              <a:off x="1113230" y="41317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4" name="자유형 8443"/>
            <p:cNvSpPr/>
            <p:nvPr/>
          </p:nvSpPr>
          <p:spPr>
            <a:xfrm>
              <a:off x="1127516" y="41293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5" name="자유형 8444"/>
            <p:cNvSpPr/>
            <p:nvPr/>
          </p:nvSpPr>
          <p:spPr>
            <a:xfrm>
              <a:off x="1106030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6" name="자유형 8445"/>
            <p:cNvSpPr/>
            <p:nvPr/>
          </p:nvSpPr>
          <p:spPr>
            <a:xfrm>
              <a:off x="1113230" y="41484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7" name="자유형 8446"/>
            <p:cNvSpPr/>
            <p:nvPr/>
          </p:nvSpPr>
          <p:spPr>
            <a:xfrm>
              <a:off x="1122754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8" name="자유형 8447"/>
            <p:cNvSpPr/>
            <p:nvPr/>
          </p:nvSpPr>
          <p:spPr>
            <a:xfrm>
              <a:off x="1139942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49" name="자유형 8448"/>
            <p:cNvSpPr/>
            <p:nvPr/>
          </p:nvSpPr>
          <p:spPr>
            <a:xfrm>
              <a:off x="1112595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0" name="자유형 8449"/>
            <p:cNvSpPr/>
            <p:nvPr/>
          </p:nvSpPr>
          <p:spPr>
            <a:xfrm>
              <a:off x="1107833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1" name="자유형 8450"/>
            <p:cNvSpPr/>
            <p:nvPr/>
          </p:nvSpPr>
          <p:spPr>
            <a:xfrm>
              <a:off x="112211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2" name="자유형 8451"/>
            <p:cNvSpPr/>
            <p:nvPr/>
          </p:nvSpPr>
          <p:spPr>
            <a:xfrm>
              <a:off x="110063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3" name="자유형 8452"/>
            <p:cNvSpPr/>
            <p:nvPr/>
          </p:nvSpPr>
          <p:spPr>
            <a:xfrm>
              <a:off x="1107833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4" name="자유형 8453"/>
            <p:cNvSpPr/>
            <p:nvPr/>
          </p:nvSpPr>
          <p:spPr>
            <a:xfrm>
              <a:off x="1117357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5" name="자유형 8454"/>
            <p:cNvSpPr/>
            <p:nvPr/>
          </p:nvSpPr>
          <p:spPr>
            <a:xfrm>
              <a:off x="1070315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6" name="자유형 8455"/>
            <p:cNvSpPr/>
            <p:nvPr/>
          </p:nvSpPr>
          <p:spPr>
            <a:xfrm>
              <a:off x="1129262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7" name="자유형 8456"/>
            <p:cNvSpPr/>
            <p:nvPr/>
          </p:nvSpPr>
          <p:spPr>
            <a:xfrm>
              <a:off x="1124500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8" name="자유형 8457"/>
            <p:cNvSpPr/>
            <p:nvPr/>
          </p:nvSpPr>
          <p:spPr>
            <a:xfrm>
              <a:off x="106979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59" name="자유형 8458"/>
            <p:cNvSpPr/>
            <p:nvPr/>
          </p:nvSpPr>
          <p:spPr>
            <a:xfrm>
              <a:off x="111730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0" name="자유형 8459"/>
            <p:cNvSpPr/>
            <p:nvPr/>
          </p:nvSpPr>
          <p:spPr>
            <a:xfrm>
              <a:off x="1124500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1" name="자유형 8460"/>
            <p:cNvSpPr/>
            <p:nvPr/>
          </p:nvSpPr>
          <p:spPr>
            <a:xfrm>
              <a:off x="1069794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2" name="자유형 8461"/>
            <p:cNvSpPr/>
            <p:nvPr/>
          </p:nvSpPr>
          <p:spPr>
            <a:xfrm>
              <a:off x="1082220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3" name="자유형 8462"/>
            <p:cNvSpPr/>
            <p:nvPr/>
          </p:nvSpPr>
          <p:spPr>
            <a:xfrm>
              <a:off x="1067413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4" name="자유형 8463"/>
            <p:cNvSpPr/>
            <p:nvPr/>
          </p:nvSpPr>
          <p:spPr>
            <a:xfrm>
              <a:off x="116276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5" name="자유형 8464"/>
            <p:cNvSpPr/>
            <p:nvPr/>
          </p:nvSpPr>
          <p:spPr>
            <a:xfrm>
              <a:off x="107693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6" name="자유형 8465"/>
            <p:cNvSpPr/>
            <p:nvPr/>
          </p:nvSpPr>
          <p:spPr>
            <a:xfrm>
              <a:off x="1124443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7" name="자유형 8466"/>
            <p:cNvSpPr/>
            <p:nvPr/>
          </p:nvSpPr>
          <p:spPr>
            <a:xfrm>
              <a:off x="1162767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8" name="자유형 8467"/>
            <p:cNvSpPr/>
            <p:nvPr/>
          </p:nvSpPr>
          <p:spPr>
            <a:xfrm>
              <a:off x="1072175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69" name="자유형 8468"/>
            <p:cNvSpPr/>
            <p:nvPr/>
          </p:nvSpPr>
          <p:spPr>
            <a:xfrm>
              <a:off x="1089363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0" name="자유형 8469"/>
            <p:cNvSpPr/>
            <p:nvPr/>
          </p:nvSpPr>
          <p:spPr>
            <a:xfrm>
              <a:off x="1076937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1" name="자유형 8470"/>
            <p:cNvSpPr/>
            <p:nvPr/>
          </p:nvSpPr>
          <p:spPr>
            <a:xfrm>
              <a:off x="1072175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2" name="자유형 8471"/>
            <p:cNvSpPr/>
            <p:nvPr/>
          </p:nvSpPr>
          <p:spPr>
            <a:xfrm>
              <a:off x="108646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3" name="자유형 8472"/>
            <p:cNvSpPr/>
            <p:nvPr/>
          </p:nvSpPr>
          <p:spPr>
            <a:xfrm>
              <a:off x="106973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4" name="자유형 8473"/>
            <p:cNvSpPr/>
            <p:nvPr/>
          </p:nvSpPr>
          <p:spPr>
            <a:xfrm>
              <a:off x="1072175" y="41365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5" name="자유형 8474"/>
            <p:cNvSpPr/>
            <p:nvPr/>
          </p:nvSpPr>
          <p:spPr>
            <a:xfrm>
              <a:off x="1081699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6" name="자유형 8475"/>
            <p:cNvSpPr/>
            <p:nvPr/>
          </p:nvSpPr>
          <p:spPr>
            <a:xfrm>
              <a:off x="1098887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7" name="자유형 8476"/>
            <p:cNvSpPr/>
            <p:nvPr/>
          </p:nvSpPr>
          <p:spPr>
            <a:xfrm>
              <a:off x="111799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8" name="자유형 8477"/>
            <p:cNvSpPr/>
            <p:nvPr/>
          </p:nvSpPr>
          <p:spPr>
            <a:xfrm>
              <a:off x="113227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79" name="자유형 8478"/>
            <p:cNvSpPr/>
            <p:nvPr/>
          </p:nvSpPr>
          <p:spPr>
            <a:xfrm>
              <a:off x="1110792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0" name="자유형 8479"/>
            <p:cNvSpPr/>
            <p:nvPr/>
          </p:nvSpPr>
          <p:spPr>
            <a:xfrm>
              <a:off x="1117992" y="41318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1" name="자유형 8480"/>
            <p:cNvSpPr/>
            <p:nvPr/>
          </p:nvSpPr>
          <p:spPr>
            <a:xfrm>
              <a:off x="1127516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2" name="자유형 8481"/>
            <p:cNvSpPr/>
            <p:nvPr/>
          </p:nvSpPr>
          <p:spPr>
            <a:xfrm>
              <a:off x="114470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3" name="자유형 8482"/>
            <p:cNvSpPr/>
            <p:nvPr/>
          </p:nvSpPr>
          <p:spPr>
            <a:xfrm>
              <a:off x="1182215" y="4068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4" name="자유형 8483"/>
            <p:cNvSpPr/>
            <p:nvPr/>
          </p:nvSpPr>
          <p:spPr>
            <a:xfrm>
              <a:off x="1165726" y="40711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5" name="자유형 8484"/>
            <p:cNvSpPr/>
            <p:nvPr/>
          </p:nvSpPr>
          <p:spPr>
            <a:xfrm>
              <a:off x="1160964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6" name="자유형 8485"/>
            <p:cNvSpPr/>
            <p:nvPr/>
          </p:nvSpPr>
          <p:spPr>
            <a:xfrm>
              <a:off x="1175250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7" name="자유형 8486"/>
            <p:cNvSpPr/>
            <p:nvPr/>
          </p:nvSpPr>
          <p:spPr>
            <a:xfrm>
              <a:off x="1153764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8" name="자유형 8487"/>
            <p:cNvSpPr/>
            <p:nvPr/>
          </p:nvSpPr>
          <p:spPr>
            <a:xfrm>
              <a:off x="1160964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89" name="자유형 8488"/>
            <p:cNvSpPr/>
            <p:nvPr/>
          </p:nvSpPr>
          <p:spPr>
            <a:xfrm>
              <a:off x="1170488" y="40978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0" name="자유형 8489"/>
            <p:cNvSpPr/>
            <p:nvPr/>
          </p:nvSpPr>
          <p:spPr>
            <a:xfrm>
              <a:off x="116386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1" name="자유형 8490"/>
            <p:cNvSpPr/>
            <p:nvPr/>
          </p:nvSpPr>
          <p:spPr>
            <a:xfrm>
              <a:off x="1163402" y="406219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2" name="자유형 8491"/>
            <p:cNvSpPr/>
            <p:nvPr/>
          </p:nvSpPr>
          <p:spPr>
            <a:xfrm>
              <a:off x="1182450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3" name="자유형 8492"/>
            <p:cNvSpPr/>
            <p:nvPr/>
          </p:nvSpPr>
          <p:spPr>
            <a:xfrm>
              <a:off x="1172926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4" name="자유형 8493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5" name="자유형 8494"/>
            <p:cNvSpPr/>
            <p:nvPr/>
          </p:nvSpPr>
          <p:spPr>
            <a:xfrm>
              <a:off x="1182450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6" name="자유형 8495"/>
            <p:cNvSpPr/>
            <p:nvPr/>
          </p:nvSpPr>
          <p:spPr>
            <a:xfrm>
              <a:off x="1168164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7" name="자유형 8496"/>
            <p:cNvSpPr/>
            <p:nvPr/>
          </p:nvSpPr>
          <p:spPr>
            <a:xfrm>
              <a:off x="1185352" y="40889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8" name="자유형 8497"/>
            <p:cNvSpPr/>
            <p:nvPr/>
          </p:nvSpPr>
          <p:spPr>
            <a:xfrm>
              <a:off x="1170488" y="40620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99" name="자유형 8498"/>
            <p:cNvSpPr/>
            <p:nvPr/>
          </p:nvSpPr>
          <p:spPr>
            <a:xfrm>
              <a:off x="1184774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0" name="자유형 8499"/>
            <p:cNvSpPr/>
            <p:nvPr/>
          </p:nvSpPr>
          <p:spPr>
            <a:xfrm>
              <a:off x="1163288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1" name="자유형 8500"/>
            <p:cNvSpPr/>
            <p:nvPr/>
          </p:nvSpPr>
          <p:spPr>
            <a:xfrm>
              <a:off x="1170488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2" name="자유형 8501"/>
            <p:cNvSpPr/>
            <p:nvPr/>
          </p:nvSpPr>
          <p:spPr>
            <a:xfrm>
              <a:off x="1180012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3" name="자유형 8502"/>
            <p:cNvSpPr/>
            <p:nvPr/>
          </p:nvSpPr>
          <p:spPr>
            <a:xfrm>
              <a:off x="1197200" y="40740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4" name="자유형 8503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5" name="자유형 8504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6" name="자유형 8505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7" name="자유형 8506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8" name="자유형 8507"/>
            <p:cNvSpPr/>
            <p:nvPr/>
          </p:nvSpPr>
          <p:spPr>
            <a:xfrm>
              <a:off x="1175250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09" name="자유형 8508"/>
            <p:cNvSpPr/>
            <p:nvPr/>
          </p:nvSpPr>
          <p:spPr>
            <a:xfrm>
              <a:off x="1170488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0" name="자유형 8509"/>
            <p:cNvSpPr/>
            <p:nvPr/>
          </p:nvSpPr>
          <p:spPr>
            <a:xfrm>
              <a:off x="118477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1" name="자유형 8510"/>
            <p:cNvSpPr/>
            <p:nvPr/>
          </p:nvSpPr>
          <p:spPr>
            <a:xfrm>
              <a:off x="116328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2" name="자유형 8511"/>
            <p:cNvSpPr/>
            <p:nvPr/>
          </p:nvSpPr>
          <p:spPr>
            <a:xfrm>
              <a:off x="1211600" y="40615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3" name="자유형 8512"/>
            <p:cNvSpPr/>
            <p:nvPr/>
          </p:nvSpPr>
          <p:spPr>
            <a:xfrm>
              <a:off x="1206838" y="40763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4" name="자유형 8513"/>
            <p:cNvSpPr/>
            <p:nvPr/>
          </p:nvSpPr>
          <p:spPr>
            <a:xfrm>
              <a:off x="118779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5" name="자유형 8514"/>
            <p:cNvSpPr/>
            <p:nvPr/>
          </p:nvSpPr>
          <p:spPr>
            <a:xfrm>
              <a:off x="1199638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6" name="자유형 8515"/>
            <p:cNvSpPr/>
            <p:nvPr/>
          </p:nvSpPr>
          <p:spPr>
            <a:xfrm>
              <a:off x="1206838" y="40930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7" name="자유형 8516"/>
            <p:cNvSpPr/>
            <p:nvPr/>
          </p:nvSpPr>
          <p:spPr>
            <a:xfrm>
              <a:off x="1216362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8" name="자유형 8517"/>
            <p:cNvSpPr/>
            <p:nvPr/>
          </p:nvSpPr>
          <p:spPr>
            <a:xfrm>
              <a:off x="1200216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19" name="자유형 8518"/>
            <p:cNvSpPr/>
            <p:nvPr/>
          </p:nvSpPr>
          <p:spPr>
            <a:xfrm>
              <a:off x="1206838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0" name="자유형 8519"/>
            <p:cNvSpPr/>
            <p:nvPr/>
          </p:nvSpPr>
          <p:spPr>
            <a:xfrm>
              <a:off x="1149523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1" name="자유형 8520"/>
            <p:cNvSpPr/>
            <p:nvPr/>
          </p:nvSpPr>
          <p:spPr>
            <a:xfrm>
              <a:off x="115625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2" name="자유형 8521"/>
            <p:cNvSpPr/>
            <p:nvPr/>
          </p:nvSpPr>
          <p:spPr>
            <a:xfrm>
              <a:off x="115149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3" name="자유형 8522"/>
            <p:cNvSpPr/>
            <p:nvPr/>
          </p:nvSpPr>
          <p:spPr>
            <a:xfrm>
              <a:off x="1165783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4" name="자유형 8523"/>
            <p:cNvSpPr/>
            <p:nvPr/>
          </p:nvSpPr>
          <p:spPr>
            <a:xfrm>
              <a:off x="1175250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5" name="자유형 8524"/>
            <p:cNvSpPr/>
            <p:nvPr/>
          </p:nvSpPr>
          <p:spPr>
            <a:xfrm>
              <a:off x="1172926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6" name="자유형 8525"/>
            <p:cNvSpPr/>
            <p:nvPr/>
          </p:nvSpPr>
          <p:spPr>
            <a:xfrm>
              <a:off x="1168164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7" name="자유형 8526"/>
            <p:cNvSpPr/>
            <p:nvPr/>
          </p:nvSpPr>
          <p:spPr>
            <a:xfrm>
              <a:off x="1182450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8" name="자유형 8527"/>
            <p:cNvSpPr/>
            <p:nvPr/>
          </p:nvSpPr>
          <p:spPr>
            <a:xfrm>
              <a:off x="1160964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29" name="자유형 8528"/>
            <p:cNvSpPr/>
            <p:nvPr/>
          </p:nvSpPr>
          <p:spPr>
            <a:xfrm>
              <a:off x="1180069" y="41050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0" name="자유형 8529"/>
            <p:cNvSpPr/>
            <p:nvPr/>
          </p:nvSpPr>
          <p:spPr>
            <a:xfrm>
              <a:off x="1175307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1" name="자유형 8530"/>
            <p:cNvSpPr/>
            <p:nvPr/>
          </p:nvSpPr>
          <p:spPr>
            <a:xfrm>
              <a:off x="1165783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2" name="자유형 8531"/>
            <p:cNvSpPr/>
            <p:nvPr/>
          </p:nvSpPr>
          <p:spPr>
            <a:xfrm>
              <a:off x="1168107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3" name="자유형 8532"/>
            <p:cNvSpPr/>
            <p:nvPr/>
          </p:nvSpPr>
          <p:spPr>
            <a:xfrm>
              <a:off x="1165783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4" name="자유형 8533"/>
            <p:cNvSpPr/>
            <p:nvPr/>
          </p:nvSpPr>
          <p:spPr>
            <a:xfrm>
              <a:off x="118483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5" name="자유형 8534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6" name="자유형 8535"/>
            <p:cNvSpPr/>
            <p:nvPr/>
          </p:nvSpPr>
          <p:spPr>
            <a:xfrm>
              <a:off x="117763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7" name="자유형 8536"/>
            <p:cNvSpPr/>
            <p:nvPr/>
          </p:nvSpPr>
          <p:spPr>
            <a:xfrm>
              <a:off x="1211600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8" name="자유형 8537"/>
            <p:cNvSpPr/>
            <p:nvPr/>
          </p:nvSpPr>
          <p:spPr>
            <a:xfrm>
              <a:off x="1206838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39" name="자유형 8538"/>
            <p:cNvSpPr/>
            <p:nvPr/>
          </p:nvSpPr>
          <p:spPr>
            <a:xfrm>
              <a:off x="1187790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0" name="자유형 8539"/>
            <p:cNvSpPr/>
            <p:nvPr/>
          </p:nvSpPr>
          <p:spPr>
            <a:xfrm>
              <a:off x="1199638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1" name="자유형 8540"/>
            <p:cNvSpPr/>
            <p:nvPr/>
          </p:nvSpPr>
          <p:spPr>
            <a:xfrm>
              <a:off x="1171009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2" name="자유형 8541"/>
            <p:cNvSpPr/>
            <p:nvPr/>
          </p:nvSpPr>
          <p:spPr>
            <a:xfrm>
              <a:off x="1157244" y="41270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3" name="자유형 8542"/>
            <p:cNvSpPr/>
            <p:nvPr/>
          </p:nvSpPr>
          <p:spPr>
            <a:xfrm>
              <a:off x="1182215" y="41122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4" name="자유형 8543"/>
            <p:cNvSpPr/>
            <p:nvPr/>
          </p:nvSpPr>
          <p:spPr>
            <a:xfrm>
              <a:off x="112037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5" name="자유형 8544"/>
            <p:cNvSpPr/>
            <p:nvPr/>
          </p:nvSpPr>
          <p:spPr>
            <a:xfrm>
              <a:off x="1172869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6" name="자유형 8545"/>
            <p:cNvSpPr/>
            <p:nvPr/>
          </p:nvSpPr>
          <p:spPr>
            <a:xfrm>
              <a:off x="1184774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7" name="자유형 8546"/>
            <p:cNvSpPr/>
            <p:nvPr/>
          </p:nvSpPr>
          <p:spPr>
            <a:xfrm>
              <a:off x="1115611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8" name="자유형 8547"/>
            <p:cNvSpPr/>
            <p:nvPr/>
          </p:nvSpPr>
          <p:spPr>
            <a:xfrm>
              <a:off x="112513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49" name="자유형 8548"/>
            <p:cNvSpPr/>
            <p:nvPr/>
          </p:nvSpPr>
          <p:spPr>
            <a:xfrm>
              <a:off x="1142323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0" name="자유형 8549"/>
            <p:cNvSpPr/>
            <p:nvPr/>
          </p:nvSpPr>
          <p:spPr>
            <a:xfrm>
              <a:off x="1137097" y="41133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1" name="자유형 8550"/>
            <p:cNvSpPr/>
            <p:nvPr/>
          </p:nvSpPr>
          <p:spPr>
            <a:xfrm>
              <a:off x="1146621" y="410853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2" name="자유형 8551"/>
            <p:cNvSpPr/>
            <p:nvPr/>
          </p:nvSpPr>
          <p:spPr>
            <a:xfrm>
              <a:off x="1163809" y="41085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3" name="자유형 8552"/>
            <p:cNvSpPr/>
            <p:nvPr/>
          </p:nvSpPr>
          <p:spPr>
            <a:xfrm>
              <a:off x="1199060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4" name="자유형 8553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5" name="자유형 8554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6" name="자유형 8555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7" name="자유형 8556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8" name="자유형 8557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59" name="자유형 8558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0" name="자유형 8559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1" name="자유형 8560"/>
            <p:cNvSpPr/>
            <p:nvPr/>
          </p:nvSpPr>
          <p:spPr>
            <a:xfrm>
              <a:off x="1153707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2" name="자유형 8561"/>
            <p:cNvSpPr/>
            <p:nvPr/>
          </p:nvSpPr>
          <p:spPr>
            <a:xfrm>
              <a:off x="1148945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3" name="자유형 8562"/>
            <p:cNvSpPr/>
            <p:nvPr/>
          </p:nvSpPr>
          <p:spPr>
            <a:xfrm>
              <a:off x="1163231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4" name="자유형 8563"/>
            <p:cNvSpPr/>
            <p:nvPr/>
          </p:nvSpPr>
          <p:spPr>
            <a:xfrm>
              <a:off x="114174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5" name="자유형 8564"/>
            <p:cNvSpPr/>
            <p:nvPr/>
          </p:nvSpPr>
          <p:spPr>
            <a:xfrm>
              <a:off x="1148945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6" name="자유형 8565"/>
            <p:cNvSpPr/>
            <p:nvPr/>
          </p:nvSpPr>
          <p:spPr>
            <a:xfrm>
              <a:off x="1158469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7" name="자유형 8566"/>
            <p:cNvSpPr/>
            <p:nvPr/>
          </p:nvSpPr>
          <p:spPr>
            <a:xfrm>
              <a:off x="1175657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8" name="자유형 8567"/>
            <p:cNvSpPr/>
            <p:nvPr/>
          </p:nvSpPr>
          <p:spPr>
            <a:xfrm>
              <a:off x="118529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69" name="자유형 8568"/>
            <p:cNvSpPr/>
            <p:nvPr/>
          </p:nvSpPr>
          <p:spPr>
            <a:xfrm>
              <a:off x="1171009" y="40936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0" name="자유형 8569"/>
            <p:cNvSpPr/>
            <p:nvPr/>
          </p:nvSpPr>
          <p:spPr>
            <a:xfrm>
              <a:off x="11852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1" name="자유형 8570"/>
            <p:cNvSpPr/>
            <p:nvPr/>
          </p:nvSpPr>
          <p:spPr>
            <a:xfrm>
              <a:off x="1180533" y="41370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2" name="자유형 8571"/>
            <p:cNvSpPr/>
            <p:nvPr/>
          </p:nvSpPr>
          <p:spPr>
            <a:xfrm>
              <a:off x="1171009" y="41203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3" name="자유형 8572"/>
            <p:cNvSpPr/>
            <p:nvPr/>
          </p:nvSpPr>
          <p:spPr>
            <a:xfrm>
              <a:off x="1173333" y="41322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4" name="자유형 8573"/>
            <p:cNvSpPr/>
            <p:nvPr/>
          </p:nvSpPr>
          <p:spPr>
            <a:xfrm>
              <a:off x="1180533" y="41537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5" name="자유형 8574"/>
            <p:cNvSpPr/>
            <p:nvPr/>
          </p:nvSpPr>
          <p:spPr>
            <a:xfrm>
              <a:off x="1190057" y="414895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6" name="자유형 8575"/>
            <p:cNvSpPr/>
            <p:nvPr/>
          </p:nvSpPr>
          <p:spPr>
            <a:xfrm>
              <a:off x="1207245" y="41490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7" name="자유형 8576"/>
            <p:cNvSpPr/>
            <p:nvPr/>
          </p:nvSpPr>
          <p:spPr>
            <a:xfrm>
              <a:off x="111090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8" name="자유형 8577"/>
            <p:cNvSpPr/>
            <p:nvPr/>
          </p:nvSpPr>
          <p:spPr>
            <a:xfrm>
              <a:off x="110614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79" name="자유형 8578"/>
            <p:cNvSpPr/>
            <p:nvPr/>
          </p:nvSpPr>
          <p:spPr>
            <a:xfrm>
              <a:off x="112043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0" name="자유형 8579"/>
            <p:cNvSpPr/>
            <p:nvPr/>
          </p:nvSpPr>
          <p:spPr>
            <a:xfrm>
              <a:off x="109894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1" name="자유형 8580"/>
            <p:cNvSpPr/>
            <p:nvPr/>
          </p:nvSpPr>
          <p:spPr>
            <a:xfrm>
              <a:off x="110614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2" name="자유형 8581"/>
            <p:cNvSpPr/>
            <p:nvPr/>
          </p:nvSpPr>
          <p:spPr>
            <a:xfrm>
              <a:off x="111566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3" name="자유형 8582"/>
            <p:cNvSpPr/>
            <p:nvPr/>
          </p:nvSpPr>
          <p:spPr>
            <a:xfrm>
              <a:off x="113285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4" name="자유형 8583"/>
            <p:cNvSpPr/>
            <p:nvPr/>
          </p:nvSpPr>
          <p:spPr>
            <a:xfrm>
              <a:off x="1127573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5" name="자유형 8584"/>
            <p:cNvSpPr/>
            <p:nvPr/>
          </p:nvSpPr>
          <p:spPr>
            <a:xfrm>
              <a:off x="1122811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6" name="자유형 8585"/>
            <p:cNvSpPr/>
            <p:nvPr/>
          </p:nvSpPr>
          <p:spPr>
            <a:xfrm>
              <a:off x="1137097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7" name="자유형 8586"/>
            <p:cNvSpPr/>
            <p:nvPr/>
          </p:nvSpPr>
          <p:spPr>
            <a:xfrm>
              <a:off x="1115611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8" name="자유형 8587"/>
            <p:cNvSpPr/>
            <p:nvPr/>
          </p:nvSpPr>
          <p:spPr>
            <a:xfrm>
              <a:off x="1122811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89" name="자유형 8588"/>
            <p:cNvSpPr/>
            <p:nvPr/>
          </p:nvSpPr>
          <p:spPr>
            <a:xfrm>
              <a:off x="1132335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0" name="자유형 8589"/>
            <p:cNvSpPr/>
            <p:nvPr/>
          </p:nvSpPr>
          <p:spPr>
            <a:xfrm>
              <a:off x="1149523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1" name="자유형 8590"/>
            <p:cNvSpPr/>
            <p:nvPr/>
          </p:nvSpPr>
          <p:spPr>
            <a:xfrm>
              <a:off x="1134716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2" name="자유형 8591"/>
            <p:cNvSpPr/>
            <p:nvPr/>
          </p:nvSpPr>
          <p:spPr>
            <a:xfrm>
              <a:off x="1129954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3" name="자유형 8592"/>
            <p:cNvSpPr/>
            <p:nvPr/>
          </p:nvSpPr>
          <p:spPr>
            <a:xfrm>
              <a:off x="1144240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4" name="자유형 8593"/>
            <p:cNvSpPr/>
            <p:nvPr/>
          </p:nvSpPr>
          <p:spPr>
            <a:xfrm>
              <a:off x="1122754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5" name="자유형 8594"/>
            <p:cNvSpPr/>
            <p:nvPr/>
          </p:nvSpPr>
          <p:spPr>
            <a:xfrm>
              <a:off x="1129954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6" name="자유형 8595"/>
            <p:cNvSpPr/>
            <p:nvPr/>
          </p:nvSpPr>
          <p:spPr>
            <a:xfrm>
              <a:off x="1139478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7" name="자유형 8596"/>
            <p:cNvSpPr/>
            <p:nvPr/>
          </p:nvSpPr>
          <p:spPr>
            <a:xfrm>
              <a:off x="1156666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8" name="자유형 8597"/>
            <p:cNvSpPr/>
            <p:nvPr/>
          </p:nvSpPr>
          <p:spPr>
            <a:xfrm>
              <a:off x="1144240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599" name="자유형 8598"/>
            <p:cNvSpPr/>
            <p:nvPr/>
          </p:nvSpPr>
          <p:spPr>
            <a:xfrm>
              <a:off x="1139478" y="41252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0" name="자유형 8599"/>
            <p:cNvSpPr/>
            <p:nvPr/>
          </p:nvSpPr>
          <p:spPr>
            <a:xfrm>
              <a:off x="1153764" y="41228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1" name="자유형 8600"/>
            <p:cNvSpPr/>
            <p:nvPr/>
          </p:nvSpPr>
          <p:spPr>
            <a:xfrm>
              <a:off x="1132278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2" name="자유형 8601"/>
            <p:cNvSpPr/>
            <p:nvPr/>
          </p:nvSpPr>
          <p:spPr>
            <a:xfrm>
              <a:off x="1139478" y="41419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3" name="자유형 8602"/>
            <p:cNvSpPr/>
            <p:nvPr/>
          </p:nvSpPr>
          <p:spPr>
            <a:xfrm>
              <a:off x="1149002" y="4137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4" name="자유형 8603"/>
            <p:cNvSpPr/>
            <p:nvPr/>
          </p:nvSpPr>
          <p:spPr>
            <a:xfrm>
              <a:off x="1166190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5" name="자유형 8604"/>
            <p:cNvSpPr/>
            <p:nvPr/>
          </p:nvSpPr>
          <p:spPr>
            <a:xfrm>
              <a:off x="116624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6" name="자유형 8605"/>
            <p:cNvSpPr/>
            <p:nvPr/>
          </p:nvSpPr>
          <p:spPr>
            <a:xfrm>
              <a:off x="1185295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7" name="자유형 8606"/>
            <p:cNvSpPr/>
            <p:nvPr/>
          </p:nvSpPr>
          <p:spPr>
            <a:xfrm>
              <a:off x="1175771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8" name="자유형 8607"/>
            <p:cNvSpPr/>
            <p:nvPr/>
          </p:nvSpPr>
          <p:spPr>
            <a:xfrm>
              <a:off x="1178095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09" name="자유형 8608"/>
            <p:cNvSpPr/>
            <p:nvPr/>
          </p:nvSpPr>
          <p:spPr>
            <a:xfrm>
              <a:off x="1185295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0" name="자유형 8609"/>
            <p:cNvSpPr/>
            <p:nvPr/>
          </p:nvSpPr>
          <p:spPr>
            <a:xfrm>
              <a:off x="1171009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1" name="자유형 8610"/>
            <p:cNvSpPr/>
            <p:nvPr/>
          </p:nvSpPr>
          <p:spPr>
            <a:xfrm>
              <a:off x="1141160" y="40568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2" name="자유형 8611"/>
            <p:cNvSpPr/>
            <p:nvPr/>
          </p:nvSpPr>
          <p:spPr>
            <a:xfrm>
              <a:off x="1124671" y="40592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3" name="자유형 8612"/>
            <p:cNvSpPr/>
            <p:nvPr/>
          </p:nvSpPr>
          <p:spPr>
            <a:xfrm>
              <a:off x="1131814" y="40449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4" name="자유형 8613"/>
            <p:cNvSpPr/>
            <p:nvPr/>
          </p:nvSpPr>
          <p:spPr>
            <a:xfrm>
              <a:off x="11322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5" name="자유형 8614"/>
            <p:cNvSpPr/>
            <p:nvPr/>
          </p:nvSpPr>
          <p:spPr>
            <a:xfrm>
              <a:off x="1132278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6" name="자유형 8615"/>
            <p:cNvSpPr/>
            <p:nvPr/>
          </p:nvSpPr>
          <p:spPr>
            <a:xfrm>
              <a:off x="1134195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7" name="자유형 8616"/>
            <p:cNvSpPr/>
            <p:nvPr/>
          </p:nvSpPr>
          <p:spPr>
            <a:xfrm>
              <a:off x="1125078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8" name="자유형 8617"/>
            <p:cNvSpPr/>
            <p:nvPr/>
          </p:nvSpPr>
          <p:spPr>
            <a:xfrm>
              <a:off x="1163231" y="40907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19" name="자유형 8618"/>
            <p:cNvSpPr/>
            <p:nvPr/>
          </p:nvSpPr>
          <p:spPr>
            <a:xfrm>
              <a:off x="1129433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0" name="자유형 8619"/>
            <p:cNvSpPr/>
            <p:nvPr/>
          </p:nvSpPr>
          <p:spPr>
            <a:xfrm>
              <a:off x="1146621" y="40860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1" name="자유형 8620"/>
            <p:cNvSpPr/>
            <p:nvPr/>
          </p:nvSpPr>
          <p:spPr>
            <a:xfrm>
              <a:off x="1146157" y="40645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2" name="자유형 8621"/>
            <p:cNvSpPr/>
            <p:nvPr/>
          </p:nvSpPr>
          <p:spPr>
            <a:xfrm>
              <a:off x="1141395" y="40793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3" name="자유형 8622"/>
            <p:cNvSpPr/>
            <p:nvPr/>
          </p:nvSpPr>
          <p:spPr>
            <a:xfrm>
              <a:off x="1155681" y="407700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4" name="자유형 8623"/>
            <p:cNvSpPr/>
            <p:nvPr/>
          </p:nvSpPr>
          <p:spPr>
            <a:xfrm>
              <a:off x="113419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5" name="자유형 8624"/>
            <p:cNvSpPr/>
            <p:nvPr/>
          </p:nvSpPr>
          <p:spPr>
            <a:xfrm>
              <a:off x="1141395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6" name="자유형 8625"/>
            <p:cNvSpPr/>
            <p:nvPr/>
          </p:nvSpPr>
          <p:spPr>
            <a:xfrm>
              <a:off x="1150919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7" name="자유형 8626"/>
            <p:cNvSpPr/>
            <p:nvPr/>
          </p:nvSpPr>
          <p:spPr>
            <a:xfrm>
              <a:off x="11681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8" name="자유형 8627"/>
            <p:cNvSpPr/>
            <p:nvPr/>
          </p:nvSpPr>
          <p:spPr>
            <a:xfrm>
              <a:off x="1127052" y="410204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29" name="자유형 8628"/>
            <p:cNvSpPr/>
            <p:nvPr/>
          </p:nvSpPr>
          <p:spPr>
            <a:xfrm>
              <a:off x="1153243" y="40644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0" name="자유형 8629"/>
            <p:cNvSpPr/>
            <p:nvPr/>
          </p:nvSpPr>
          <p:spPr>
            <a:xfrm>
              <a:off x="1136576" y="41144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1" name="자유형 8630"/>
            <p:cNvSpPr/>
            <p:nvPr/>
          </p:nvSpPr>
          <p:spPr>
            <a:xfrm>
              <a:off x="1146043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2" name="자유형 8631"/>
            <p:cNvSpPr/>
            <p:nvPr/>
          </p:nvSpPr>
          <p:spPr>
            <a:xfrm>
              <a:off x="1153243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3" name="자유형 8632"/>
            <p:cNvSpPr/>
            <p:nvPr/>
          </p:nvSpPr>
          <p:spPr>
            <a:xfrm>
              <a:off x="1131814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4" name="자유형 8633"/>
            <p:cNvSpPr/>
            <p:nvPr/>
          </p:nvSpPr>
          <p:spPr>
            <a:xfrm>
              <a:off x="1149002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5" name="자유형 8634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6" name="자유형 8635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7" name="자유형 8636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8" name="자유형 8637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39" name="자유형 8638"/>
            <p:cNvSpPr/>
            <p:nvPr/>
          </p:nvSpPr>
          <p:spPr>
            <a:xfrm>
              <a:off x="1158005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0" name="자유형 8639"/>
            <p:cNvSpPr/>
            <p:nvPr/>
          </p:nvSpPr>
          <p:spPr>
            <a:xfrm>
              <a:off x="1163402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1" name="자유형 8640"/>
            <p:cNvSpPr/>
            <p:nvPr/>
          </p:nvSpPr>
          <p:spPr>
            <a:xfrm>
              <a:off x="1158640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2" name="자유형 8641"/>
            <p:cNvSpPr/>
            <p:nvPr/>
          </p:nvSpPr>
          <p:spPr>
            <a:xfrm>
              <a:off x="1172926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3" name="자유형 8642"/>
            <p:cNvSpPr/>
            <p:nvPr/>
          </p:nvSpPr>
          <p:spPr>
            <a:xfrm>
              <a:off x="1151440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4" name="자유형 8643"/>
            <p:cNvSpPr/>
            <p:nvPr/>
          </p:nvSpPr>
          <p:spPr>
            <a:xfrm>
              <a:off x="1158640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5" name="자유형 8644"/>
            <p:cNvSpPr/>
            <p:nvPr/>
          </p:nvSpPr>
          <p:spPr>
            <a:xfrm>
              <a:off x="1168164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6" name="자유형 8645"/>
            <p:cNvSpPr/>
            <p:nvPr/>
          </p:nvSpPr>
          <p:spPr>
            <a:xfrm>
              <a:off x="1185352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7" name="자유형 8646"/>
            <p:cNvSpPr/>
            <p:nvPr/>
          </p:nvSpPr>
          <p:spPr>
            <a:xfrm>
              <a:off x="1084715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8" name="자유형 8647"/>
            <p:cNvSpPr/>
            <p:nvPr/>
          </p:nvSpPr>
          <p:spPr>
            <a:xfrm>
              <a:off x="1094239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49" name="자유형 8648"/>
            <p:cNvSpPr/>
            <p:nvPr/>
          </p:nvSpPr>
          <p:spPr>
            <a:xfrm>
              <a:off x="1111427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0" name="자유형 8649"/>
            <p:cNvSpPr/>
            <p:nvPr/>
          </p:nvSpPr>
          <p:spPr>
            <a:xfrm>
              <a:off x="1158526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1" name="자유형 8650"/>
            <p:cNvSpPr/>
            <p:nvPr/>
          </p:nvSpPr>
          <p:spPr>
            <a:xfrm>
              <a:off x="1093604" y="408176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2" name="자유형 8651"/>
            <p:cNvSpPr/>
            <p:nvPr/>
          </p:nvSpPr>
          <p:spPr>
            <a:xfrm>
              <a:off x="1106030" y="40961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3" name="자유형 8652"/>
            <p:cNvSpPr/>
            <p:nvPr/>
          </p:nvSpPr>
          <p:spPr>
            <a:xfrm>
              <a:off x="1131871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4" name="자유형 8653"/>
            <p:cNvSpPr/>
            <p:nvPr/>
          </p:nvSpPr>
          <p:spPr>
            <a:xfrm>
              <a:off x="109598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5" name="자유형 8654"/>
            <p:cNvSpPr/>
            <p:nvPr/>
          </p:nvSpPr>
          <p:spPr>
            <a:xfrm>
              <a:off x="1095985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6" name="자유형 8655"/>
            <p:cNvSpPr/>
            <p:nvPr/>
          </p:nvSpPr>
          <p:spPr>
            <a:xfrm>
              <a:off x="1105509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7" name="자유형 8656"/>
            <p:cNvSpPr/>
            <p:nvPr/>
          </p:nvSpPr>
          <p:spPr>
            <a:xfrm>
              <a:off x="1139014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8" name="자유형 8657"/>
            <p:cNvSpPr/>
            <p:nvPr/>
          </p:nvSpPr>
          <p:spPr>
            <a:xfrm>
              <a:off x="110312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59" name="자유형 8658"/>
            <p:cNvSpPr/>
            <p:nvPr/>
          </p:nvSpPr>
          <p:spPr>
            <a:xfrm>
              <a:off x="112705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0" name="자유형 8659"/>
            <p:cNvSpPr/>
            <p:nvPr/>
          </p:nvSpPr>
          <p:spPr>
            <a:xfrm>
              <a:off x="1103128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1" name="자유형 8660"/>
            <p:cNvSpPr/>
            <p:nvPr/>
          </p:nvSpPr>
          <p:spPr>
            <a:xfrm>
              <a:off x="1148538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2" name="자유형 8661"/>
            <p:cNvSpPr/>
            <p:nvPr/>
          </p:nvSpPr>
          <p:spPr>
            <a:xfrm>
              <a:off x="1136576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3" name="자유형 8662"/>
            <p:cNvSpPr/>
            <p:nvPr/>
          </p:nvSpPr>
          <p:spPr>
            <a:xfrm>
              <a:off x="1163402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4" name="자유형 8663"/>
            <p:cNvSpPr/>
            <p:nvPr/>
          </p:nvSpPr>
          <p:spPr>
            <a:xfrm>
              <a:off x="108227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5" name="자유형 8664"/>
            <p:cNvSpPr/>
            <p:nvPr/>
          </p:nvSpPr>
          <p:spPr>
            <a:xfrm>
              <a:off x="1143484" y="412591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6" name="자유형 8665"/>
            <p:cNvSpPr/>
            <p:nvPr/>
          </p:nvSpPr>
          <p:spPr>
            <a:xfrm>
              <a:off x="1126995" y="41282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7" name="자유형 8666"/>
            <p:cNvSpPr/>
            <p:nvPr/>
          </p:nvSpPr>
          <p:spPr>
            <a:xfrm>
              <a:off x="1134138" y="411400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8" name="자유형 8667"/>
            <p:cNvSpPr/>
            <p:nvPr/>
          </p:nvSpPr>
          <p:spPr>
            <a:xfrm>
              <a:off x="1153186" y="406928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69" name="자유형 8668"/>
            <p:cNvSpPr/>
            <p:nvPr/>
          </p:nvSpPr>
          <p:spPr>
            <a:xfrm>
              <a:off x="115318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0" name="자유형 8669"/>
            <p:cNvSpPr/>
            <p:nvPr/>
          </p:nvSpPr>
          <p:spPr>
            <a:xfrm>
              <a:off x="1167472" y="40883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1" name="자유형 8670"/>
            <p:cNvSpPr/>
            <p:nvPr/>
          </p:nvSpPr>
          <p:spPr>
            <a:xfrm>
              <a:off x="1145986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2" name="자유형 8671"/>
            <p:cNvSpPr/>
            <p:nvPr/>
          </p:nvSpPr>
          <p:spPr>
            <a:xfrm>
              <a:off x="1148481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3" name="자유형 8672"/>
            <p:cNvSpPr/>
            <p:nvPr/>
          </p:nvSpPr>
          <p:spPr>
            <a:xfrm>
              <a:off x="117467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4" name="자유형 8673"/>
            <p:cNvSpPr/>
            <p:nvPr/>
          </p:nvSpPr>
          <p:spPr>
            <a:xfrm>
              <a:off x="115800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5" name="자유형 8674"/>
            <p:cNvSpPr/>
            <p:nvPr/>
          </p:nvSpPr>
          <p:spPr>
            <a:xfrm>
              <a:off x="1167472" y="409129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6" name="자유형 8675"/>
            <p:cNvSpPr/>
            <p:nvPr/>
          </p:nvSpPr>
          <p:spPr>
            <a:xfrm>
              <a:off x="116032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7" name="자유형 8676"/>
            <p:cNvSpPr/>
            <p:nvPr/>
          </p:nvSpPr>
          <p:spPr>
            <a:xfrm>
              <a:off x="115556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8" name="자유형 8677"/>
            <p:cNvSpPr/>
            <p:nvPr/>
          </p:nvSpPr>
          <p:spPr>
            <a:xfrm>
              <a:off x="116985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79" name="자유형 8678"/>
            <p:cNvSpPr/>
            <p:nvPr/>
          </p:nvSpPr>
          <p:spPr>
            <a:xfrm>
              <a:off x="114836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0" name="자유형 8679"/>
            <p:cNvSpPr/>
            <p:nvPr/>
          </p:nvSpPr>
          <p:spPr>
            <a:xfrm>
              <a:off x="1155567" y="41264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1" name="자유형 8680"/>
            <p:cNvSpPr/>
            <p:nvPr/>
          </p:nvSpPr>
          <p:spPr>
            <a:xfrm>
              <a:off x="1165091" y="41216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2" name="자유형 8681"/>
            <p:cNvSpPr/>
            <p:nvPr/>
          </p:nvSpPr>
          <p:spPr>
            <a:xfrm>
              <a:off x="1182279" y="41216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3" name="자유형 8682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4" name="자유형 8683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5" name="자유형 8684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6" name="자유형 8685"/>
            <p:cNvSpPr/>
            <p:nvPr/>
          </p:nvSpPr>
          <p:spPr>
            <a:xfrm>
              <a:off x="1086404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7" name="자유형 8686"/>
            <p:cNvSpPr/>
            <p:nvPr/>
          </p:nvSpPr>
          <p:spPr>
            <a:xfrm>
              <a:off x="1095928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8" name="자유형 8687"/>
            <p:cNvSpPr/>
            <p:nvPr/>
          </p:nvSpPr>
          <p:spPr>
            <a:xfrm>
              <a:off x="1113116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89" name="자유형 8688"/>
            <p:cNvSpPr/>
            <p:nvPr/>
          </p:nvSpPr>
          <p:spPr>
            <a:xfrm>
              <a:off x="1172869" y="409489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0" name="자유형 8689"/>
            <p:cNvSpPr/>
            <p:nvPr/>
          </p:nvSpPr>
          <p:spPr>
            <a:xfrm>
              <a:off x="1168107" y="41097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1" name="자유형 8690"/>
            <p:cNvSpPr/>
            <p:nvPr/>
          </p:nvSpPr>
          <p:spPr>
            <a:xfrm>
              <a:off x="118239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2" name="자유형 8691"/>
            <p:cNvSpPr/>
            <p:nvPr/>
          </p:nvSpPr>
          <p:spPr>
            <a:xfrm>
              <a:off x="118471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3" name="자유형 8692"/>
            <p:cNvSpPr/>
            <p:nvPr/>
          </p:nvSpPr>
          <p:spPr>
            <a:xfrm>
              <a:off x="1117992" y="41126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4" name="자유형 8693"/>
            <p:cNvSpPr/>
            <p:nvPr/>
          </p:nvSpPr>
          <p:spPr>
            <a:xfrm>
              <a:off x="1132278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5" name="자유형 8694"/>
            <p:cNvSpPr/>
            <p:nvPr/>
          </p:nvSpPr>
          <p:spPr>
            <a:xfrm>
              <a:off x="1110792" y="41079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6" name="자유형 8695"/>
            <p:cNvSpPr/>
            <p:nvPr/>
          </p:nvSpPr>
          <p:spPr>
            <a:xfrm>
              <a:off x="1117992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7" name="자유형 8696"/>
            <p:cNvSpPr/>
            <p:nvPr/>
          </p:nvSpPr>
          <p:spPr>
            <a:xfrm>
              <a:off x="1127516" y="41245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8" name="자유형 8697"/>
            <p:cNvSpPr/>
            <p:nvPr/>
          </p:nvSpPr>
          <p:spPr>
            <a:xfrm>
              <a:off x="114470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99" name="자유형 8698"/>
            <p:cNvSpPr/>
            <p:nvPr/>
          </p:nvSpPr>
          <p:spPr>
            <a:xfrm>
              <a:off x="1105395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0" name="자유형 8699"/>
            <p:cNvSpPr/>
            <p:nvPr/>
          </p:nvSpPr>
          <p:spPr>
            <a:xfrm>
              <a:off x="1112595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1" name="자유형 8700"/>
            <p:cNvSpPr/>
            <p:nvPr/>
          </p:nvSpPr>
          <p:spPr>
            <a:xfrm>
              <a:off x="112211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2" name="자유형 8701"/>
            <p:cNvSpPr/>
            <p:nvPr/>
          </p:nvSpPr>
          <p:spPr>
            <a:xfrm>
              <a:off x="107031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3" name="자유형 8702"/>
            <p:cNvSpPr/>
            <p:nvPr/>
          </p:nvSpPr>
          <p:spPr>
            <a:xfrm>
              <a:off x="1129262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4" name="자유형 8703"/>
            <p:cNvSpPr/>
            <p:nvPr/>
          </p:nvSpPr>
          <p:spPr>
            <a:xfrm>
              <a:off x="106979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5" name="자유형 8704"/>
            <p:cNvSpPr/>
            <p:nvPr/>
          </p:nvSpPr>
          <p:spPr>
            <a:xfrm>
              <a:off x="1086982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6" name="자유형 8705"/>
            <p:cNvSpPr/>
            <p:nvPr/>
          </p:nvSpPr>
          <p:spPr>
            <a:xfrm>
              <a:off x="1067413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7" name="자유형 8706"/>
            <p:cNvSpPr/>
            <p:nvPr/>
          </p:nvSpPr>
          <p:spPr>
            <a:xfrm>
              <a:off x="1076937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8" name="자유형 8707"/>
            <p:cNvSpPr/>
            <p:nvPr/>
          </p:nvSpPr>
          <p:spPr>
            <a:xfrm>
              <a:off x="1094125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09" name="자유형 8708"/>
            <p:cNvSpPr/>
            <p:nvPr/>
          </p:nvSpPr>
          <p:spPr>
            <a:xfrm>
              <a:off x="1076937" y="41175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0" name="자유형 8709"/>
            <p:cNvSpPr/>
            <p:nvPr/>
          </p:nvSpPr>
          <p:spPr>
            <a:xfrm>
              <a:off x="108646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1" name="자유형 8710"/>
            <p:cNvSpPr/>
            <p:nvPr/>
          </p:nvSpPr>
          <p:spPr>
            <a:xfrm>
              <a:off x="1103649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2" name="자유형 8711"/>
            <p:cNvSpPr/>
            <p:nvPr/>
          </p:nvSpPr>
          <p:spPr>
            <a:xfrm>
              <a:off x="1122754" y="41127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3" name="자유형 8712"/>
            <p:cNvSpPr/>
            <p:nvPr/>
          </p:nvSpPr>
          <p:spPr>
            <a:xfrm>
              <a:off x="11322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4" name="자유형 8713"/>
            <p:cNvSpPr/>
            <p:nvPr/>
          </p:nvSpPr>
          <p:spPr>
            <a:xfrm>
              <a:off x="1149466" y="41080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5" name="자유형 8714"/>
            <p:cNvSpPr/>
            <p:nvPr/>
          </p:nvSpPr>
          <p:spPr>
            <a:xfrm>
              <a:off x="1175072" y="40521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6" name="자유형 8715"/>
            <p:cNvSpPr/>
            <p:nvPr/>
          </p:nvSpPr>
          <p:spPr>
            <a:xfrm>
              <a:off x="1182393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7" name="자유형 8716"/>
            <p:cNvSpPr/>
            <p:nvPr/>
          </p:nvSpPr>
          <p:spPr>
            <a:xfrm>
              <a:off x="1177631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8" name="자유형 8717"/>
            <p:cNvSpPr/>
            <p:nvPr/>
          </p:nvSpPr>
          <p:spPr>
            <a:xfrm>
              <a:off x="1168107" y="40669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19" name="자유형 8718"/>
            <p:cNvSpPr/>
            <p:nvPr/>
          </p:nvSpPr>
          <p:spPr>
            <a:xfrm>
              <a:off x="1170431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0" name="자유형 8719"/>
            <p:cNvSpPr/>
            <p:nvPr/>
          </p:nvSpPr>
          <p:spPr>
            <a:xfrm>
              <a:off x="1177631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1" name="자유형 8720"/>
            <p:cNvSpPr/>
            <p:nvPr/>
          </p:nvSpPr>
          <p:spPr>
            <a:xfrm>
              <a:off x="1163345" y="40811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2" name="자유형 8721"/>
            <p:cNvSpPr/>
            <p:nvPr/>
          </p:nvSpPr>
          <p:spPr>
            <a:xfrm>
              <a:off x="1180533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3" name="자유형 8722"/>
            <p:cNvSpPr/>
            <p:nvPr/>
          </p:nvSpPr>
          <p:spPr>
            <a:xfrm>
              <a:off x="1180069" y="40598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4" name="자유형 8723"/>
            <p:cNvSpPr/>
            <p:nvPr/>
          </p:nvSpPr>
          <p:spPr>
            <a:xfrm>
              <a:off x="1175307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5" name="자유형 8724"/>
            <p:cNvSpPr/>
            <p:nvPr/>
          </p:nvSpPr>
          <p:spPr>
            <a:xfrm>
              <a:off x="1189593" y="407224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6" name="자유형 8725"/>
            <p:cNvSpPr/>
            <p:nvPr/>
          </p:nvSpPr>
          <p:spPr>
            <a:xfrm>
              <a:off x="1168107" y="406986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7" name="자유형 8726"/>
            <p:cNvSpPr/>
            <p:nvPr/>
          </p:nvSpPr>
          <p:spPr>
            <a:xfrm>
              <a:off x="1175307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8" name="자유형 8727"/>
            <p:cNvSpPr/>
            <p:nvPr/>
          </p:nvSpPr>
          <p:spPr>
            <a:xfrm>
              <a:off x="1184831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29" name="자유형 8728"/>
            <p:cNvSpPr/>
            <p:nvPr/>
          </p:nvSpPr>
          <p:spPr>
            <a:xfrm>
              <a:off x="1202019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0" name="자유형 8729"/>
            <p:cNvSpPr/>
            <p:nvPr/>
          </p:nvSpPr>
          <p:spPr>
            <a:xfrm>
              <a:off x="1187155" y="40597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1" name="자유형 8730"/>
            <p:cNvSpPr/>
            <p:nvPr/>
          </p:nvSpPr>
          <p:spPr>
            <a:xfrm>
              <a:off x="1201441" y="40573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2" name="자유형 8731"/>
            <p:cNvSpPr/>
            <p:nvPr/>
          </p:nvSpPr>
          <p:spPr>
            <a:xfrm>
              <a:off x="1179955" y="40549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3" name="자유형 8732"/>
            <p:cNvSpPr/>
            <p:nvPr/>
          </p:nvSpPr>
          <p:spPr>
            <a:xfrm>
              <a:off x="1187155" y="40764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4" name="자유형 8733"/>
            <p:cNvSpPr/>
            <p:nvPr/>
          </p:nvSpPr>
          <p:spPr>
            <a:xfrm>
              <a:off x="1196679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5" name="자유형 8734"/>
            <p:cNvSpPr/>
            <p:nvPr/>
          </p:nvSpPr>
          <p:spPr>
            <a:xfrm>
              <a:off x="1213867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6" name="자유형 8735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7" name="자유형 8736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8" name="자유형 8737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39" name="자유형 8738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0" name="자유형 8739"/>
            <p:cNvSpPr/>
            <p:nvPr/>
          </p:nvSpPr>
          <p:spPr>
            <a:xfrm>
              <a:off x="1191917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1" name="자유형 8740"/>
            <p:cNvSpPr/>
            <p:nvPr/>
          </p:nvSpPr>
          <p:spPr>
            <a:xfrm>
              <a:off x="1187155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2" name="자유형 8741"/>
            <p:cNvSpPr/>
            <p:nvPr/>
          </p:nvSpPr>
          <p:spPr>
            <a:xfrm>
              <a:off x="1201441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3" name="자유형 8742"/>
            <p:cNvSpPr/>
            <p:nvPr/>
          </p:nvSpPr>
          <p:spPr>
            <a:xfrm>
              <a:off x="1179955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4" name="자유형 8743"/>
            <p:cNvSpPr/>
            <p:nvPr/>
          </p:nvSpPr>
          <p:spPr>
            <a:xfrm>
              <a:off x="1194933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5" name="자유형 8744"/>
            <p:cNvSpPr/>
            <p:nvPr/>
          </p:nvSpPr>
          <p:spPr>
            <a:xfrm>
              <a:off x="1190171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6" name="자유형 8745"/>
            <p:cNvSpPr/>
            <p:nvPr/>
          </p:nvSpPr>
          <p:spPr>
            <a:xfrm>
              <a:off x="1204457" y="41049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7" name="자유형 8746"/>
            <p:cNvSpPr/>
            <p:nvPr/>
          </p:nvSpPr>
          <p:spPr>
            <a:xfrm>
              <a:off x="1216305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8" name="자유형 8747"/>
            <p:cNvSpPr/>
            <p:nvPr/>
          </p:nvSpPr>
          <p:spPr>
            <a:xfrm>
              <a:off x="1190171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49" name="자유형 8748"/>
            <p:cNvSpPr/>
            <p:nvPr/>
          </p:nvSpPr>
          <p:spPr>
            <a:xfrm>
              <a:off x="1199695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0" name="자유형 8749"/>
            <p:cNvSpPr/>
            <p:nvPr/>
          </p:nvSpPr>
          <p:spPr>
            <a:xfrm>
              <a:off x="1216883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1" name="자유형 8750"/>
            <p:cNvSpPr/>
            <p:nvPr/>
          </p:nvSpPr>
          <p:spPr>
            <a:xfrm>
              <a:off x="1190171" y="413357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2" name="자유형 8751"/>
            <p:cNvSpPr/>
            <p:nvPr/>
          </p:nvSpPr>
          <p:spPr>
            <a:xfrm>
              <a:off x="1156723" y="41269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3" name="자유형 8752"/>
            <p:cNvSpPr/>
            <p:nvPr/>
          </p:nvSpPr>
          <p:spPr>
            <a:xfrm>
              <a:off x="1211543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4" name="자유형 8753"/>
            <p:cNvSpPr/>
            <p:nvPr/>
          </p:nvSpPr>
          <p:spPr>
            <a:xfrm>
              <a:off x="1172926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5" name="자유형 8754"/>
            <p:cNvSpPr/>
            <p:nvPr/>
          </p:nvSpPr>
          <p:spPr>
            <a:xfrm>
              <a:off x="1168164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6" name="자유형 8755"/>
            <p:cNvSpPr/>
            <p:nvPr/>
          </p:nvSpPr>
          <p:spPr>
            <a:xfrm>
              <a:off x="1182450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7" name="자유형 8756"/>
            <p:cNvSpPr/>
            <p:nvPr/>
          </p:nvSpPr>
          <p:spPr>
            <a:xfrm>
              <a:off x="116096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8" name="자유형 8757"/>
            <p:cNvSpPr/>
            <p:nvPr/>
          </p:nvSpPr>
          <p:spPr>
            <a:xfrm>
              <a:off x="1165783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59" name="자유형 8758"/>
            <p:cNvSpPr/>
            <p:nvPr/>
          </p:nvSpPr>
          <p:spPr>
            <a:xfrm>
              <a:off x="1184831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0" name="자유형 8759"/>
            <p:cNvSpPr/>
            <p:nvPr/>
          </p:nvSpPr>
          <p:spPr>
            <a:xfrm>
              <a:off x="1175307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1" name="자유형 8760"/>
            <p:cNvSpPr/>
            <p:nvPr/>
          </p:nvSpPr>
          <p:spPr>
            <a:xfrm>
              <a:off x="1177631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2" name="자유형 8761"/>
            <p:cNvSpPr/>
            <p:nvPr/>
          </p:nvSpPr>
          <p:spPr>
            <a:xfrm>
              <a:off x="1172926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3" name="자유형 8762"/>
            <p:cNvSpPr/>
            <p:nvPr/>
          </p:nvSpPr>
          <p:spPr>
            <a:xfrm>
              <a:off x="1168164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4" name="자유형 8763"/>
            <p:cNvSpPr/>
            <p:nvPr/>
          </p:nvSpPr>
          <p:spPr>
            <a:xfrm>
              <a:off x="1182450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5" name="자유형 8764"/>
            <p:cNvSpPr/>
            <p:nvPr/>
          </p:nvSpPr>
          <p:spPr>
            <a:xfrm>
              <a:off x="1184774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6" name="자유형 8765"/>
            <p:cNvSpPr/>
            <p:nvPr/>
          </p:nvSpPr>
          <p:spPr>
            <a:xfrm>
              <a:off x="1182450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7" name="자유형 8766"/>
            <p:cNvSpPr/>
            <p:nvPr/>
          </p:nvSpPr>
          <p:spPr>
            <a:xfrm>
              <a:off x="1177688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8" name="자유형 8767"/>
            <p:cNvSpPr/>
            <p:nvPr/>
          </p:nvSpPr>
          <p:spPr>
            <a:xfrm>
              <a:off x="1191974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69" name="자유형 8768"/>
            <p:cNvSpPr/>
            <p:nvPr/>
          </p:nvSpPr>
          <p:spPr>
            <a:xfrm>
              <a:off x="1170488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0" name="자유형 8769"/>
            <p:cNvSpPr/>
            <p:nvPr/>
          </p:nvSpPr>
          <p:spPr>
            <a:xfrm>
              <a:off x="1194933" y="41169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1" name="자유형 8770"/>
            <p:cNvSpPr/>
            <p:nvPr/>
          </p:nvSpPr>
          <p:spPr>
            <a:xfrm>
              <a:off x="1190171" y="41317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2" name="자유형 8771"/>
            <p:cNvSpPr/>
            <p:nvPr/>
          </p:nvSpPr>
          <p:spPr>
            <a:xfrm>
              <a:off x="1204457" y="412938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3" name="자유형 8772"/>
            <p:cNvSpPr/>
            <p:nvPr/>
          </p:nvSpPr>
          <p:spPr>
            <a:xfrm>
              <a:off x="1216305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4" name="자유형 8773"/>
            <p:cNvSpPr/>
            <p:nvPr/>
          </p:nvSpPr>
          <p:spPr>
            <a:xfrm>
              <a:off x="1199695" y="41436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5" name="자유형 8774"/>
            <p:cNvSpPr/>
            <p:nvPr/>
          </p:nvSpPr>
          <p:spPr>
            <a:xfrm>
              <a:off x="1216883" y="41437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6" name="자유형 8775"/>
            <p:cNvSpPr/>
            <p:nvPr/>
          </p:nvSpPr>
          <p:spPr>
            <a:xfrm>
              <a:off x="1153643" y="40663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7" name="자유형 8776"/>
            <p:cNvSpPr/>
            <p:nvPr/>
          </p:nvSpPr>
          <p:spPr>
            <a:xfrm>
              <a:off x="1137154" y="409257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8" name="자유형 8777"/>
            <p:cNvSpPr/>
            <p:nvPr/>
          </p:nvSpPr>
          <p:spPr>
            <a:xfrm>
              <a:off x="1132392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79" name="자유형 8778"/>
            <p:cNvSpPr/>
            <p:nvPr/>
          </p:nvSpPr>
          <p:spPr>
            <a:xfrm>
              <a:off x="1146678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0" name="자유형 8779"/>
            <p:cNvSpPr/>
            <p:nvPr/>
          </p:nvSpPr>
          <p:spPr>
            <a:xfrm>
              <a:off x="1125192" y="41026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1" name="자유형 8780"/>
            <p:cNvSpPr/>
            <p:nvPr/>
          </p:nvSpPr>
          <p:spPr>
            <a:xfrm>
              <a:off x="1132392" y="412410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2" name="자유형 8781"/>
            <p:cNvSpPr/>
            <p:nvPr/>
          </p:nvSpPr>
          <p:spPr>
            <a:xfrm>
              <a:off x="1141916" y="41192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3" name="자유형 8782"/>
            <p:cNvSpPr/>
            <p:nvPr/>
          </p:nvSpPr>
          <p:spPr>
            <a:xfrm>
              <a:off x="1159104" y="40955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4" name="자유형 8783"/>
            <p:cNvSpPr/>
            <p:nvPr/>
          </p:nvSpPr>
          <p:spPr>
            <a:xfrm>
              <a:off x="1158640" y="407410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5" name="자유형 8784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6" name="자유형 8785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7" name="자유형 8786"/>
            <p:cNvSpPr/>
            <p:nvPr/>
          </p:nvSpPr>
          <p:spPr>
            <a:xfrm>
              <a:off x="1146678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8" name="자유형 8787"/>
            <p:cNvSpPr/>
            <p:nvPr/>
          </p:nvSpPr>
          <p:spPr>
            <a:xfrm>
              <a:off x="1153878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89" name="자유형 8788"/>
            <p:cNvSpPr/>
            <p:nvPr/>
          </p:nvSpPr>
          <p:spPr>
            <a:xfrm>
              <a:off x="1163402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0" name="자유형 8789"/>
            <p:cNvSpPr/>
            <p:nvPr/>
          </p:nvSpPr>
          <p:spPr>
            <a:xfrm>
              <a:off x="1180590" y="41008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1" name="자유형 8790"/>
            <p:cNvSpPr/>
            <p:nvPr/>
          </p:nvSpPr>
          <p:spPr>
            <a:xfrm>
              <a:off x="116572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2" name="자유형 8791"/>
            <p:cNvSpPr/>
            <p:nvPr/>
          </p:nvSpPr>
          <p:spPr>
            <a:xfrm>
              <a:off x="118001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3" name="자유형 8792"/>
            <p:cNvSpPr/>
            <p:nvPr/>
          </p:nvSpPr>
          <p:spPr>
            <a:xfrm>
              <a:off x="115852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4" name="자유형 8793"/>
            <p:cNvSpPr/>
            <p:nvPr/>
          </p:nvSpPr>
          <p:spPr>
            <a:xfrm>
              <a:off x="116572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5" name="자유형 8794"/>
            <p:cNvSpPr/>
            <p:nvPr/>
          </p:nvSpPr>
          <p:spPr>
            <a:xfrm>
              <a:off x="117525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6" name="자유형 8795"/>
            <p:cNvSpPr/>
            <p:nvPr/>
          </p:nvSpPr>
          <p:spPr>
            <a:xfrm>
              <a:off x="1168628" y="40716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7" name="자유형 8796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8" name="자유형 8797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99" name="자유형 8798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0" name="자유형 8799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1" name="자유형 8800"/>
            <p:cNvSpPr/>
            <p:nvPr/>
          </p:nvSpPr>
          <p:spPr>
            <a:xfrm>
              <a:off x="117048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2" name="자유형 8801"/>
            <p:cNvSpPr/>
            <p:nvPr/>
          </p:nvSpPr>
          <p:spPr>
            <a:xfrm>
              <a:off x="1165726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3" name="자유형 8802"/>
            <p:cNvSpPr/>
            <p:nvPr/>
          </p:nvSpPr>
          <p:spPr>
            <a:xfrm>
              <a:off x="1180012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4" name="자유형 8803"/>
            <p:cNvSpPr/>
            <p:nvPr/>
          </p:nvSpPr>
          <p:spPr>
            <a:xfrm>
              <a:off x="1158526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5" name="자유형 8804"/>
            <p:cNvSpPr/>
            <p:nvPr/>
          </p:nvSpPr>
          <p:spPr>
            <a:xfrm>
              <a:off x="1183028" y="40591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6" name="자유형 8805"/>
            <p:cNvSpPr/>
            <p:nvPr/>
          </p:nvSpPr>
          <p:spPr>
            <a:xfrm>
              <a:off x="1178266" y="40739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7" name="자유형 8806"/>
            <p:cNvSpPr/>
            <p:nvPr/>
          </p:nvSpPr>
          <p:spPr>
            <a:xfrm>
              <a:off x="1192552" y="40716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8" name="자유형 8807"/>
            <p:cNvSpPr/>
            <p:nvPr/>
          </p:nvSpPr>
          <p:spPr>
            <a:xfrm>
              <a:off x="1171066" y="40692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09" name="자유형 8808"/>
            <p:cNvSpPr/>
            <p:nvPr/>
          </p:nvSpPr>
          <p:spPr>
            <a:xfrm>
              <a:off x="1178266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0" name="자유형 8809"/>
            <p:cNvSpPr/>
            <p:nvPr/>
          </p:nvSpPr>
          <p:spPr>
            <a:xfrm>
              <a:off x="1187790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1" name="자유형 8810"/>
            <p:cNvSpPr/>
            <p:nvPr/>
          </p:nvSpPr>
          <p:spPr>
            <a:xfrm>
              <a:off x="1204978" y="40859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2" name="자유형 8811"/>
            <p:cNvSpPr/>
            <p:nvPr/>
          </p:nvSpPr>
          <p:spPr>
            <a:xfrm>
              <a:off x="1178266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3" name="자유형 8812"/>
            <p:cNvSpPr/>
            <p:nvPr/>
          </p:nvSpPr>
          <p:spPr>
            <a:xfrm>
              <a:off x="1142437" y="40983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4" name="자유형 8813"/>
            <p:cNvSpPr/>
            <p:nvPr/>
          </p:nvSpPr>
          <p:spPr>
            <a:xfrm>
              <a:off x="1166304" y="41102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5" name="자유형 8814"/>
            <p:cNvSpPr/>
            <p:nvPr/>
          </p:nvSpPr>
          <p:spPr>
            <a:xfrm>
              <a:off x="1127687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6" name="자유형 8815"/>
            <p:cNvSpPr/>
            <p:nvPr/>
          </p:nvSpPr>
          <p:spPr>
            <a:xfrm>
              <a:off x="115387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7" name="자유형 8816"/>
            <p:cNvSpPr/>
            <p:nvPr/>
          </p:nvSpPr>
          <p:spPr>
            <a:xfrm>
              <a:off x="1168164" y="408652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8" name="자유형 8817"/>
            <p:cNvSpPr/>
            <p:nvPr/>
          </p:nvSpPr>
          <p:spPr>
            <a:xfrm>
              <a:off x="114667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19" name="자유형 8818"/>
            <p:cNvSpPr/>
            <p:nvPr/>
          </p:nvSpPr>
          <p:spPr>
            <a:xfrm>
              <a:off x="1144354" y="412648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0" name="자유형 8819"/>
            <p:cNvSpPr/>
            <p:nvPr/>
          </p:nvSpPr>
          <p:spPr>
            <a:xfrm>
              <a:off x="1170545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1" name="자유형 8820"/>
            <p:cNvSpPr/>
            <p:nvPr/>
          </p:nvSpPr>
          <p:spPr>
            <a:xfrm>
              <a:off x="1153878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2" name="자유형 8821"/>
            <p:cNvSpPr/>
            <p:nvPr/>
          </p:nvSpPr>
          <p:spPr>
            <a:xfrm>
              <a:off x="1163345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3" name="자유형 8822"/>
            <p:cNvSpPr/>
            <p:nvPr/>
          </p:nvSpPr>
          <p:spPr>
            <a:xfrm>
              <a:off x="1151497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4" name="자유형 8823"/>
            <p:cNvSpPr/>
            <p:nvPr/>
          </p:nvSpPr>
          <p:spPr>
            <a:xfrm>
              <a:off x="1177688" y="408891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5" name="자유형 8824"/>
            <p:cNvSpPr/>
            <p:nvPr/>
          </p:nvSpPr>
          <p:spPr>
            <a:xfrm>
              <a:off x="1161021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6" name="자유형 8825"/>
            <p:cNvSpPr/>
            <p:nvPr/>
          </p:nvSpPr>
          <p:spPr>
            <a:xfrm>
              <a:off x="1170488" y="40841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7" name="자유형 8826"/>
            <p:cNvSpPr/>
            <p:nvPr/>
          </p:nvSpPr>
          <p:spPr>
            <a:xfrm>
              <a:off x="1161021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8" name="자유형 8827"/>
            <p:cNvSpPr/>
            <p:nvPr/>
          </p:nvSpPr>
          <p:spPr>
            <a:xfrm>
              <a:off x="1156259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29" name="자유형 8828"/>
            <p:cNvSpPr/>
            <p:nvPr/>
          </p:nvSpPr>
          <p:spPr>
            <a:xfrm>
              <a:off x="1170545" y="411510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0" name="자유형 8829"/>
            <p:cNvSpPr/>
            <p:nvPr/>
          </p:nvSpPr>
          <p:spPr>
            <a:xfrm>
              <a:off x="1149059" y="41127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1" name="자유형 8830"/>
            <p:cNvSpPr/>
            <p:nvPr/>
          </p:nvSpPr>
          <p:spPr>
            <a:xfrm>
              <a:off x="1183028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2" name="자유형 8831"/>
            <p:cNvSpPr/>
            <p:nvPr/>
          </p:nvSpPr>
          <p:spPr>
            <a:xfrm>
              <a:off x="1178266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3" name="자유형 8832"/>
            <p:cNvSpPr/>
            <p:nvPr/>
          </p:nvSpPr>
          <p:spPr>
            <a:xfrm>
              <a:off x="1192552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4" name="자유형 8833"/>
            <p:cNvSpPr/>
            <p:nvPr/>
          </p:nvSpPr>
          <p:spPr>
            <a:xfrm>
              <a:off x="1171066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5" name="자유형 8834"/>
            <p:cNvSpPr/>
            <p:nvPr/>
          </p:nvSpPr>
          <p:spPr>
            <a:xfrm>
              <a:off x="1187790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6" name="자유형 8835"/>
            <p:cNvSpPr/>
            <p:nvPr/>
          </p:nvSpPr>
          <p:spPr>
            <a:xfrm>
              <a:off x="120497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7" name="자유형 8836"/>
            <p:cNvSpPr/>
            <p:nvPr/>
          </p:nvSpPr>
          <p:spPr>
            <a:xfrm>
              <a:off x="1138722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8" name="자유형 8837"/>
            <p:cNvSpPr/>
            <p:nvPr/>
          </p:nvSpPr>
          <p:spPr>
            <a:xfrm>
              <a:off x="1153186" y="40497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39" name="자유형 8838"/>
            <p:cNvSpPr/>
            <p:nvPr/>
          </p:nvSpPr>
          <p:spPr>
            <a:xfrm>
              <a:off x="1148424" y="40430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0" name="자유형 8839"/>
            <p:cNvSpPr/>
            <p:nvPr/>
          </p:nvSpPr>
          <p:spPr>
            <a:xfrm>
              <a:off x="1148424" y="406452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1" name="자유형 8840"/>
            <p:cNvSpPr/>
            <p:nvPr/>
          </p:nvSpPr>
          <p:spPr>
            <a:xfrm>
              <a:off x="1131757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2" name="자유형 8841"/>
            <p:cNvSpPr/>
            <p:nvPr/>
          </p:nvSpPr>
          <p:spPr>
            <a:xfrm>
              <a:off x="1141224" y="40597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3" name="자유형 8842"/>
            <p:cNvSpPr/>
            <p:nvPr/>
          </p:nvSpPr>
          <p:spPr>
            <a:xfrm>
              <a:off x="1148424" y="40812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4" name="자유형 8843"/>
            <p:cNvSpPr/>
            <p:nvPr/>
          </p:nvSpPr>
          <p:spPr>
            <a:xfrm>
              <a:off x="1126995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5" name="자유형 8844"/>
            <p:cNvSpPr/>
            <p:nvPr/>
          </p:nvSpPr>
          <p:spPr>
            <a:xfrm>
              <a:off x="1144183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6" name="자유형 8845"/>
            <p:cNvSpPr/>
            <p:nvPr/>
          </p:nvSpPr>
          <p:spPr>
            <a:xfrm>
              <a:off x="1143719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7" name="자유형 8846"/>
            <p:cNvSpPr/>
            <p:nvPr/>
          </p:nvSpPr>
          <p:spPr>
            <a:xfrm>
              <a:off x="1138957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8" name="자유형 8847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49" name="자유형 8848"/>
            <p:cNvSpPr/>
            <p:nvPr/>
          </p:nvSpPr>
          <p:spPr>
            <a:xfrm>
              <a:off x="1131757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0" name="자유형 8849"/>
            <p:cNvSpPr/>
            <p:nvPr/>
          </p:nvSpPr>
          <p:spPr>
            <a:xfrm>
              <a:off x="1169910" y="408658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1" name="자유형 8850"/>
            <p:cNvSpPr/>
            <p:nvPr/>
          </p:nvSpPr>
          <p:spPr>
            <a:xfrm>
              <a:off x="1148481" y="411033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2" name="자유형 8851"/>
            <p:cNvSpPr/>
            <p:nvPr/>
          </p:nvSpPr>
          <p:spPr>
            <a:xfrm>
              <a:off x="1165669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3" name="자유형 8852"/>
            <p:cNvSpPr/>
            <p:nvPr/>
          </p:nvSpPr>
          <p:spPr>
            <a:xfrm>
              <a:off x="115556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4" name="자유형 8853"/>
            <p:cNvSpPr/>
            <p:nvPr/>
          </p:nvSpPr>
          <p:spPr>
            <a:xfrm>
              <a:off x="115080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5" name="자유형 8854"/>
            <p:cNvSpPr/>
            <p:nvPr/>
          </p:nvSpPr>
          <p:spPr>
            <a:xfrm>
              <a:off x="116509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6" name="자유형 8855"/>
            <p:cNvSpPr/>
            <p:nvPr/>
          </p:nvSpPr>
          <p:spPr>
            <a:xfrm>
              <a:off x="1143605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7" name="자유형 8856"/>
            <p:cNvSpPr/>
            <p:nvPr/>
          </p:nvSpPr>
          <p:spPr>
            <a:xfrm>
              <a:off x="115080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8" name="자유형 8857"/>
            <p:cNvSpPr/>
            <p:nvPr/>
          </p:nvSpPr>
          <p:spPr>
            <a:xfrm>
              <a:off x="116032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59" name="자유형 8858"/>
            <p:cNvSpPr/>
            <p:nvPr/>
          </p:nvSpPr>
          <p:spPr>
            <a:xfrm>
              <a:off x="117751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0" name="자유형 8859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1" name="자유형 8860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2" name="자유형 8861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3" name="자유형 8862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4" name="자유형 8863"/>
            <p:cNvSpPr/>
            <p:nvPr/>
          </p:nvSpPr>
          <p:spPr>
            <a:xfrm>
              <a:off x="1155567" y="41121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5" name="자유형 8864"/>
            <p:cNvSpPr/>
            <p:nvPr/>
          </p:nvSpPr>
          <p:spPr>
            <a:xfrm>
              <a:off x="1081642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6" name="자유형 8865"/>
            <p:cNvSpPr/>
            <p:nvPr/>
          </p:nvSpPr>
          <p:spPr>
            <a:xfrm>
              <a:off x="1165091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7" name="자유형 8866"/>
            <p:cNvSpPr/>
            <p:nvPr/>
          </p:nvSpPr>
          <p:spPr>
            <a:xfrm>
              <a:off x="1174558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8" name="자유형 8867"/>
            <p:cNvSpPr/>
            <p:nvPr/>
          </p:nvSpPr>
          <p:spPr>
            <a:xfrm>
              <a:off x="1168107" y="40687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69" name="자유형 8868"/>
            <p:cNvSpPr/>
            <p:nvPr/>
          </p:nvSpPr>
          <p:spPr>
            <a:xfrm>
              <a:off x="116334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0" name="자유형 8869"/>
            <p:cNvSpPr/>
            <p:nvPr/>
          </p:nvSpPr>
          <p:spPr>
            <a:xfrm>
              <a:off x="1177631" y="408113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1" name="자유형 8870"/>
            <p:cNvSpPr/>
            <p:nvPr/>
          </p:nvSpPr>
          <p:spPr>
            <a:xfrm>
              <a:off x="1179955" y="40930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2" name="자유형 8871"/>
            <p:cNvSpPr/>
            <p:nvPr/>
          </p:nvSpPr>
          <p:spPr>
            <a:xfrm>
              <a:off x="1163345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3" name="자유형 8872"/>
            <p:cNvSpPr/>
            <p:nvPr/>
          </p:nvSpPr>
          <p:spPr>
            <a:xfrm>
              <a:off x="1172869" y="40954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4" name="자유형 8873"/>
            <p:cNvSpPr/>
            <p:nvPr/>
          </p:nvSpPr>
          <p:spPr>
            <a:xfrm>
              <a:off x="119005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5" name="자유형 8874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6" name="자유형 8875"/>
            <p:cNvSpPr/>
            <p:nvPr/>
          </p:nvSpPr>
          <p:spPr>
            <a:xfrm>
              <a:off x="1113230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7" name="자유형 8876"/>
            <p:cNvSpPr/>
            <p:nvPr/>
          </p:nvSpPr>
          <p:spPr>
            <a:xfrm>
              <a:off x="114371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8" name="자유형 8877"/>
            <p:cNvSpPr/>
            <p:nvPr/>
          </p:nvSpPr>
          <p:spPr>
            <a:xfrm>
              <a:off x="113895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79" name="자유형 8878"/>
            <p:cNvSpPr/>
            <p:nvPr/>
          </p:nvSpPr>
          <p:spPr>
            <a:xfrm>
              <a:off x="115324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0" name="자유형 8879"/>
            <p:cNvSpPr/>
            <p:nvPr/>
          </p:nvSpPr>
          <p:spPr>
            <a:xfrm>
              <a:off x="113175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1" name="자유형 8880"/>
            <p:cNvSpPr/>
            <p:nvPr/>
          </p:nvSpPr>
          <p:spPr>
            <a:xfrm>
              <a:off x="1107833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2" name="자유형 8881"/>
            <p:cNvSpPr/>
            <p:nvPr/>
          </p:nvSpPr>
          <p:spPr>
            <a:xfrm>
              <a:off x="1160386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3" name="자유형 8882"/>
            <p:cNvSpPr/>
            <p:nvPr/>
          </p:nvSpPr>
          <p:spPr>
            <a:xfrm>
              <a:off x="1155624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4" name="자유형 8883"/>
            <p:cNvSpPr/>
            <p:nvPr/>
          </p:nvSpPr>
          <p:spPr>
            <a:xfrm>
              <a:off x="1169910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5" name="자유형 8884"/>
            <p:cNvSpPr/>
            <p:nvPr/>
          </p:nvSpPr>
          <p:spPr>
            <a:xfrm>
              <a:off x="1148424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6" name="자유형 8885"/>
            <p:cNvSpPr/>
            <p:nvPr/>
          </p:nvSpPr>
          <p:spPr>
            <a:xfrm>
              <a:off x="1167529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7" name="자유형 8886"/>
            <p:cNvSpPr/>
            <p:nvPr/>
          </p:nvSpPr>
          <p:spPr>
            <a:xfrm>
              <a:off x="116276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8" name="자유형 8887"/>
            <p:cNvSpPr/>
            <p:nvPr/>
          </p:nvSpPr>
          <p:spPr>
            <a:xfrm>
              <a:off x="1177053" y="40960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89" name="자유형 8888"/>
            <p:cNvSpPr/>
            <p:nvPr/>
          </p:nvSpPr>
          <p:spPr>
            <a:xfrm>
              <a:off x="1155567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0" name="자유형 8889"/>
            <p:cNvSpPr/>
            <p:nvPr/>
          </p:nvSpPr>
          <p:spPr>
            <a:xfrm>
              <a:off x="1177053" y="408362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1" name="자유형 8890"/>
            <p:cNvSpPr/>
            <p:nvPr/>
          </p:nvSpPr>
          <p:spPr>
            <a:xfrm>
              <a:off x="1072175" y="407462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2" name="자유형 8891"/>
            <p:cNvSpPr/>
            <p:nvPr/>
          </p:nvSpPr>
          <p:spPr>
            <a:xfrm>
              <a:off x="1155624" y="41246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3" name="자유형 8892"/>
            <p:cNvSpPr/>
            <p:nvPr/>
          </p:nvSpPr>
          <p:spPr>
            <a:xfrm>
              <a:off x="1165091" y="409367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4" name="자유형 8893"/>
            <p:cNvSpPr/>
            <p:nvPr/>
          </p:nvSpPr>
          <p:spPr>
            <a:xfrm>
              <a:off x="1168107" y="409315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5" name="자유형 8894"/>
            <p:cNvSpPr/>
            <p:nvPr/>
          </p:nvSpPr>
          <p:spPr>
            <a:xfrm>
              <a:off x="1163345" y="410795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6" name="자유형 8895"/>
            <p:cNvSpPr/>
            <p:nvPr/>
          </p:nvSpPr>
          <p:spPr>
            <a:xfrm>
              <a:off x="1177631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7" name="자유형 8896"/>
            <p:cNvSpPr/>
            <p:nvPr/>
          </p:nvSpPr>
          <p:spPr>
            <a:xfrm>
              <a:off x="117995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8" name="자유형 8897"/>
            <p:cNvSpPr/>
            <p:nvPr/>
          </p:nvSpPr>
          <p:spPr>
            <a:xfrm>
              <a:off x="1199460" y="40997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899" name="자유형 8898"/>
            <p:cNvSpPr/>
            <p:nvPr/>
          </p:nvSpPr>
          <p:spPr>
            <a:xfrm>
              <a:off x="1216305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0" name="자유형 8899"/>
            <p:cNvSpPr/>
            <p:nvPr/>
          </p:nvSpPr>
          <p:spPr>
            <a:xfrm>
              <a:off x="1190114" y="408781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1" name="자유형 8900"/>
            <p:cNvSpPr/>
            <p:nvPr/>
          </p:nvSpPr>
          <p:spPr>
            <a:xfrm>
              <a:off x="1211543" y="40621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2" name="자유형 8901"/>
            <p:cNvSpPr/>
            <p:nvPr/>
          </p:nvSpPr>
          <p:spPr>
            <a:xfrm>
              <a:off x="1211543" y="408357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3" name="자유형 8902"/>
            <p:cNvSpPr/>
            <p:nvPr/>
          </p:nvSpPr>
          <p:spPr>
            <a:xfrm>
              <a:off x="1192495" y="41145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4" name="자유형 8903"/>
            <p:cNvSpPr/>
            <p:nvPr/>
          </p:nvSpPr>
          <p:spPr>
            <a:xfrm>
              <a:off x="1204343" y="407880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5" name="자유형 8904"/>
            <p:cNvSpPr/>
            <p:nvPr/>
          </p:nvSpPr>
          <p:spPr>
            <a:xfrm>
              <a:off x="1211543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6" name="자유형 8905"/>
            <p:cNvSpPr/>
            <p:nvPr/>
          </p:nvSpPr>
          <p:spPr>
            <a:xfrm>
              <a:off x="1187733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7" name="자유형 8906"/>
            <p:cNvSpPr/>
            <p:nvPr/>
          </p:nvSpPr>
          <p:spPr>
            <a:xfrm>
              <a:off x="1204921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8" name="자유형 8907"/>
            <p:cNvSpPr/>
            <p:nvPr/>
          </p:nvSpPr>
          <p:spPr>
            <a:xfrm>
              <a:off x="1204457" y="41074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09" name="자유형 8908"/>
            <p:cNvSpPr/>
            <p:nvPr/>
          </p:nvSpPr>
          <p:spPr>
            <a:xfrm>
              <a:off x="1199695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0" name="자유형 8909"/>
            <p:cNvSpPr/>
            <p:nvPr/>
          </p:nvSpPr>
          <p:spPr>
            <a:xfrm>
              <a:off x="1213981" y="41198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1" name="자유형 8910"/>
            <p:cNvSpPr/>
            <p:nvPr/>
          </p:nvSpPr>
          <p:spPr>
            <a:xfrm>
              <a:off x="1192495" y="411748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2" name="자유형 8911"/>
            <p:cNvSpPr/>
            <p:nvPr/>
          </p:nvSpPr>
          <p:spPr>
            <a:xfrm>
              <a:off x="1199695" y="41389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3" name="자유형 8912"/>
            <p:cNvSpPr/>
            <p:nvPr/>
          </p:nvSpPr>
          <p:spPr>
            <a:xfrm>
              <a:off x="1209219" y="413414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4" name="자유형 8913"/>
            <p:cNvSpPr/>
            <p:nvPr/>
          </p:nvSpPr>
          <p:spPr>
            <a:xfrm>
              <a:off x="1216305" y="40925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5" name="자유형 8914"/>
            <p:cNvSpPr/>
            <p:nvPr/>
          </p:nvSpPr>
          <p:spPr>
            <a:xfrm>
              <a:off x="1211543" y="410732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6" name="자유형 8915"/>
            <p:cNvSpPr/>
            <p:nvPr/>
          </p:nvSpPr>
          <p:spPr>
            <a:xfrm>
              <a:off x="1204343" y="41025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7" name="자유형 8916"/>
            <p:cNvSpPr/>
            <p:nvPr/>
          </p:nvSpPr>
          <p:spPr>
            <a:xfrm>
              <a:off x="1211543" y="412404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8" name="자유형 8917"/>
            <p:cNvSpPr/>
            <p:nvPr/>
          </p:nvSpPr>
          <p:spPr>
            <a:xfrm>
              <a:off x="1221067" y="411922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19" name="자유형 8918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0" name="자유형 8919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1" name="자유형 8920"/>
            <p:cNvSpPr/>
            <p:nvPr/>
          </p:nvSpPr>
          <p:spPr>
            <a:xfrm>
              <a:off x="1216305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2" name="자유형 8921"/>
            <p:cNvSpPr/>
            <p:nvPr/>
          </p:nvSpPr>
          <p:spPr>
            <a:xfrm>
              <a:off x="1161371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3" name="자유형 8922"/>
            <p:cNvSpPr/>
            <p:nvPr/>
          </p:nvSpPr>
          <p:spPr>
            <a:xfrm>
              <a:off x="1206838" y="41026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4" name="자유형 8923"/>
            <p:cNvSpPr/>
            <p:nvPr/>
          </p:nvSpPr>
          <p:spPr>
            <a:xfrm>
              <a:off x="114952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5" name="자유형 8924"/>
            <p:cNvSpPr/>
            <p:nvPr/>
          </p:nvSpPr>
          <p:spPr>
            <a:xfrm>
              <a:off x="1190171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6" name="자유형 8925"/>
            <p:cNvSpPr/>
            <p:nvPr/>
          </p:nvSpPr>
          <p:spPr>
            <a:xfrm>
              <a:off x="1166190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7" name="자유형 8926"/>
            <p:cNvSpPr/>
            <p:nvPr/>
          </p:nvSpPr>
          <p:spPr>
            <a:xfrm>
              <a:off x="1197314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8" name="자유형 8927"/>
            <p:cNvSpPr/>
            <p:nvPr/>
          </p:nvSpPr>
          <p:spPr>
            <a:xfrm>
              <a:off x="1173333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29" name="자유형 8928"/>
            <p:cNvSpPr/>
            <p:nvPr/>
          </p:nvSpPr>
          <p:spPr>
            <a:xfrm>
              <a:off x="1206838" y="41360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0" name="자유형 8929"/>
            <p:cNvSpPr/>
            <p:nvPr/>
          </p:nvSpPr>
          <p:spPr>
            <a:xfrm>
              <a:off x="1151904" y="412700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1" name="자유형 8930"/>
            <p:cNvSpPr/>
            <p:nvPr/>
          </p:nvSpPr>
          <p:spPr>
            <a:xfrm>
              <a:off x="1175072" y="40806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2" name="자유형 8931"/>
            <p:cNvSpPr/>
            <p:nvPr/>
          </p:nvSpPr>
          <p:spPr>
            <a:xfrm>
              <a:off x="1182393" y="409733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3" name="자유형 8932"/>
            <p:cNvSpPr/>
            <p:nvPr/>
          </p:nvSpPr>
          <p:spPr>
            <a:xfrm>
              <a:off x="1165726" y="406876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4" name="자유형 8933"/>
            <p:cNvSpPr/>
            <p:nvPr/>
          </p:nvSpPr>
          <p:spPr>
            <a:xfrm>
              <a:off x="1177631" y="40907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5" name="자유형 8934"/>
            <p:cNvSpPr/>
            <p:nvPr/>
          </p:nvSpPr>
          <p:spPr>
            <a:xfrm>
              <a:off x="1177631" y="411214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6" name="자유형 8935"/>
            <p:cNvSpPr/>
            <p:nvPr/>
          </p:nvSpPr>
          <p:spPr>
            <a:xfrm>
              <a:off x="1168107" y="40954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7" name="자유형 8936"/>
            <p:cNvSpPr/>
            <p:nvPr/>
          </p:nvSpPr>
          <p:spPr>
            <a:xfrm>
              <a:off x="1170431" y="41073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8" name="자유형 8937"/>
            <p:cNvSpPr/>
            <p:nvPr/>
          </p:nvSpPr>
          <p:spPr>
            <a:xfrm>
              <a:off x="1108468" y="41002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39" name="자유형 8938"/>
            <p:cNvSpPr/>
            <p:nvPr/>
          </p:nvSpPr>
          <p:spPr>
            <a:xfrm>
              <a:off x="1163345" y="410976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0" name="자유형 8939"/>
            <p:cNvSpPr/>
            <p:nvPr/>
          </p:nvSpPr>
          <p:spPr>
            <a:xfrm>
              <a:off x="1180533" y="410981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1" name="자유형 8940"/>
            <p:cNvSpPr/>
            <p:nvPr/>
          </p:nvSpPr>
          <p:spPr>
            <a:xfrm>
              <a:off x="1180069" y="408838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2" name="자유형 8941"/>
            <p:cNvSpPr/>
            <p:nvPr/>
          </p:nvSpPr>
          <p:spPr>
            <a:xfrm>
              <a:off x="1175307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3" name="자유형 8942"/>
            <p:cNvSpPr/>
            <p:nvPr/>
          </p:nvSpPr>
          <p:spPr>
            <a:xfrm>
              <a:off x="1189593" y="410081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4" name="자유형 8943"/>
            <p:cNvSpPr/>
            <p:nvPr/>
          </p:nvSpPr>
          <p:spPr>
            <a:xfrm>
              <a:off x="1168107" y="40984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5" name="자유형 8944"/>
            <p:cNvSpPr/>
            <p:nvPr/>
          </p:nvSpPr>
          <p:spPr>
            <a:xfrm>
              <a:off x="1191917" y="407346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6" name="자유형 8945"/>
            <p:cNvSpPr/>
            <p:nvPr/>
          </p:nvSpPr>
          <p:spPr>
            <a:xfrm>
              <a:off x="1187155" y="408827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7" name="자유형 8946"/>
            <p:cNvSpPr/>
            <p:nvPr/>
          </p:nvSpPr>
          <p:spPr>
            <a:xfrm>
              <a:off x="1201441" y="408589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8" name="자유형 8947"/>
            <p:cNvSpPr/>
            <p:nvPr/>
          </p:nvSpPr>
          <p:spPr>
            <a:xfrm>
              <a:off x="1179955" y="408351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49" name="자유형 8948"/>
            <p:cNvSpPr/>
            <p:nvPr/>
          </p:nvSpPr>
          <p:spPr>
            <a:xfrm>
              <a:off x="1187155" y="41049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0" name="자유형 8949"/>
            <p:cNvSpPr/>
            <p:nvPr/>
          </p:nvSpPr>
          <p:spPr>
            <a:xfrm>
              <a:off x="1196679" y="410018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1" name="자유형 8950"/>
            <p:cNvSpPr/>
            <p:nvPr/>
          </p:nvSpPr>
          <p:spPr>
            <a:xfrm>
              <a:off x="1213867" y="410023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2" name="자유형 8951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3" name="자유형 8952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4" name="자유형 8953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5" name="자유형 8954"/>
            <p:cNvSpPr/>
            <p:nvPr/>
          </p:nvSpPr>
          <p:spPr>
            <a:xfrm>
              <a:off x="1141802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6" name="자유형 8955"/>
            <p:cNvSpPr/>
            <p:nvPr/>
          </p:nvSpPr>
          <p:spPr>
            <a:xfrm>
              <a:off x="1151326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7" name="자유형 8956"/>
            <p:cNvSpPr/>
            <p:nvPr/>
          </p:nvSpPr>
          <p:spPr>
            <a:xfrm>
              <a:off x="1168514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8" name="자유형 8957"/>
            <p:cNvSpPr/>
            <p:nvPr/>
          </p:nvSpPr>
          <p:spPr>
            <a:xfrm>
              <a:off x="1194933" y="412108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59" name="자유형 8958"/>
            <p:cNvSpPr/>
            <p:nvPr/>
          </p:nvSpPr>
          <p:spPr>
            <a:xfrm>
              <a:off x="1190171" y="413589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0" name="자유형 8959"/>
            <p:cNvSpPr/>
            <p:nvPr/>
          </p:nvSpPr>
          <p:spPr>
            <a:xfrm>
              <a:off x="1204457" y="413351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1" name="자유형 8960"/>
            <p:cNvSpPr/>
            <p:nvPr/>
          </p:nvSpPr>
          <p:spPr>
            <a:xfrm>
              <a:off x="1216305" y="409779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2" name="자유형 8961"/>
            <p:cNvSpPr/>
            <p:nvPr/>
          </p:nvSpPr>
          <p:spPr>
            <a:xfrm>
              <a:off x="1156723" y="41287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3" name="자유형 8962"/>
            <p:cNvSpPr/>
            <p:nvPr/>
          </p:nvSpPr>
          <p:spPr>
            <a:xfrm>
              <a:off x="1173911" y="412880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4" name="자유형 8963"/>
            <p:cNvSpPr/>
            <p:nvPr/>
          </p:nvSpPr>
          <p:spPr>
            <a:xfrm>
              <a:off x="1173390" y="410552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5" name="자유형 8964"/>
            <p:cNvSpPr/>
            <p:nvPr/>
          </p:nvSpPr>
          <p:spPr>
            <a:xfrm>
              <a:off x="1163866" y="40888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6" name="자유형 8965"/>
            <p:cNvSpPr/>
            <p:nvPr/>
          </p:nvSpPr>
          <p:spPr>
            <a:xfrm>
              <a:off x="1173390" y="412224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7" name="자유형 8966"/>
            <p:cNvSpPr/>
            <p:nvPr/>
          </p:nvSpPr>
          <p:spPr>
            <a:xfrm>
              <a:off x="1182914" y="411742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8" name="자유형 8967"/>
            <p:cNvSpPr/>
            <p:nvPr/>
          </p:nvSpPr>
          <p:spPr>
            <a:xfrm>
              <a:off x="1176292" y="41031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69" name="자유형 8968"/>
            <p:cNvSpPr/>
            <p:nvPr/>
          </p:nvSpPr>
          <p:spPr>
            <a:xfrm>
              <a:off x="109900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0" name="자유형 8969"/>
            <p:cNvSpPr/>
            <p:nvPr/>
          </p:nvSpPr>
          <p:spPr>
            <a:xfrm>
              <a:off x="110852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1" name="자유형 8970"/>
            <p:cNvSpPr/>
            <p:nvPr/>
          </p:nvSpPr>
          <p:spPr>
            <a:xfrm>
              <a:off x="112571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2" name="자유형 8971"/>
            <p:cNvSpPr/>
            <p:nvPr/>
          </p:nvSpPr>
          <p:spPr>
            <a:xfrm>
              <a:off x="1115668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3" name="자유형 8972"/>
            <p:cNvSpPr/>
            <p:nvPr/>
          </p:nvSpPr>
          <p:spPr>
            <a:xfrm>
              <a:off x="1125192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4" name="자유형 8973"/>
            <p:cNvSpPr/>
            <p:nvPr/>
          </p:nvSpPr>
          <p:spPr>
            <a:xfrm>
              <a:off x="1142380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5" name="자유형 8974"/>
            <p:cNvSpPr/>
            <p:nvPr/>
          </p:nvSpPr>
          <p:spPr>
            <a:xfrm>
              <a:off x="1122811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6" name="자유형 8975"/>
            <p:cNvSpPr/>
            <p:nvPr/>
          </p:nvSpPr>
          <p:spPr>
            <a:xfrm>
              <a:off x="1132335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7" name="자유형 8976"/>
            <p:cNvSpPr/>
            <p:nvPr/>
          </p:nvSpPr>
          <p:spPr>
            <a:xfrm>
              <a:off x="1149523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8" name="자유형 8977"/>
            <p:cNvSpPr/>
            <p:nvPr/>
          </p:nvSpPr>
          <p:spPr>
            <a:xfrm>
              <a:off x="1132335" y="411039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79" name="자유형 8978"/>
            <p:cNvSpPr/>
            <p:nvPr/>
          </p:nvSpPr>
          <p:spPr>
            <a:xfrm>
              <a:off x="1141859" y="410557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0" name="자유형 8979"/>
            <p:cNvSpPr/>
            <p:nvPr/>
          </p:nvSpPr>
          <p:spPr>
            <a:xfrm>
              <a:off x="1159047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1" name="자유형 8980"/>
            <p:cNvSpPr/>
            <p:nvPr/>
          </p:nvSpPr>
          <p:spPr>
            <a:xfrm>
              <a:off x="1194933" y="414553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2" name="자유형 8981"/>
            <p:cNvSpPr/>
            <p:nvPr/>
          </p:nvSpPr>
          <p:spPr>
            <a:xfrm>
              <a:off x="1178152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3" name="자유형 8982"/>
            <p:cNvSpPr/>
            <p:nvPr/>
          </p:nvSpPr>
          <p:spPr>
            <a:xfrm>
              <a:off x="1213746" y="414078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4" name="자유형 8983"/>
            <p:cNvSpPr/>
            <p:nvPr/>
          </p:nvSpPr>
          <p:spPr>
            <a:xfrm>
              <a:off x="1197257" y="4143152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5" name="자유형 8984"/>
            <p:cNvSpPr/>
            <p:nvPr/>
          </p:nvSpPr>
          <p:spPr>
            <a:xfrm>
              <a:off x="1204400" y="412886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6" name="자유형 8985"/>
            <p:cNvSpPr/>
            <p:nvPr/>
          </p:nvSpPr>
          <p:spPr>
            <a:xfrm>
              <a:off x="1192495" y="413653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7" name="자유형 8986"/>
            <p:cNvSpPr/>
            <p:nvPr/>
          </p:nvSpPr>
          <p:spPr>
            <a:xfrm>
              <a:off x="1180476" y="410325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8" name="자유형 8987"/>
            <p:cNvSpPr/>
            <p:nvPr/>
          </p:nvSpPr>
          <p:spPr>
            <a:xfrm>
              <a:off x="1178152" y="409430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89" name="자유형 8988"/>
            <p:cNvSpPr/>
            <p:nvPr/>
          </p:nvSpPr>
          <p:spPr>
            <a:xfrm>
              <a:off x="1218629" y="414361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0" name="자유형 8989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1" name="자유형 8990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2" name="자유형 8991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3" name="자유형 8992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4" name="자유형 8993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5" name="자유형 8994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6" name="자유형 8995"/>
            <p:cNvSpPr/>
            <p:nvPr/>
          </p:nvSpPr>
          <p:spPr>
            <a:xfrm>
              <a:off x="1182800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7" name="자유형 8996"/>
            <p:cNvSpPr/>
            <p:nvPr/>
          </p:nvSpPr>
          <p:spPr>
            <a:xfrm>
              <a:off x="1175771" y="410563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8" name="자유형 8997"/>
            <p:cNvSpPr/>
            <p:nvPr/>
          </p:nvSpPr>
          <p:spPr>
            <a:xfrm>
              <a:off x="1171009" y="4120441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99" name="자유형 8998"/>
            <p:cNvSpPr/>
            <p:nvPr/>
          </p:nvSpPr>
          <p:spPr>
            <a:xfrm>
              <a:off x="1185295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0" name="자유형 8999"/>
            <p:cNvSpPr/>
            <p:nvPr/>
          </p:nvSpPr>
          <p:spPr>
            <a:xfrm>
              <a:off x="1163809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1" name="자유형 9000"/>
            <p:cNvSpPr/>
            <p:nvPr/>
          </p:nvSpPr>
          <p:spPr>
            <a:xfrm>
              <a:off x="1171009" y="413716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2" name="자유형 9001"/>
            <p:cNvSpPr/>
            <p:nvPr/>
          </p:nvSpPr>
          <p:spPr>
            <a:xfrm>
              <a:off x="1180533" y="4132346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3" name="자유형 9002"/>
            <p:cNvSpPr/>
            <p:nvPr/>
          </p:nvSpPr>
          <p:spPr>
            <a:xfrm>
              <a:off x="1173911" y="4118117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4" name="자유형 9003"/>
            <p:cNvSpPr/>
            <p:nvPr/>
          </p:nvSpPr>
          <p:spPr>
            <a:xfrm>
              <a:off x="1168628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5" name="자유형 9004"/>
            <p:cNvSpPr/>
            <p:nvPr/>
          </p:nvSpPr>
          <p:spPr>
            <a:xfrm>
              <a:off x="1163866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6" name="자유형 9005"/>
            <p:cNvSpPr/>
            <p:nvPr/>
          </p:nvSpPr>
          <p:spPr>
            <a:xfrm>
              <a:off x="1178152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7" name="자유형 9006"/>
            <p:cNvSpPr/>
            <p:nvPr/>
          </p:nvSpPr>
          <p:spPr>
            <a:xfrm>
              <a:off x="1180476" y="41156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8" name="자유형 9007"/>
            <p:cNvSpPr/>
            <p:nvPr/>
          </p:nvSpPr>
          <p:spPr>
            <a:xfrm>
              <a:off x="1163866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09" name="자유형 9008"/>
            <p:cNvSpPr/>
            <p:nvPr/>
          </p:nvSpPr>
          <p:spPr>
            <a:xfrm>
              <a:off x="1173390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0" name="자유형 9009"/>
            <p:cNvSpPr/>
            <p:nvPr/>
          </p:nvSpPr>
          <p:spPr>
            <a:xfrm>
              <a:off x="1175771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1" name="자유형 9010"/>
            <p:cNvSpPr/>
            <p:nvPr/>
          </p:nvSpPr>
          <p:spPr>
            <a:xfrm>
              <a:off x="1171009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2" name="자유형 9011"/>
            <p:cNvSpPr/>
            <p:nvPr/>
          </p:nvSpPr>
          <p:spPr>
            <a:xfrm>
              <a:off x="1185295" y="4103774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3" name="자유형 9012"/>
            <p:cNvSpPr/>
            <p:nvPr/>
          </p:nvSpPr>
          <p:spPr>
            <a:xfrm>
              <a:off x="1163809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4" name="자유형 9013"/>
            <p:cNvSpPr/>
            <p:nvPr/>
          </p:nvSpPr>
          <p:spPr>
            <a:xfrm>
              <a:off x="1171009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5" name="자유형 9014"/>
            <p:cNvSpPr/>
            <p:nvPr/>
          </p:nvSpPr>
          <p:spPr>
            <a:xfrm>
              <a:off x="1180533" y="4118060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6" name="자유형 9015"/>
            <p:cNvSpPr/>
            <p:nvPr/>
          </p:nvSpPr>
          <p:spPr>
            <a:xfrm>
              <a:off x="1185295" y="4091348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7" name="자유형 9016"/>
            <p:cNvSpPr/>
            <p:nvPr/>
          </p:nvSpPr>
          <p:spPr>
            <a:xfrm>
              <a:off x="1180533" y="4106155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8" name="자유형 9017"/>
            <p:cNvSpPr/>
            <p:nvPr/>
          </p:nvSpPr>
          <p:spPr>
            <a:xfrm>
              <a:off x="1173333" y="4101393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19" name="자유형 9018"/>
            <p:cNvSpPr/>
            <p:nvPr/>
          </p:nvSpPr>
          <p:spPr>
            <a:xfrm>
              <a:off x="1180533" y="4122879"/>
              <a:ext cx="7200" cy="7200"/>
            </a:xfrm>
            <a:custGeom>
              <a:avLst/>
              <a:gdLst>
                <a:gd name="connsiteX0" fmla="*/ 6724 w 44913"/>
                <a:gd name="connsiteY0" fmla="*/ 970 h 48595"/>
                <a:gd name="connsiteX1" fmla="*/ 3549 w 44913"/>
                <a:gd name="connsiteY1" fmla="*/ 23195 h 48595"/>
                <a:gd name="connsiteX2" fmla="*/ 374 w 44913"/>
                <a:gd name="connsiteY2" fmla="*/ 42245 h 48595"/>
                <a:gd name="connsiteX3" fmla="*/ 9899 w 44913"/>
                <a:gd name="connsiteY3" fmla="*/ 48595 h 48595"/>
                <a:gd name="connsiteX4" fmla="*/ 35299 w 44913"/>
                <a:gd name="connsiteY4" fmla="*/ 42245 h 48595"/>
                <a:gd name="connsiteX5" fmla="*/ 41649 w 44913"/>
                <a:gd name="connsiteY5" fmla="*/ 32720 h 48595"/>
                <a:gd name="connsiteX6" fmla="*/ 44824 w 44913"/>
                <a:gd name="connsiteY6" fmla="*/ 20020 h 48595"/>
                <a:gd name="connsiteX7" fmla="*/ 28949 w 44913"/>
                <a:gd name="connsiteY7" fmla="*/ 4145 h 48595"/>
                <a:gd name="connsiteX8" fmla="*/ 6724 w 44913"/>
                <a:gd name="connsiteY8" fmla="*/ 970 h 4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13" h="48595">
                  <a:moveTo>
                    <a:pt x="6724" y="970"/>
                  </a:moveTo>
                  <a:cubicBezTo>
                    <a:pt x="2491" y="4145"/>
                    <a:pt x="4687" y="15798"/>
                    <a:pt x="3549" y="23195"/>
                  </a:cubicBezTo>
                  <a:cubicBezTo>
                    <a:pt x="2570" y="29558"/>
                    <a:pt x="-1187" y="36000"/>
                    <a:pt x="374" y="42245"/>
                  </a:cubicBezTo>
                  <a:cubicBezTo>
                    <a:pt x="1299" y="45947"/>
                    <a:pt x="6724" y="46478"/>
                    <a:pt x="9899" y="48595"/>
                  </a:cubicBezTo>
                  <a:cubicBezTo>
                    <a:pt x="10690" y="48437"/>
                    <a:pt x="32045" y="44848"/>
                    <a:pt x="35299" y="42245"/>
                  </a:cubicBezTo>
                  <a:cubicBezTo>
                    <a:pt x="38279" y="39861"/>
                    <a:pt x="39532" y="35895"/>
                    <a:pt x="41649" y="32720"/>
                  </a:cubicBezTo>
                  <a:cubicBezTo>
                    <a:pt x="42707" y="28487"/>
                    <a:pt x="45441" y="24340"/>
                    <a:pt x="44824" y="20020"/>
                  </a:cubicBezTo>
                  <a:cubicBezTo>
                    <a:pt x="43926" y="13734"/>
                    <a:pt x="34080" y="6198"/>
                    <a:pt x="28949" y="4145"/>
                  </a:cubicBezTo>
                  <a:cubicBezTo>
                    <a:pt x="26984" y="3359"/>
                    <a:pt x="10957" y="-2205"/>
                    <a:pt x="6724" y="97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C54501E-3858-481E-A2F1-0288D7213528}"/>
              </a:ext>
            </a:extLst>
          </p:cNvPr>
          <p:cNvSpPr/>
          <p:nvPr/>
        </p:nvSpPr>
        <p:spPr>
          <a:xfrm>
            <a:off x="192117" y="1925819"/>
            <a:ext cx="1865663" cy="4010776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2871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 smtClean="0"/>
              <a:t>Suitable </a:t>
            </a:r>
            <a:r>
              <a:rPr lang="en-US" altLang="ko-KR" sz="3200" dirty="0" err="1" smtClean="0"/>
              <a:t>decladding</a:t>
            </a:r>
            <a:r>
              <a:rPr lang="en-US" altLang="ko-KR" sz="3200" dirty="0" smtClean="0"/>
              <a:t> method to Damaged SNF</a:t>
            </a:r>
            <a:endParaRPr lang="ko-KR" altLang="en-US" sz="2800" dirty="0"/>
          </a:p>
        </p:txBody>
      </p:sp>
      <p:pic>
        <p:nvPicPr>
          <p:cNvPr id="4534" name="_x525897904" descr="EMB000001983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2" t="14307" r="23785" b="10739"/>
          <a:stretch>
            <a:fillRect/>
          </a:stretch>
        </p:blipFill>
        <p:spPr bwMode="auto">
          <a:xfrm>
            <a:off x="590098" y="1851498"/>
            <a:ext cx="1181493" cy="118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5" name="_x525894520" descr="EMB0000019833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67" y="1851498"/>
            <a:ext cx="1163821" cy="118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36" name="TextBox 4535"/>
          <p:cNvSpPr txBox="1"/>
          <p:nvPr/>
        </p:nvSpPr>
        <p:spPr>
          <a:xfrm>
            <a:off x="520524" y="3175225"/>
            <a:ext cx="144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&lt; </a:t>
            </a:r>
            <a:r>
              <a:rPr lang="ko-KR" altLang="en-US" sz="12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누출연료봉</a:t>
            </a:r>
            <a:r>
              <a:rPr lang="ko-KR" altLang="en-US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&gt;</a:t>
            </a:r>
            <a:endParaRPr lang="ko-KR" altLang="en-US" sz="120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4537" name="TextBox 4536"/>
          <p:cNvSpPr txBox="1"/>
          <p:nvPr/>
        </p:nvSpPr>
        <p:spPr>
          <a:xfrm>
            <a:off x="2071430" y="3175224"/>
            <a:ext cx="1440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&lt; </a:t>
            </a:r>
            <a:r>
              <a:rPr lang="ko-KR" altLang="en-US" sz="12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손상연료봉</a:t>
            </a:r>
            <a:r>
              <a:rPr lang="ko-KR" altLang="en-US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2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&gt;</a:t>
            </a:r>
            <a:endParaRPr lang="ko-KR" altLang="en-US" sz="120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4538" name="_x525893152" descr="EMB00000198334c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24" y="3711216"/>
            <a:ext cx="1409787" cy="73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9" name="_x525892072" descr="EMB00000198334e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48" y="3696747"/>
            <a:ext cx="1250590" cy="108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0" name="TextBox 4539"/>
          <p:cNvSpPr txBox="1"/>
          <p:nvPr/>
        </p:nvSpPr>
        <p:spPr>
          <a:xfrm>
            <a:off x="365954" y="4806227"/>
            <a:ext cx="1749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&lt; </a:t>
            </a:r>
            <a:r>
              <a:rPr lang="ko-KR" altLang="en-US" sz="11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지지격자</a:t>
            </a:r>
            <a:r>
              <a:rPr lang="en-US" altLang="ko-KR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-</a:t>
            </a:r>
            <a:r>
              <a:rPr lang="ko-KR" altLang="en-US" sz="11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연료봉</a:t>
            </a:r>
            <a:r>
              <a:rPr lang="ko-KR" altLang="en-US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sz="11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프레팅</a:t>
            </a:r>
            <a:r>
              <a:rPr lang="ko-KR" altLang="en-US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&gt;</a:t>
            </a:r>
            <a:endParaRPr lang="ko-KR" altLang="en-US" sz="110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4541" name="TextBox 4540"/>
          <p:cNvSpPr txBox="1"/>
          <p:nvPr/>
        </p:nvSpPr>
        <p:spPr>
          <a:xfrm>
            <a:off x="2060457" y="4806227"/>
            <a:ext cx="1363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&lt; </a:t>
            </a:r>
            <a:r>
              <a:rPr lang="ko-KR" altLang="en-US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이물질 </a:t>
            </a:r>
            <a:r>
              <a:rPr lang="ko-KR" altLang="en-US" sz="1100" dirty="0" err="1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프레팅</a:t>
            </a:r>
            <a:r>
              <a:rPr lang="ko-KR" altLang="en-US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sz="1100" dirty="0" smtClean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&gt;</a:t>
            </a:r>
            <a:endParaRPr lang="ko-KR" altLang="en-US" sz="110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477" y="1115849"/>
            <a:ext cx="418732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FF0000"/>
                </a:solidFill>
              </a:rPr>
              <a:t>Mechanical </a:t>
            </a:r>
            <a:r>
              <a:rPr lang="en-US" altLang="ko-KR" sz="2400" b="1" dirty="0" err="1" smtClean="0">
                <a:solidFill>
                  <a:srgbClr val="FF0000"/>
                </a:solidFill>
              </a:rPr>
              <a:t>Decladding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Mechanically separation of pellet and cladding by passing rod-cut through slitting module</a:t>
            </a: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FF0000"/>
                </a:solidFill>
              </a:rPr>
              <a:t>Not applicable</a:t>
            </a:r>
            <a:r>
              <a:rPr lang="en-US" altLang="ko-KR" dirty="0" smtClean="0"/>
              <a:t> to Damaged SNF due to defect and flaws in cladding </a:t>
            </a:r>
            <a:endParaRPr lang="ko-KR" altLang="en-US" dirty="0"/>
          </a:p>
        </p:txBody>
      </p:sp>
      <p:pic>
        <p:nvPicPr>
          <p:cNvPr id="4545" name="그림 4544"/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52" b="87055" l="22788" r="862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6" t="13333" r="13333" b="10786"/>
          <a:stretch/>
        </p:blipFill>
        <p:spPr>
          <a:xfrm>
            <a:off x="5491637" y="3032991"/>
            <a:ext cx="1470318" cy="1076592"/>
          </a:xfrm>
          <a:prstGeom prst="rect">
            <a:avLst/>
          </a:prstGeom>
        </p:spPr>
      </p:pic>
      <p:sp>
        <p:nvSpPr>
          <p:cNvPr id="4547" name="TextBox 4546"/>
          <p:cNvSpPr txBox="1"/>
          <p:nvPr/>
        </p:nvSpPr>
        <p:spPr>
          <a:xfrm>
            <a:off x="4133135" y="4095186"/>
            <a:ext cx="418732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solidFill>
                  <a:srgbClr val="0068B7"/>
                </a:solidFill>
              </a:rPr>
              <a:t>Oxidative </a:t>
            </a:r>
            <a:r>
              <a:rPr lang="en-US" altLang="ko-KR" sz="2400" b="1" dirty="0" err="1" smtClean="0">
                <a:solidFill>
                  <a:srgbClr val="0068B7"/>
                </a:solidFill>
              </a:rPr>
              <a:t>Decladding</a:t>
            </a:r>
            <a:endParaRPr lang="en-US" altLang="ko-KR" sz="2400" b="1" dirty="0" smtClean="0">
              <a:solidFill>
                <a:srgbClr val="0068B7"/>
              </a:solidFill>
            </a:endParaRP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en-US" altLang="ko-KR" dirty="0" smtClean="0"/>
              <a:t>Separation of pellet and cladding by volume expansion effect of UO</a:t>
            </a:r>
            <a:r>
              <a:rPr lang="en-US" altLang="ko-KR" baseline="-25000" dirty="0" smtClean="0"/>
              <a:t>2</a:t>
            </a:r>
            <a:r>
              <a:rPr lang="en-US" altLang="ko-KR" dirty="0" smtClean="0"/>
              <a:t> oxidation leading to U</a:t>
            </a:r>
            <a:r>
              <a:rPr lang="en-US" altLang="ko-KR" baseline="-25000" dirty="0" smtClean="0"/>
              <a:t>3</a:t>
            </a:r>
            <a:r>
              <a:rPr lang="en-US" altLang="ko-KR" dirty="0" smtClean="0"/>
              <a:t>O</a:t>
            </a:r>
            <a:r>
              <a:rPr lang="en-US" altLang="ko-KR" baseline="-25000" dirty="0" smtClean="0"/>
              <a:t>8</a:t>
            </a:r>
            <a:r>
              <a:rPr lang="en-US" altLang="ko-KR" dirty="0" smtClean="0"/>
              <a:t> pulverization</a:t>
            </a:r>
          </a:p>
          <a:p>
            <a:pPr marL="64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solidFill>
                  <a:srgbClr val="FF0000"/>
                </a:solidFill>
              </a:rPr>
              <a:t>Not affected</a:t>
            </a:r>
            <a:r>
              <a:rPr lang="en-US" altLang="ko-KR" dirty="0" smtClean="0"/>
              <a:t> by defect and flaws in cladding of damaged SNF  </a:t>
            </a:r>
            <a:endParaRPr lang="ko-KR" altLang="en-US" dirty="0"/>
          </a:p>
        </p:txBody>
      </p:sp>
      <p:sp>
        <p:nvSpPr>
          <p:cNvPr id="6" name="아래쪽 화살표 5"/>
          <p:cNvSpPr/>
          <p:nvPr/>
        </p:nvSpPr>
        <p:spPr>
          <a:xfrm rot="2959112">
            <a:off x="3651623" y="2072535"/>
            <a:ext cx="586478" cy="781970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49" name="아래쪽 화살표 4548"/>
          <p:cNvSpPr/>
          <p:nvPr/>
        </p:nvSpPr>
        <p:spPr>
          <a:xfrm rot="7525148">
            <a:off x="3676123" y="3321085"/>
            <a:ext cx="586478" cy="781970"/>
          </a:xfrm>
          <a:prstGeom prst="downArrow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263066" y="1851498"/>
            <a:ext cx="15548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6600" dirty="0" smtClean="0">
                <a:solidFill>
                  <a:srgbClr val="FF0000"/>
                </a:solidFill>
              </a:rPr>
              <a:t>X</a:t>
            </a:r>
            <a:endParaRPr lang="ko-KR" altLang="en-US" sz="2800" dirty="0">
              <a:solidFill>
                <a:srgbClr val="FF0000"/>
              </a:solidFill>
            </a:endParaRPr>
          </a:p>
        </p:txBody>
      </p:sp>
      <p:pic>
        <p:nvPicPr>
          <p:cNvPr id="4551" name="그림 4550">
            <a:extLst>
              <a:ext uri="{FF2B5EF4-FFF2-40B4-BE49-F238E27FC236}">
                <a16:creationId xmlns:a16="http://schemas.microsoft.com/office/drawing/2014/main" id="{5121C320-EB5E-42AF-AFAA-A05956FF8B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18693" r="62548" b="36086"/>
          <a:stretch/>
        </p:blipFill>
        <p:spPr>
          <a:xfrm>
            <a:off x="8398798" y="4633599"/>
            <a:ext cx="512591" cy="15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4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원통 27"/>
          <p:cNvSpPr/>
          <p:nvPr/>
        </p:nvSpPr>
        <p:spPr>
          <a:xfrm>
            <a:off x="499192" y="5530555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원통 28"/>
          <p:cNvSpPr/>
          <p:nvPr/>
        </p:nvSpPr>
        <p:spPr>
          <a:xfrm>
            <a:off x="499263" y="5342181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원통 29"/>
          <p:cNvSpPr/>
          <p:nvPr/>
        </p:nvSpPr>
        <p:spPr>
          <a:xfrm>
            <a:off x="499317" y="5156606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원통 30"/>
          <p:cNvSpPr/>
          <p:nvPr/>
        </p:nvSpPr>
        <p:spPr>
          <a:xfrm>
            <a:off x="499192" y="4971753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원통 31"/>
          <p:cNvSpPr/>
          <p:nvPr/>
        </p:nvSpPr>
        <p:spPr>
          <a:xfrm>
            <a:off x="499263" y="4783379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원통 32"/>
          <p:cNvSpPr/>
          <p:nvPr/>
        </p:nvSpPr>
        <p:spPr>
          <a:xfrm>
            <a:off x="499317" y="4597804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원통 33"/>
          <p:cNvSpPr/>
          <p:nvPr/>
        </p:nvSpPr>
        <p:spPr>
          <a:xfrm>
            <a:off x="499194" y="4408722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원통 34"/>
          <p:cNvSpPr/>
          <p:nvPr/>
        </p:nvSpPr>
        <p:spPr>
          <a:xfrm>
            <a:off x="499265" y="4220348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원통 35"/>
          <p:cNvSpPr/>
          <p:nvPr/>
        </p:nvSpPr>
        <p:spPr>
          <a:xfrm>
            <a:off x="499319" y="4039006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원통 24"/>
          <p:cNvSpPr/>
          <p:nvPr/>
        </p:nvSpPr>
        <p:spPr>
          <a:xfrm>
            <a:off x="499193" y="3849925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원통 25"/>
          <p:cNvSpPr/>
          <p:nvPr/>
        </p:nvSpPr>
        <p:spPr>
          <a:xfrm>
            <a:off x="499264" y="3661551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원통 26"/>
          <p:cNvSpPr/>
          <p:nvPr/>
        </p:nvSpPr>
        <p:spPr>
          <a:xfrm>
            <a:off x="499318" y="3475976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Motivation</a:t>
            </a:r>
            <a:endParaRPr lang="ko-KR" altLang="en-US" sz="3200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Preliminary study for Derivation of Oxidation condition for KAERI Oxidative </a:t>
            </a:r>
            <a:r>
              <a:rPr lang="en-US" altLang="ko-KR" dirty="0" err="1"/>
              <a:t>Decladding</a:t>
            </a:r>
            <a:r>
              <a:rPr lang="en-US" altLang="ko-KR" dirty="0"/>
              <a:t> equipment</a:t>
            </a:r>
          </a:p>
          <a:p>
            <a:pPr lvl="2"/>
            <a:r>
              <a:rPr lang="en-US" altLang="ko-KR" dirty="0"/>
              <a:t>Feasibility Study of oxidative </a:t>
            </a:r>
            <a:r>
              <a:rPr lang="en-US" altLang="ko-KR" dirty="0" err="1"/>
              <a:t>decladding</a:t>
            </a:r>
            <a:r>
              <a:rPr lang="en-US" altLang="ko-KR" dirty="0"/>
              <a:t> for </a:t>
            </a:r>
            <a:r>
              <a:rPr lang="en-US" altLang="ko-KR" b="1" dirty="0"/>
              <a:t>20 cm</a:t>
            </a:r>
            <a:r>
              <a:rPr lang="en-US" altLang="ko-KR" dirty="0"/>
              <a:t> rod</a:t>
            </a:r>
          </a:p>
          <a:p>
            <a:pPr lvl="2"/>
            <a:r>
              <a:rPr lang="en-US" altLang="ko-KR" dirty="0"/>
              <a:t>Evaluation of the time required for completely oxidation for 20 cm</a:t>
            </a:r>
          </a:p>
          <a:p>
            <a:pPr lvl="2"/>
            <a:r>
              <a:rPr lang="en-US" altLang="ko-KR" dirty="0"/>
              <a:t>Optimal Condition for reduced oxidation time</a:t>
            </a:r>
            <a:endParaRPr lang="ko-KR" altLang="en-US" dirty="0"/>
          </a:p>
        </p:txBody>
      </p:sp>
      <p:cxnSp>
        <p:nvCxnSpPr>
          <p:cNvPr id="13" name="직선 연결선 12"/>
          <p:cNvCxnSpPr/>
          <p:nvPr/>
        </p:nvCxnSpPr>
        <p:spPr>
          <a:xfrm>
            <a:off x="480257" y="2303490"/>
            <a:ext cx="0" cy="3670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60497" y="2303489"/>
            <a:ext cx="0" cy="36700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원통 14"/>
          <p:cNvSpPr/>
          <p:nvPr/>
        </p:nvSpPr>
        <p:spPr>
          <a:xfrm>
            <a:off x="499193" y="3291123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원통 15"/>
          <p:cNvSpPr/>
          <p:nvPr/>
        </p:nvSpPr>
        <p:spPr>
          <a:xfrm>
            <a:off x="499264" y="3102749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원통 16"/>
          <p:cNvSpPr/>
          <p:nvPr/>
        </p:nvSpPr>
        <p:spPr>
          <a:xfrm>
            <a:off x="499318" y="2917174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8" name="직선 화살표 연결선 17"/>
          <p:cNvCxnSpPr/>
          <p:nvPr/>
        </p:nvCxnSpPr>
        <p:spPr>
          <a:xfrm>
            <a:off x="917878" y="2303489"/>
            <a:ext cx="7088" cy="367006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 flipH="1">
            <a:off x="448585" y="6048316"/>
            <a:ext cx="216196" cy="777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17878" y="3187008"/>
            <a:ext cx="649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20 cm</a:t>
            </a:r>
            <a:endParaRPr lang="ko-KR" altLang="en-US" sz="11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304507" y="6410850"/>
            <a:ext cx="649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0.8 cm</a:t>
            </a:r>
            <a:endParaRPr lang="ko-KR" altLang="en-US" sz="11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22" name="원통 21"/>
          <p:cNvSpPr/>
          <p:nvPr/>
        </p:nvSpPr>
        <p:spPr>
          <a:xfrm>
            <a:off x="499195" y="2728092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원통 22"/>
          <p:cNvSpPr/>
          <p:nvPr/>
        </p:nvSpPr>
        <p:spPr>
          <a:xfrm>
            <a:off x="499266" y="2539718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원통 23"/>
          <p:cNvSpPr/>
          <p:nvPr/>
        </p:nvSpPr>
        <p:spPr>
          <a:xfrm>
            <a:off x="499320" y="2354143"/>
            <a:ext cx="148050" cy="222837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2895814" y="5607175"/>
            <a:ext cx="2664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/>
              <a:t>&lt; Schematic drawing of KAERI</a:t>
            </a:r>
          </a:p>
          <a:p>
            <a:pPr algn="ctr"/>
            <a:r>
              <a:rPr lang="en-US" altLang="ko-KR" sz="1400" b="1" dirty="0"/>
              <a:t>oxidative </a:t>
            </a:r>
            <a:r>
              <a:rPr lang="en-US" altLang="ko-KR" sz="1400" b="1" dirty="0" err="1"/>
              <a:t>decaldding</a:t>
            </a:r>
            <a:r>
              <a:rPr lang="en-US" altLang="ko-KR" sz="1400" b="1" dirty="0"/>
              <a:t> equipment&gt;</a:t>
            </a:r>
            <a:endParaRPr lang="ko-KR" altLang="en-US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6523261" y="5840179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/>
              <a:t>&lt; </a:t>
            </a:r>
            <a:r>
              <a:rPr lang="en-US" altLang="ko-KR" sz="1400" b="1" dirty="0" err="1"/>
              <a:t>Decladding</a:t>
            </a:r>
            <a:r>
              <a:rPr lang="en-US" altLang="ko-KR" sz="1400" b="1" dirty="0"/>
              <a:t> Concept &gt;</a:t>
            </a:r>
            <a:endParaRPr lang="ko-KR" altLang="en-US" sz="1400" b="1" dirty="0"/>
          </a:p>
        </p:txBody>
      </p:sp>
      <p:cxnSp>
        <p:nvCxnSpPr>
          <p:cNvPr id="40" name="직선 연결선 39"/>
          <p:cNvCxnSpPr/>
          <p:nvPr/>
        </p:nvCxnSpPr>
        <p:spPr>
          <a:xfrm>
            <a:off x="7207649" y="2984041"/>
            <a:ext cx="0" cy="18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/>
          <p:cNvCxnSpPr/>
          <p:nvPr/>
        </p:nvCxnSpPr>
        <p:spPr>
          <a:xfrm>
            <a:off x="7546639" y="2972947"/>
            <a:ext cx="0" cy="180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원통 41"/>
          <p:cNvSpPr/>
          <p:nvPr/>
        </p:nvSpPr>
        <p:spPr>
          <a:xfrm>
            <a:off x="7242554" y="4236482"/>
            <a:ext cx="272913" cy="367789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60" y="2878501"/>
            <a:ext cx="3692435" cy="2496086"/>
          </a:xfrm>
          <a:prstGeom prst="rect">
            <a:avLst/>
          </a:prstGeom>
        </p:spPr>
      </p:pic>
      <p:sp>
        <p:nvSpPr>
          <p:cNvPr id="44" name="원통 43"/>
          <p:cNvSpPr/>
          <p:nvPr/>
        </p:nvSpPr>
        <p:spPr>
          <a:xfrm>
            <a:off x="7242554" y="3918982"/>
            <a:ext cx="272913" cy="367789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원통 44"/>
          <p:cNvSpPr/>
          <p:nvPr/>
        </p:nvSpPr>
        <p:spPr>
          <a:xfrm>
            <a:off x="7242554" y="3601482"/>
            <a:ext cx="272913" cy="367789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원통 45"/>
          <p:cNvSpPr/>
          <p:nvPr/>
        </p:nvSpPr>
        <p:spPr>
          <a:xfrm>
            <a:off x="7242554" y="3283982"/>
            <a:ext cx="272913" cy="367789"/>
          </a:xfrm>
          <a:prstGeom prst="can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폭발 1 5"/>
          <p:cNvSpPr/>
          <p:nvPr/>
        </p:nvSpPr>
        <p:spPr>
          <a:xfrm>
            <a:off x="7251432" y="2616905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폭발 1 47"/>
          <p:cNvSpPr/>
          <p:nvPr/>
        </p:nvSpPr>
        <p:spPr>
          <a:xfrm>
            <a:off x="7448702" y="2849187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폭발 1 48"/>
          <p:cNvSpPr/>
          <p:nvPr/>
        </p:nvSpPr>
        <p:spPr>
          <a:xfrm>
            <a:off x="7251432" y="3134713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폭발 1 49"/>
          <p:cNvSpPr/>
          <p:nvPr/>
        </p:nvSpPr>
        <p:spPr>
          <a:xfrm>
            <a:off x="7391162" y="3123411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폭발 1 50"/>
          <p:cNvSpPr/>
          <p:nvPr/>
        </p:nvSpPr>
        <p:spPr>
          <a:xfrm>
            <a:off x="7265449" y="2993660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폭발 1 51"/>
          <p:cNvSpPr/>
          <p:nvPr/>
        </p:nvSpPr>
        <p:spPr>
          <a:xfrm>
            <a:off x="7370915" y="298758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폭발 1 52"/>
          <p:cNvSpPr/>
          <p:nvPr/>
        </p:nvSpPr>
        <p:spPr>
          <a:xfrm>
            <a:off x="7267083" y="2849187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폭발 1 53"/>
          <p:cNvSpPr/>
          <p:nvPr/>
        </p:nvSpPr>
        <p:spPr>
          <a:xfrm>
            <a:off x="7543366" y="2655447"/>
            <a:ext cx="93523" cy="167899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폭발 1 54"/>
          <p:cNvSpPr/>
          <p:nvPr/>
        </p:nvSpPr>
        <p:spPr>
          <a:xfrm>
            <a:off x="7042074" y="2836135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폭발 1 55"/>
          <p:cNvSpPr/>
          <p:nvPr/>
        </p:nvSpPr>
        <p:spPr>
          <a:xfrm>
            <a:off x="7289331" y="4658563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폭발 1 56"/>
          <p:cNvSpPr/>
          <p:nvPr/>
        </p:nvSpPr>
        <p:spPr>
          <a:xfrm>
            <a:off x="7412650" y="4868965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폭발 1 57"/>
          <p:cNvSpPr/>
          <p:nvPr/>
        </p:nvSpPr>
        <p:spPr>
          <a:xfrm>
            <a:off x="7157020" y="5363181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9" name="폭발 1 58"/>
          <p:cNvSpPr/>
          <p:nvPr/>
        </p:nvSpPr>
        <p:spPr>
          <a:xfrm>
            <a:off x="7174577" y="514644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0" name="폭발 1 59"/>
          <p:cNvSpPr/>
          <p:nvPr/>
        </p:nvSpPr>
        <p:spPr>
          <a:xfrm>
            <a:off x="7335314" y="5173015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폭발 1 60"/>
          <p:cNvSpPr/>
          <p:nvPr/>
        </p:nvSpPr>
        <p:spPr>
          <a:xfrm>
            <a:off x="7504549" y="5196606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폭발 1 61"/>
          <p:cNvSpPr/>
          <p:nvPr/>
        </p:nvSpPr>
        <p:spPr>
          <a:xfrm>
            <a:off x="7233483" y="4966674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폭발 1 62"/>
          <p:cNvSpPr/>
          <p:nvPr/>
        </p:nvSpPr>
        <p:spPr>
          <a:xfrm>
            <a:off x="7524345" y="5379712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폭발 1 63"/>
          <p:cNvSpPr/>
          <p:nvPr/>
        </p:nvSpPr>
        <p:spPr>
          <a:xfrm>
            <a:off x="7347595" y="5383417"/>
            <a:ext cx="111695" cy="117295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자유형 64"/>
          <p:cNvSpPr/>
          <p:nvPr/>
        </p:nvSpPr>
        <p:spPr>
          <a:xfrm>
            <a:off x="6969427" y="4848378"/>
            <a:ext cx="368300" cy="895350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자유형 65"/>
          <p:cNvSpPr/>
          <p:nvPr/>
        </p:nvSpPr>
        <p:spPr>
          <a:xfrm flipH="1">
            <a:off x="7464348" y="4867991"/>
            <a:ext cx="368300" cy="895350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8" name="직선 화살표 연결선 67"/>
          <p:cNvCxnSpPr/>
          <p:nvPr/>
        </p:nvCxnSpPr>
        <p:spPr>
          <a:xfrm>
            <a:off x="7743748" y="3197776"/>
            <a:ext cx="0" cy="1598515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직선 화살표 연결선 68"/>
          <p:cNvCxnSpPr/>
          <p:nvPr/>
        </p:nvCxnSpPr>
        <p:spPr>
          <a:xfrm>
            <a:off x="6981748" y="3220560"/>
            <a:ext cx="0" cy="1598515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832649" y="3549656"/>
            <a:ext cx="766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Vertical</a:t>
            </a:r>
          </a:p>
          <a:p>
            <a:pPr algn="ctr"/>
            <a:r>
              <a:rPr lang="en-US" altLang="ko-KR" sz="1200" b="1" dirty="0"/>
              <a:t>vibration</a:t>
            </a:r>
            <a:endParaRPr lang="ko-KR" alt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7647199" y="5304592"/>
            <a:ext cx="766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Oxidant</a:t>
            </a:r>
            <a:endParaRPr lang="ko-KR" altLang="en-US" sz="1200" b="1" dirty="0"/>
          </a:p>
        </p:txBody>
      </p:sp>
      <p:sp>
        <p:nvSpPr>
          <p:cNvPr id="72" name="폭발 1 71"/>
          <p:cNvSpPr/>
          <p:nvPr/>
        </p:nvSpPr>
        <p:spPr>
          <a:xfrm>
            <a:off x="8032407" y="4624424"/>
            <a:ext cx="138192" cy="159618"/>
          </a:xfrm>
          <a:prstGeom prst="irregularSeal1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72"/>
          <p:cNvSpPr txBox="1"/>
          <p:nvPr/>
        </p:nvSpPr>
        <p:spPr>
          <a:xfrm>
            <a:off x="7691799" y="4560065"/>
            <a:ext cx="142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/>
              <a:t>U</a:t>
            </a:r>
            <a:r>
              <a:rPr lang="en-US" altLang="ko-KR" sz="1200" b="1" baseline="-25000" dirty="0"/>
              <a:t>3</a:t>
            </a:r>
            <a:r>
              <a:rPr lang="en-US" altLang="ko-KR" sz="1200" b="1" dirty="0"/>
              <a:t>O</a:t>
            </a:r>
            <a:r>
              <a:rPr lang="en-US" altLang="ko-KR" sz="1200" b="1" baseline="-25000" dirty="0"/>
              <a:t>8</a:t>
            </a:r>
            <a:r>
              <a:rPr lang="en-US" altLang="ko-KR" sz="1200" b="1" dirty="0"/>
              <a:t> </a:t>
            </a:r>
          </a:p>
          <a:p>
            <a:pPr algn="ctr"/>
            <a:r>
              <a:rPr lang="en-US" altLang="ko-KR" sz="1200" b="1" dirty="0"/>
              <a:t>powders</a:t>
            </a:r>
            <a:endParaRPr lang="ko-KR" altLang="en-US" sz="1200" b="1" dirty="0"/>
          </a:p>
        </p:txBody>
      </p:sp>
      <p:sp>
        <p:nvSpPr>
          <p:cNvPr id="74" name="자유형 73"/>
          <p:cNvSpPr/>
          <p:nvPr/>
        </p:nvSpPr>
        <p:spPr>
          <a:xfrm rot="10304632" flipH="1">
            <a:off x="7076704" y="2693436"/>
            <a:ext cx="267444" cy="501619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자유형 74"/>
          <p:cNvSpPr/>
          <p:nvPr/>
        </p:nvSpPr>
        <p:spPr>
          <a:xfrm rot="11427456">
            <a:off x="7446113" y="2699864"/>
            <a:ext cx="342129" cy="520608"/>
          </a:xfrm>
          <a:custGeom>
            <a:avLst/>
            <a:gdLst>
              <a:gd name="connsiteX0" fmla="*/ 0 w 368300"/>
              <a:gd name="connsiteY0" fmla="*/ 895350 h 895350"/>
              <a:gd name="connsiteX1" fmla="*/ 266700 w 368300"/>
              <a:gd name="connsiteY1" fmla="*/ 679450 h 895350"/>
              <a:gd name="connsiteX2" fmla="*/ 368300 w 368300"/>
              <a:gd name="connsiteY2" fmla="*/ 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300" h="895350">
                <a:moveTo>
                  <a:pt x="0" y="895350"/>
                </a:moveTo>
                <a:cubicBezTo>
                  <a:pt x="102658" y="862012"/>
                  <a:pt x="205317" y="828675"/>
                  <a:pt x="266700" y="679450"/>
                </a:cubicBezTo>
                <a:cubicBezTo>
                  <a:pt x="328083" y="530225"/>
                  <a:pt x="338667" y="109008"/>
                  <a:pt x="36830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1895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Previous </a:t>
            </a:r>
            <a:r>
              <a:rPr lang="en-US" altLang="ko-KR" sz="3200" dirty="0" smtClean="0"/>
              <a:t>study of KAERI </a:t>
            </a:r>
            <a:r>
              <a:rPr lang="en-US" altLang="ko-KR" sz="3200" dirty="0"/>
              <a:t>(I) </a:t>
            </a:r>
            <a:endParaRPr lang="ko-KR" altLang="en-US" sz="3200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Vertical Oxidative </a:t>
            </a:r>
            <a:r>
              <a:rPr lang="en-US" altLang="ko-KR" dirty="0" err="1"/>
              <a:t>Decladding</a:t>
            </a:r>
            <a:r>
              <a:rPr lang="en-US" altLang="ko-KR" dirty="0"/>
              <a:t> Experiment for SF rod-cut at 2009</a:t>
            </a:r>
          </a:p>
          <a:p>
            <a:pPr lvl="2"/>
            <a:r>
              <a:rPr lang="en-US" altLang="ko-KR" dirty="0"/>
              <a:t>Decreased </a:t>
            </a:r>
            <a:r>
              <a:rPr lang="en-US" altLang="ko-KR" dirty="0" err="1"/>
              <a:t>decladding</a:t>
            </a:r>
            <a:r>
              <a:rPr lang="en-US" altLang="ko-KR" dirty="0"/>
              <a:t> efficiency for high-burnup rod-cut</a:t>
            </a:r>
          </a:p>
          <a:p>
            <a:pPr lvl="2"/>
            <a:r>
              <a:rPr lang="en-US" altLang="ko-KR" dirty="0"/>
              <a:t>No complete </a:t>
            </a:r>
            <a:r>
              <a:rPr lang="en-US" altLang="ko-KR" dirty="0" err="1"/>
              <a:t>decladding</a:t>
            </a:r>
            <a:r>
              <a:rPr lang="en-US" altLang="ko-KR" dirty="0"/>
              <a:t> for </a:t>
            </a:r>
            <a:r>
              <a:rPr lang="en-US" altLang="ko-KR" dirty="0" err="1"/>
              <a:t>rodcut</a:t>
            </a:r>
            <a:r>
              <a:rPr lang="en-US" altLang="ko-KR" dirty="0"/>
              <a:t> of length higher than 30 mm</a:t>
            </a:r>
            <a:endParaRPr lang="ko-KR" alt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-1304507" y="6410850"/>
            <a:ext cx="649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0.8 cm</a:t>
            </a:r>
            <a:endParaRPr lang="ko-KR" altLang="en-US" sz="11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2F656CAA-4C35-4F7A-B266-FE82E5303E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2"/>
          <a:stretch/>
        </p:blipFill>
        <p:spPr>
          <a:xfrm>
            <a:off x="552354" y="2207121"/>
            <a:ext cx="4252117" cy="3716829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9E0D1C3D-DB37-43AE-BE78-133483E4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397" y="2283340"/>
            <a:ext cx="1823954" cy="1394788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4EB1EF56-6A64-4A31-A9C9-3C7AE1C42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351" y="2327918"/>
            <a:ext cx="1694121" cy="1302054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491E5719-28D7-476A-A886-43B3D69212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892"/>
          <a:stretch/>
        </p:blipFill>
        <p:spPr>
          <a:xfrm>
            <a:off x="5013079" y="3781621"/>
            <a:ext cx="1753435" cy="1302054"/>
          </a:xfrm>
          <a:prstGeom prst="rect">
            <a:avLst/>
          </a:prstGeom>
        </p:spPr>
      </p:pic>
      <p:pic>
        <p:nvPicPr>
          <p:cNvPr id="79" name="그림 78">
            <a:extLst>
              <a:ext uri="{FF2B5EF4-FFF2-40B4-BE49-F238E27FC236}">
                <a16:creationId xmlns:a16="http://schemas.microsoft.com/office/drawing/2014/main" id="{61981EE5-0D43-4EF4-A7F9-174BC1110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210"/>
          <a:stretch/>
        </p:blipFill>
        <p:spPr>
          <a:xfrm>
            <a:off x="6813351" y="3781621"/>
            <a:ext cx="1778295" cy="1302054"/>
          </a:xfrm>
          <a:prstGeom prst="rect">
            <a:avLst/>
          </a:prstGeom>
        </p:spPr>
      </p:pic>
      <p:sp>
        <p:nvSpPr>
          <p:cNvPr id="80" name="내용 개체 틀 2">
            <a:extLst>
              <a:ext uri="{FF2B5EF4-FFF2-40B4-BE49-F238E27FC236}">
                <a16:creationId xmlns:a16="http://schemas.microsoft.com/office/drawing/2014/main" id="{5ADBF92C-51BF-4657-A730-94FD657372B2}"/>
              </a:ext>
            </a:extLst>
          </p:cNvPr>
          <p:cNvSpPr txBox="1">
            <a:spLocks/>
          </p:cNvSpPr>
          <p:nvPr/>
        </p:nvSpPr>
        <p:spPr>
          <a:xfrm>
            <a:off x="5541305" y="6104149"/>
            <a:ext cx="3471168" cy="482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ko-KR" sz="1400" dirty="0" err="1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Jeong</a:t>
            </a:r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-Won Lee, KAERI/RR-3131/2009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444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Previous </a:t>
            </a:r>
            <a:r>
              <a:rPr lang="en-US" altLang="ko-KR" sz="3200" dirty="0" smtClean="0"/>
              <a:t>study of KAERI </a:t>
            </a:r>
            <a:r>
              <a:rPr lang="en-US" altLang="ko-KR" sz="3200" dirty="0"/>
              <a:t>(II) </a:t>
            </a:r>
            <a:endParaRPr lang="ko-KR" altLang="en-US" sz="3200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Vertical Oxidative </a:t>
            </a:r>
            <a:r>
              <a:rPr lang="en-US" altLang="ko-KR" dirty="0" err="1"/>
              <a:t>Decladding</a:t>
            </a:r>
            <a:r>
              <a:rPr lang="en-US" altLang="ko-KR" dirty="0"/>
              <a:t> Experiment for SF rod-cut at 2014</a:t>
            </a:r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2"/>
            <a:r>
              <a:rPr lang="en-US" altLang="ko-KR" dirty="0"/>
              <a:t>Powders released from upper part of rod-cut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304507" y="6410850"/>
            <a:ext cx="649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0.8 cm</a:t>
            </a:r>
            <a:endParaRPr lang="ko-KR" altLang="en-US" sz="11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0996B0C-9E3D-4524-99AE-1AF26F9A3F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8" b="37571"/>
          <a:stretch/>
        </p:blipFill>
        <p:spPr>
          <a:xfrm>
            <a:off x="6193306" y="2561898"/>
            <a:ext cx="1900457" cy="439021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AD8B1E3E-E3F1-4D44-9E9D-FE5B1A391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20259" r="3876" b="1498"/>
          <a:stretch/>
        </p:blipFill>
        <p:spPr>
          <a:xfrm>
            <a:off x="6176655" y="3240377"/>
            <a:ext cx="1891550" cy="131006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B163770C-33DB-4B0D-A128-F20752E15E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55" y="4789902"/>
            <a:ext cx="1891550" cy="1418662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5121C320-EB5E-42AF-AFAA-A05956FF8B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9" y="1620097"/>
            <a:ext cx="5131912" cy="384893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480096A-06F5-4C73-B89A-94DF3E362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" t="26563" r="22094" b="34367"/>
          <a:stretch/>
        </p:blipFill>
        <p:spPr>
          <a:xfrm>
            <a:off x="6176655" y="1620097"/>
            <a:ext cx="1908202" cy="77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74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Preparation of simulated Damaged Fuel Rod</a:t>
            </a:r>
            <a:endParaRPr lang="ko-KR" altLang="en-US" sz="3200" dirty="0"/>
          </a:p>
        </p:txBody>
      </p:sp>
      <p:pic>
        <p:nvPicPr>
          <p:cNvPr id="122" name="그림 12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1" t="15608" r="10542" b="11525"/>
          <a:stretch/>
        </p:blipFill>
        <p:spPr>
          <a:xfrm>
            <a:off x="3228152" y="1285646"/>
            <a:ext cx="1650590" cy="1533157"/>
          </a:xfrm>
          <a:prstGeom prst="rect">
            <a:avLst/>
          </a:prstGeom>
        </p:spPr>
      </p:pic>
      <p:pic>
        <p:nvPicPr>
          <p:cNvPr id="123" name="그림 12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2769" y="473075"/>
            <a:ext cx="1384190" cy="3075977"/>
          </a:xfrm>
          <a:prstGeom prst="rect">
            <a:avLst/>
          </a:prstGeom>
        </p:spPr>
      </p:pic>
      <p:pic>
        <p:nvPicPr>
          <p:cNvPr id="124" name="그림 12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24275" r="53592" b="20830"/>
          <a:stretch/>
        </p:blipFill>
        <p:spPr>
          <a:xfrm rot="5400000">
            <a:off x="7002569" y="3069168"/>
            <a:ext cx="975731" cy="1677695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2535499" y="2893576"/>
            <a:ext cx="316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&lt;Equipment for fabricating simulated spent-fuel rod 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976264" y="4504506"/>
            <a:ext cx="3167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&lt;Cross-section of simulated SNF&gt;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001346" y="2843926"/>
            <a:ext cx="2901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&lt;Simulated SNF of different sizes&gt;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  <p:sp>
        <p:nvSpPr>
          <p:cNvPr id="18" name="원통 17"/>
          <p:cNvSpPr/>
          <p:nvPr/>
        </p:nvSpPr>
        <p:spPr>
          <a:xfrm>
            <a:off x="1553653" y="4171829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원통 18"/>
          <p:cNvSpPr/>
          <p:nvPr/>
        </p:nvSpPr>
        <p:spPr>
          <a:xfrm>
            <a:off x="1553526" y="4000514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원통 19"/>
          <p:cNvSpPr/>
          <p:nvPr/>
        </p:nvSpPr>
        <p:spPr>
          <a:xfrm>
            <a:off x="1555232" y="3824498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원통 20"/>
          <p:cNvSpPr/>
          <p:nvPr/>
        </p:nvSpPr>
        <p:spPr>
          <a:xfrm>
            <a:off x="1555105" y="3653183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원통 21"/>
          <p:cNvSpPr/>
          <p:nvPr/>
        </p:nvSpPr>
        <p:spPr>
          <a:xfrm>
            <a:off x="1553652" y="3471775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원통 22"/>
          <p:cNvSpPr/>
          <p:nvPr/>
        </p:nvSpPr>
        <p:spPr>
          <a:xfrm>
            <a:off x="1553525" y="3300460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원통 23"/>
          <p:cNvSpPr/>
          <p:nvPr/>
        </p:nvSpPr>
        <p:spPr>
          <a:xfrm>
            <a:off x="1555231" y="3124444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원통 24"/>
          <p:cNvSpPr/>
          <p:nvPr/>
        </p:nvSpPr>
        <p:spPr>
          <a:xfrm>
            <a:off x="1556497" y="2943036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원통 25"/>
          <p:cNvSpPr/>
          <p:nvPr/>
        </p:nvSpPr>
        <p:spPr>
          <a:xfrm>
            <a:off x="1555422" y="2763290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원통 26"/>
          <p:cNvSpPr/>
          <p:nvPr/>
        </p:nvSpPr>
        <p:spPr>
          <a:xfrm>
            <a:off x="1555295" y="2591975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원통 27"/>
          <p:cNvSpPr/>
          <p:nvPr/>
        </p:nvSpPr>
        <p:spPr>
          <a:xfrm>
            <a:off x="1557001" y="2415959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원통 28"/>
          <p:cNvSpPr/>
          <p:nvPr/>
        </p:nvSpPr>
        <p:spPr>
          <a:xfrm>
            <a:off x="1556874" y="2244644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원통 29"/>
          <p:cNvSpPr/>
          <p:nvPr/>
        </p:nvSpPr>
        <p:spPr>
          <a:xfrm>
            <a:off x="1555421" y="2063236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원통 30"/>
          <p:cNvSpPr/>
          <p:nvPr/>
        </p:nvSpPr>
        <p:spPr>
          <a:xfrm>
            <a:off x="1555294" y="1891921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원통 31"/>
          <p:cNvSpPr/>
          <p:nvPr/>
        </p:nvSpPr>
        <p:spPr>
          <a:xfrm>
            <a:off x="1557000" y="1715905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원통 32"/>
          <p:cNvSpPr/>
          <p:nvPr/>
        </p:nvSpPr>
        <p:spPr>
          <a:xfrm>
            <a:off x="1551916" y="1534497"/>
            <a:ext cx="188107" cy="226828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오른쪽 화살표 5"/>
          <p:cNvSpPr/>
          <p:nvPr/>
        </p:nvSpPr>
        <p:spPr>
          <a:xfrm rot="1496023">
            <a:off x="1102369" y="2358965"/>
            <a:ext cx="223577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오른쪽 화살표 34"/>
          <p:cNvSpPr/>
          <p:nvPr/>
        </p:nvSpPr>
        <p:spPr>
          <a:xfrm>
            <a:off x="1035559" y="2884789"/>
            <a:ext cx="260141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오른쪽 화살표 35"/>
          <p:cNvSpPr/>
          <p:nvPr/>
        </p:nvSpPr>
        <p:spPr>
          <a:xfrm rot="20088689">
            <a:off x="1078767" y="3468641"/>
            <a:ext cx="248086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오른쪽 화살표 36"/>
          <p:cNvSpPr/>
          <p:nvPr/>
        </p:nvSpPr>
        <p:spPr>
          <a:xfrm rot="10800000">
            <a:off x="1955063" y="2884787"/>
            <a:ext cx="255551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37"/>
          <p:cNvSpPr/>
          <p:nvPr/>
        </p:nvSpPr>
        <p:spPr>
          <a:xfrm rot="12403497">
            <a:off x="1971707" y="3498005"/>
            <a:ext cx="235342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 화살표 38"/>
          <p:cNvSpPr/>
          <p:nvPr/>
        </p:nvSpPr>
        <p:spPr>
          <a:xfrm rot="9361107">
            <a:off x="1931158" y="2338953"/>
            <a:ext cx="241763" cy="258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77410" y="2020949"/>
            <a:ext cx="41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Ar</a:t>
            </a:r>
            <a:endParaRPr lang="ko-KR" alt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052673" y="2609301"/>
            <a:ext cx="41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Ar</a:t>
            </a:r>
            <a:endParaRPr lang="ko-KR" altLang="en-US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204366" y="4860627"/>
            <a:ext cx="419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/>
              <a:t>Ar</a:t>
            </a:r>
            <a:endParaRPr lang="ko-KR" alt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36075" y="4874522"/>
            <a:ext cx="617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/>
              <a:t>Heat</a:t>
            </a:r>
            <a:endParaRPr lang="ko-KR" altLang="en-US" b="1" dirty="0"/>
          </a:p>
        </p:txBody>
      </p:sp>
      <p:sp>
        <p:nvSpPr>
          <p:cNvPr id="44" name="오른쪽 화살표 43"/>
          <p:cNvSpPr/>
          <p:nvPr/>
        </p:nvSpPr>
        <p:spPr>
          <a:xfrm rot="10800000">
            <a:off x="1955062" y="3208513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오른쪽 화살표 44"/>
          <p:cNvSpPr/>
          <p:nvPr/>
        </p:nvSpPr>
        <p:spPr>
          <a:xfrm rot="7560504">
            <a:off x="1813281" y="1818220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오른쪽 화살표 45"/>
          <p:cNvSpPr/>
          <p:nvPr/>
        </p:nvSpPr>
        <p:spPr>
          <a:xfrm rot="12844692">
            <a:off x="1909538" y="3937912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오른쪽 화살표 46"/>
          <p:cNvSpPr/>
          <p:nvPr/>
        </p:nvSpPr>
        <p:spPr>
          <a:xfrm rot="18824463">
            <a:off x="931514" y="3984695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오른쪽 화살표 47"/>
          <p:cNvSpPr/>
          <p:nvPr/>
        </p:nvSpPr>
        <p:spPr>
          <a:xfrm rot="155392">
            <a:off x="931514" y="2600072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오른쪽 화살표 48"/>
          <p:cNvSpPr/>
          <p:nvPr/>
        </p:nvSpPr>
        <p:spPr>
          <a:xfrm rot="21105518">
            <a:off x="865695" y="3198755"/>
            <a:ext cx="50762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오른쪽 화살표 49"/>
          <p:cNvSpPr/>
          <p:nvPr/>
        </p:nvSpPr>
        <p:spPr>
          <a:xfrm rot="2154996">
            <a:off x="912946" y="1887733"/>
            <a:ext cx="498764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원통 50"/>
          <p:cNvSpPr/>
          <p:nvPr/>
        </p:nvSpPr>
        <p:spPr>
          <a:xfrm>
            <a:off x="1522329" y="1371205"/>
            <a:ext cx="255942" cy="3139074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오른쪽 화살표 51"/>
          <p:cNvSpPr/>
          <p:nvPr/>
        </p:nvSpPr>
        <p:spPr>
          <a:xfrm>
            <a:off x="1623943" y="4883578"/>
            <a:ext cx="308655" cy="25846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오른쪽 화살표 52"/>
          <p:cNvSpPr/>
          <p:nvPr/>
        </p:nvSpPr>
        <p:spPr>
          <a:xfrm>
            <a:off x="979320" y="4904734"/>
            <a:ext cx="225046" cy="217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내용 개체 틀 3">
            <a:extLst>
              <a:ext uri="{FF2B5EF4-FFF2-40B4-BE49-F238E27FC236}">
                <a16:creationId xmlns:a16="http://schemas.microsoft.com/office/drawing/2014/main" id="{FFB08EA4-1398-4D7B-B3A0-E675DD3BEA11}"/>
              </a:ext>
            </a:extLst>
          </p:cNvPr>
          <p:cNvSpPr txBox="1">
            <a:spLocks/>
          </p:cNvSpPr>
          <p:nvPr/>
        </p:nvSpPr>
        <p:spPr>
          <a:xfrm>
            <a:off x="245053" y="5340987"/>
            <a:ext cx="9003183" cy="806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HIP(Hot Isostatic Pressing) based equipment</a:t>
            </a:r>
          </a:p>
          <a:p>
            <a:pPr lvl="2"/>
            <a:r>
              <a:rPr lang="en-US" altLang="ko-KR" dirty="0"/>
              <a:t>Thermal treatment under argon atmosphere at 1000</a:t>
            </a:r>
            <a:r>
              <a:rPr lang="en-US" altLang="ko-KR" baseline="30000" dirty="0"/>
              <a:t>o</a:t>
            </a:r>
            <a:r>
              <a:rPr lang="en-US" altLang="ko-KR" dirty="0"/>
              <a:t>C and 70 bar during 30 min</a:t>
            </a:r>
          </a:p>
        </p:txBody>
      </p:sp>
      <p:pic>
        <p:nvPicPr>
          <p:cNvPr id="55" name="_x594077264" descr="EMB000018dc11a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523" y="3468104"/>
            <a:ext cx="1626219" cy="11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659579" y="4665755"/>
            <a:ext cx="3167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&lt;Chemical bonding between UO</a:t>
            </a:r>
            <a:r>
              <a:rPr lang="en-US" altLang="ko-KR" sz="1400" baseline="-250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2</a:t>
            </a:r>
            <a:r>
              <a:rPr lang="en-US" altLang="ko-KR" sz="1400" dirty="0" smtClean="0"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and cladding&gt;</a:t>
            </a:r>
            <a:endParaRPr lang="ko-KR" altLang="en-US" sz="1400" dirty="0"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954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ADDEA-BE8C-4200-AFC5-CFC54F27A065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3200" dirty="0"/>
              <a:t>Lab-Scale </a:t>
            </a:r>
            <a:r>
              <a:rPr lang="en-US" altLang="ko-KR" sz="3200" dirty="0" err="1"/>
              <a:t>Equipments</a:t>
            </a:r>
            <a:r>
              <a:rPr lang="en-US" altLang="ko-KR" sz="3200" dirty="0"/>
              <a:t> for oxidative </a:t>
            </a:r>
            <a:r>
              <a:rPr lang="en-US" altLang="ko-KR" sz="3200" dirty="0" err="1"/>
              <a:t>decladding</a:t>
            </a:r>
            <a:endParaRPr lang="ko-KR" altLang="en-US" sz="3200" dirty="0"/>
          </a:p>
        </p:txBody>
      </p:sp>
      <p:grpSp>
        <p:nvGrpSpPr>
          <p:cNvPr id="11" name="그룹 10"/>
          <p:cNvGrpSpPr/>
          <p:nvPr/>
        </p:nvGrpSpPr>
        <p:grpSpPr>
          <a:xfrm>
            <a:off x="416127" y="1444078"/>
            <a:ext cx="2219123" cy="4600231"/>
            <a:chOff x="3327301" y="737836"/>
            <a:chExt cx="3038261" cy="5677314"/>
          </a:xfrm>
        </p:grpSpPr>
        <p:sp>
          <p:nvSpPr>
            <p:cNvPr id="13" name="직사각형 12"/>
            <p:cNvSpPr/>
            <p:nvPr/>
          </p:nvSpPr>
          <p:spPr>
            <a:xfrm>
              <a:off x="3936899" y="2098989"/>
              <a:ext cx="239949" cy="1705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574386" y="2089264"/>
              <a:ext cx="239949" cy="1705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936899" y="1910918"/>
              <a:ext cx="564205" cy="1783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250132" y="1907678"/>
              <a:ext cx="564205" cy="1783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933659" y="3807810"/>
              <a:ext cx="564205" cy="1783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246892" y="3798085"/>
              <a:ext cx="564205" cy="17834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타원 18"/>
            <p:cNvSpPr/>
            <p:nvPr/>
          </p:nvSpPr>
          <p:spPr>
            <a:xfrm>
              <a:off x="4111997" y="22935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4115242" y="24459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4118487" y="25983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/>
            <p:cNvSpPr/>
            <p:nvPr/>
          </p:nvSpPr>
          <p:spPr>
            <a:xfrm>
              <a:off x="4108757" y="27507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/>
            <p:cNvSpPr/>
            <p:nvPr/>
          </p:nvSpPr>
          <p:spPr>
            <a:xfrm>
              <a:off x="4105516" y="29031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/>
            <p:cNvSpPr/>
            <p:nvPr/>
          </p:nvSpPr>
          <p:spPr>
            <a:xfrm>
              <a:off x="4108757" y="30555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타원 24"/>
            <p:cNvSpPr/>
            <p:nvPr/>
          </p:nvSpPr>
          <p:spPr>
            <a:xfrm>
              <a:off x="4105511" y="32079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타원 25"/>
            <p:cNvSpPr/>
            <p:nvPr/>
          </p:nvSpPr>
          <p:spPr>
            <a:xfrm>
              <a:off x="4108756" y="33603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타원 26"/>
            <p:cNvSpPr/>
            <p:nvPr/>
          </p:nvSpPr>
          <p:spPr>
            <a:xfrm>
              <a:off x="4108756" y="353543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타원 27"/>
            <p:cNvSpPr/>
            <p:nvPr/>
          </p:nvSpPr>
          <p:spPr>
            <a:xfrm>
              <a:off x="4112001" y="370080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/>
            <p:cNvSpPr/>
            <p:nvPr/>
          </p:nvSpPr>
          <p:spPr>
            <a:xfrm>
              <a:off x="5606815" y="22578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/>
            <p:cNvSpPr/>
            <p:nvPr/>
          </p:nvSpPr>
          <p:spPr>
            <a:xfrm>
              <a:off x="5610060" y="24102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5613305" y="25626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타원 31"/>
            <p:cNvSpPr/>
            <p:nvPr/>
          </p:nvSpPr>
          <p:spPr>
            <a:xfrm>
              <a:off x="5603575" y="27150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타원 32"/>
            <p:cNvSpPr/>
            <p:nvPr/>
          </p:nvSpPr>
          <p:spPr>
            <a:xfrm>
              <a:off x="5600334" y="28674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타원 33"/>
            <p:cNvSpPr/>
            <p:nvPr/>
          </p:nvSpPr>
          <p:spPr>
            <a:xfrm>
              <a:off x="5603575" y="30198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타원 34"/>
            <p:cNvSpPr/>
            <p:nvPr/>
          </p:nvSpPr>
          <p:spPr>
            <a:xfrm>
              <a:off x="5600329" y="31722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타원 35"/>
            <p:cNvSpPr/>
            <p:nvPr/>
          </p:nvSpPr>
          <p:spPr>
            <a:xfrm>
              <a:off x="5603574" y="3324674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타원 36"/>
            <p:cNvSpPr/>
            <p:nvPr/>
          </p:nvSpPr>
          <p:spPr>
            <a:xfrm>
              <a:off x="5603574" y="349976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타원 37"/>
            <p:cNvSpPr/>
            <p:nvPr/>
          </p:nvSpPr>
          <p:spPr>
            <a:xfrm>
              <a:off x="5606819" y="3665139"/>
              <a:ext cx="51881" cy="843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3453762" y="3055538"/>
              <a:ext cx="483137" cy="8430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5814336" y="3053380"/>
              <a:ext cx="408554" cy="8646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직사각형 40"/>
            <p:cNvSpPr/>
            <p:nvPr/>
          </p:nvSpPr>
          <p:spPr>
            <a:xfrm>
              <a:off x="3424425" y="2364877"/>
              <a:ext cx="45719" cy="4017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6222890" y="2332456"/>
              <a:ext cx="45719" cy="40175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3327301" y="6359701"/>
              <a:ext cx="23346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/>
            <p:cNvSpPr/>
            <p:nvPr/>
          </p:nvSpPr>
          <p:spPr>
            <a:xfrm>
              <a:off x="6132099" y="6369431"/>
              <a:ext cx="23346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5" name="직선 연결선 44"/>
            <p:cNvCxnSpPr>
              <a:stCxn id="78" idx="3"/>
            </p:cNvCxnSpPr>
            <p:nvPr/>
          </p:nvCxnSpPr>
          <p:spPr>
            <a:xfrm>
              <a:off x="4552984" y="1399840"/>
              <a:ext cx="1" cy="282950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/>
            <p:cNvCxnSpPr>
              <a:stCxn id="79" idx="1"/>
            </p:cNvCxnSpPr>
            <p:nvPr/>
          </p:nvCxnSpPr>
          <p:spPr>
            <a:xfrm>
              <a:off x="5143339" y="1397120"/>
              <a:ext cx="38307" cy="28450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연결선 46"/>
            <p:cNvCxnSpPr/>
            <p:nvPr/>
          </p:nvCxnSpPr>
          <p:spPr>
            <a:xfrm flipV="1">
              <a:off x="5195010" y="4231542"/>
              <a:ext cx="612466" cy="42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/>
            <p:cNvCxnSpPr/>
            <p:nvPr/>
          </p:nvCxnSpPr>
          <p:spPr>
            <a:xfrm>
              <a:off x="3956364" y="4231542"/>
              <a:ext cx="596620" cy="428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타원 48"/>
            <p:cNvSpPr/>
            <p:nvPr/>
          </p:nvSpPr>
          <p:spPr>
            <a:xfrm>
              <a:off x="4328927" y="4255288"/>
              <a:ext cx="88035" cy="74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0" name="타원 49"/>
            <p:cNvSpPr/>
            <p:nvPr/>
          </p:nvSpPr>
          <p:spPr>
            <a:xfrm>
              <a:off x="5324389" y="4265017"/>
              <a:ext cx="88035" cy="745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/>
            <p:cNvSpPr/>
            <p:nvPr/>
          </p:nvSpPr>
          <p:spPr>
            <a:xfrm>
              <a:off x="3923934" y="4339268"/>
              <a:ext cx="564205" cy="2114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직사각형 51"/>
            <p:cNvSpPr/>
            <p:nvPr/>
          </p:nvSpPr>
          <p:spPr>
            <a:xfrm>
              <a:off x="5263106" y="4342515"/>
              <a:ext cx="564205" cy="23054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3" name="그룹 52"/>
            <p:cNvGrpSpPr/>
            <p:nvPr/>
          </p:nvGrpSpPr>
          <p:grpSpPr>
            <a:xfrm rot="16200000">
              <a:off x="5133403" y="4423733"/>
              <a:ext cx="211253" cy="49124"/>
              <a:chOff x="8472791" y="3634735"/>
              <a:chExt cx="211253" cy="49124"/>
            </a:xfrm>
          </p:grpSpPr>
          <p:sp>
            <p:nvSpPr>
              <p:cNvPr id="118" name="이등변 삼각형 117"/>
              <p:cNvSpPr/>
              <p:nvPr/>
            </p:nvSpPr>
            <p:spPr>
              <a:xfrm>
                <a:off x="8472791" y="363813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9" name="이등변 삼각형 118"/>
              <p:cNvSpPr/>
              <p:nvPr/>
            </p:nvSpPr>
            <p:spPr>
              <a:xfrm>
                <a:off x="8527916" y="363489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0" name="이등변 삼각형 119"/>
              <p:cNvSpPr/>
              <p:nvPr/>
            </p:nvSpPr>
            <p:spPr>
              <a:xfrm>
                <a:off x="8583041" y="3638140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이등변 삼각형 120"/>
              <p:cNvSpPr/>
              <p:nvPr/>
            </p:nvSpPr>
            <p:spPr>
              <a:xfrm>
                <a:off x="8638325" y="3634735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4" name="그룹 53"/>
            <p:cNvGrpSpPr/>
            <p:nvPr/>
          </p:nvGrpSpPr>
          <p:grpSpPr>
            <a:xfrm rot="5400000">
              <a:off x="4397346" y="4420487"/>
              <a:ext cx="211253" cy="49124"/>
              <a:chOff x="8472791" y="3634735"/>
              <a:chExt cx="211253" cy="49124"/>
            </a:xfrm>
          </p:grpSpPr>
          <p:sp>
            <p:nvSpPr>
              <p:cNvPr id="114" name="이등변 삼각형 113"/>
              <p:cNvSpPr/>
              <p:nvPr/>
            </p:nvSpPr>
            <p:spPr>
              <a:xfrm>
                <a:off x="8472791" y="363813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5" name="이등변 삼각형 114"/>
              <p:cNvSpPr/>
              <p:nvPr/>
            </p:nvSpPr>
            <p:spPr>
              <a:xfrm>
                <a:off x="8527916" y="363489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6" name="이등변 삼각형 115"/>
              <p:cNvSpPr/>
              <p:nvPr/>
            </p:nvSpPr>
            <p:spPr>
              <a:xfrm>
                <a:off x="8583041" y="3638140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7" name="이등변 삼각형 116"/>
              <p:cNvSpPr/>
              <p:nvPr/>
            </p:nvSpPr>
            <p:spPr>
              <a:xfrm>
                <a:off x="8638325" y="3634735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55" name="직선 연결선 54"/>
            <p:cNvCxnSpPr/>
            <p:nvPr/>
          </p:nvCxnSpPr>
          <p:spPr>
            <a:xfrm>
              <a:off x="5694360" y="3986156"/>
              <a:ext cx="0" cy="674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/>
            <p:cNvCxnSpPr/>
            <p:nvPr/>
          </p:nvCxnSpPr>
          <p:spPr>
            <a:xfrm flipH="1">
              <a:off x="5545854" y="4551432"/>
              <a:ext cx="3566" cy="504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/>
            <p:nvPr/>
          </p:nvCxnSpPr>
          <p:spPr>
            <a:xfrm flipH="1">
              <a:off x="5717064" y="4078429"/>
              <a:ext cx="3566" cy="504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/>
            <p:cNvCxnSpPr/>
            <p:nvPr/>
          </p:nvCxnSpPr>
          <p:spPr>
            <a:xfrm>
              <a:off x="4069844" y="3989401"/>
              <a:ext cx="0" cy="6744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/>
            <p:nvPr/>
          </p:nvCxnSpPr>
          <p:spPr>
            <a:xfrm flipH="1">
              <a:off x="4043908" y="4071944"/>
              <a:ext cx="3566" cy="504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/>
            <p:nvPr/>
          </p:nvCxnSpPr>
          <p:spPr>
            <a:xfrm flipH="1">
              <a:off x="4092548" y="4081674"/>
              <a:ext cx="3566" cy="504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그룹 60"/>
            <p:cNvGrpSpPr/>
            <p:nvPr/>
          </p:nvGrpSpPr>
          <p:grpSpPr>
            <a:xfrm rot="16200000">
              <a:off x="4436256" y="4504798"/>
              <a:ext cx="211253" cy="49124"/>
              <a:chOff x="8472791" y="3634735"/>
              <a:chExt cx="211253" cy="49124"/>
            </a:xfrm>
          </p:grpSpPr>
          <p:sp>
            <p:nvSpPr>
              <p:cNvPr id="110" name="이등변 삼각형 109"/>
              <p:cNvSpPr/>
              <p:nvPr/>
            </p:nvSpPr>
            <p:spPr>
              <a:xfrm>
                <a:off x="8472791" y="363813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1" name="이등변 삼각형 110"/>
              <p:cNvSpPr/>
              <p:nvPr/>
            </p:nvSpPr>
            <p:spPr>
              <a:xfrm>
                <a:off x="8527916" y="363489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이등변 삼각형 111"/>
              <p:cNvSpPr/>
              <p:nvPr/>
            </p:nvSpPr>
            <p:spPr>
              <a:xfrm>
                <a:off x="8583041" y="3638140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3" name="이등변 삼각형 112"/>
              <p:cNvSpPr/>
              <p:nvPr/>
            </p:nvSpPr>
            <p:spPr>
              <a:xfrm>
                <a:off x="8638325" y="3634735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 rot="5400000">
              <a:off x="5113946" y="4495067"/>
              <a:ext cx="211253" cy="49124"/>
              <a:chOff x="8472791" y="3634735"/>
              <a:chExt cx="211253" cy="49124"/>
            </a:xfrm>
          </p:grpSpPr>
          <p:sp>
            <p:nvSpPr>
              <p:cNvPr id="106" name="이등변 삼각형 105"/>
              <p:cNvSpPr/>
              <p:nvPr/>
            </p:nvSpPr>
            <p:spPr>
              <a:xfrm>
                <a:off x="8472791" y="363813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7" name="이등변 삼각형 106"/>
              <p:cNvSpPr/>
              <p:nvPr/>
            </p:nvSpPr>
            <p:spPr>
              <a:xfrm>
                <a:off x="8527916" y="3634899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8" name="이등변 삼각형 107"/>
              <p:cNvSpPr/>
              <p:nvPr/>
            </p:nvSpPr>
            <p:spPr>
              <a:xfrm>
                <a:off x="8583041" y="3638140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9" name="이등변 삼각형 108"/>
              <p:cNvSpPr/>
              <p:nvPr/>
            </p:nvSpPr>
            <p:spPr>
              <a:xfrm>
                <a:off x="8638325" y="3634735"/>
                <a:ext cx="45719" cy="45719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63" name="직선 연결선 62"/>
            <p:cNvCxnSpPr>
              <a:stCxn id="113" idx="4"/>
            </p:cNvCxnSpPr>
            <p:nvPr/>
          </p:nvCxnSpPr>
          <p:spPr>
            <a:xfrm>
              <a:off x="4563040" y="4423734"/>
              <a:ext cx="13003" cy="64471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직선 연결선 63"/>
            <p:cNvCxnSpPr>
              <a:stCxn id="106" idx="4"/>
            </p:cNvCxnSpPr>
            <p:nvPr/>
          </p:nvCxnSpPr>
          <p:spPr>
            <a:xfrm flipH="1">
              <a:off x="5195010" y="4459722"/>
              <a:ext cx="2" cy="58677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직사각형 64"/>
            <p:cNvSpPr/>
            <p:nvPr/>
          </p:nvSpPr>
          <p:spPr>
            <a:xfrm>
              <a:off x="3781262" y="5075364"/>
              <a:ext cx="288745" cy="1167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3784507" y="5247219"/>
              <a:ext cx="288745" cy="1167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타원 66"/>
            <p:cNvSpPr/>
            <p:nvPr/>
          </p:nvSpPr>
          <p:spPr>
            <a:xfrm>
              <a:off x="3991703" y="5192084"/>
              <a:ext cx="45719" cy="55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68" name="직선 연결선 67"/>
            <p:cNvCxnSpPr>
              <a:stCxn id="66" idx="3"/>
            </p:cNvCxnSpPr>
            <p:nvPr/>
          </p:nvCxnSpPr>
          <p:spPr>
            <a:xfrm flipH="1">
              <a:off x="4069844" y="5305579"/>
              <a:ext cx="3408" cy="6452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직선 연결선 68"/>
            <p:cNvCxnSpPr/>
            <p:nvPr/>
          </p:nvCxnSpPr>
          <p:spPr>
            <a:xfrm flipV="1">
              <a:off x="4056873" y="5928092"/>
              <a:ext cx="1624525" cy="33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직사각형 69"/>
            <p:cNvSpPr/>
            <p:nvPr/>
          </p:nvSpPr>
          <p:spPr>
            <a:xfrm>
              <a:off x="5671664" y="5081782"/>
              <a:ext cx="288745" cy="11030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681398" y="5263434"/>
              <a:ext cx="288745" cy="11672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타원 71"/>
            <p:cNvSpPr/>
            <p:nvPr/>
          </p:nvSpPr>
          <p:spPr>
            <a:xfrm>
              <a:off x="5739437" y="5208299"/>
              <a:ext cx="45719" cy="551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73" name="직선 연결선 72"/>
            <p:cNvCxnSpPr>
              <a:stCxn id="71" idx="1"/>
            </p:cNvCxnSpPr>
            <p:nvPr/>
          </p:nvCxnSpPr>
          <p:spPr>
            <a:xfrm>
              <a:off x="5681398" y="5321794"/>
              <a:ext cx="0" cy="59988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3777789" y="5060046"/>
              <a:ext cx="798254" cy="410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/>
            <p:cNvCxnSpPr/>
            <p:nvPr/>
          </p:nvCxnSpPr>
          <p:spPr>
            <a:xfrm>
              <a:off x="5182365" y="5061629"/>
              <a:ext cx="799414" cy="50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정육면체 75"/>
            <p:cNvSpPr/>
            <p:nvPr/>
          </p:nvSpPr>
          <p:spPr>
            <a:xfrm>
              <a:off x="4206036" y="5469470"/>
              <a:ext cx="1339172" cy="384683"/>
            </a:xfrm>
            <a:prstGeom prst="cub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저울</a:t>
              </a:r>
            </a:p>
          </p:txBody>
        </p:sp>
        <p:cxnSp>
          <p:nvCxnSpPr>
            <p:cNvPr id="77" name="직선 연결선 76"/>
            <p:cNvCxnSpPr/>
            <p:nvPr/>
          </p:nvCxnSpPr>
          <p:spPr>
            <a:xfrm>
              <a:off x="4623457" y="5469470"/>
              <a:ext cx="51988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한쪽 모서리가 둥근 사각형 77"/>
            <p:cNvSpPr/>
            <p:nvPr/>
          </p:nvSpPr>
          <p:spPr>
            <a:xfrm>
              <a:off x="4319197" y="1376980"/>
              <a:ext cx="233787" cy="45719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9" name="한쪽 모서리가 둥근 사각형 78"/>
            <p:cNvSpPr/>
            <p:nvPr/>
          </p:nvSpPr>
          <p:spPr>
            <a:xfrm>
              <a:off x="5143339" y="1374260"/>
              <a:ext cx="280451" cy="45719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0" name="한쪽 모서리가 둥근 사각형 79"/>
            <p:cNvSpPr/>
            <p:nvPr/>
          </p:nvSpPr>
          <p:spPr>
            <a:xfrm>
              <a:off x="4319197" y="1288927"/>
              <a:ext cx="1089982" cy="45719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1" name="한쪽 모서리가 둥근 사각형 80"/>
            <p:cNvSpPr/>
            <p:nvPr/>
          </p:nvSpPr>
          <p:spPr>
            <a:xfrm>
              <a:off x="4623457" y="1017993"/>
              <a:ext cx="45719" cy="2761862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2" name="한쪽 모서리가 둥근 사각형 81"/>
            <p:cNvSpPr/>
            <p:nvPr/>
          </p:nvSpPr>
          <p:spPr>
            <a:xfrm>
              <a:off x="4184720" y="1837242"/>
              <a:ext cx="368263" cy="45719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한쪽 모서리가 둥근 사각형 82"/>
            <p:cNvSpPr/>
            <p:nvPr/>
          </p:nvSpPr>
          <p:spPr>
            <a:xfrm>
              <a:off x="5161932" y="1826967"/>
              <a:ext cx="346716" cy="56678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4" name="직선 연결선 83"/>
            <p:cNvCxnSpPr/>
            <p:nvPr/>
          </p:nvCxnSpPr>
          <p:spPr>
            <a:xfrm>
              <a:off x="4559485" y="4227389"/>
              <a:ext cx="64838" cy="102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/>
            <p:cNvCxnSpPr/>
            <p:nvPr/>
          </p:nvCxnSpPr>
          <p:spPr>
            <a:xfrm flipH="1">
              <a:off x="5114220" y="4231542"/>
              <a:ext cx="57734" cy="918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직선 연결선 85"/>
            <p:cNvCxnSpPr/>
            <p:nvPr/>
          </p:nvCxnSpPr>
          <p:spPr>
            <a:xfrm flipV="1">
              <a:off x="4649554" y="5046500"/>
              <a:ext cx="0" cy="4229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flipV="1">
              <a:off x="5076304" y="5046500"/>
              <a:ext cx="2" cy="4229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한쪽 모서리가 둥근 사각형 87"/>
            <p:cNvSpPr/>
            <p:nvPr/>
          </p:nvSpPr>
          <p:spPr>
            <a:xfrm>
              <a:off x="3453762" y="5950854"/>
              <a:ext cx="2769128" cy="235193"/>
            </a:xfrm>
            <a:prstGeom prst="round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5076304" y="1126367"/>
              <a:ext cx="45719" cy="2478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5114220" y="1112820"/>
              <a:ext cx="424341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4416625" y="1024767"/>
              <a:ext cx="20412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4576043" y="2098989"/>
              <a:ext cx="538177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4566444" y="1940861"/>
              <a:ext cx="547776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4582104" y="2218647"/>
              <a:ext cx="532116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4864188" y="737836"/>
              <a:ext cx="62595" cy="170559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4977785" y="1334646"/>
              <a:ext cx="45719" cy="8840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직사각형 98"/>
            <p:cNvSpPr/>
            <p:nvPr/>
          </p:nvSpPr>
          <p:spPr>
            <a:xfrm>
              <a:off x="4727925" y="1334646"/>
              <a:ext cx="45719" cy="8840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0" name="타원 99"/>
            <p:cNvSpPr/>
            <p:nvPr/>
          </p:nvSpPr>
          <p:spPr>
            <a:xfrm>
              <a:off x="4416625" y="1297860"/>
              <a:ext cx="61786" cy="7368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타원 100"/>
            <p:cNvSpPr/>
            <p:nvPr/>
          </p:nvSpPr>
          <p:spPr>
            <a:xfrm>
              <a:off x="5206761" y="1330137"/>
              <a:ext cx="69672" cy="553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2" name="직사각형 101"/>
            <p:cNvSpPr/>
            <p:nvPr/>
          </p:nvSpPr>
          <p:spPr>
            <a:xfrm>
              <a:off x="3861138" y="5649617"/>
              <a:ext cx="20412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5" name="원통 104"/>
            <p:cNvSpPr/>
            <p:nvPr/>
          </p:nvSpPr>
          <p:spPr>
            <a:xfrm>
              <a:off x="4754335" y="2443428"/>
              <a:ext cx="282810" cy="997254"/>
            </a:xfrm>
            <a:prstGeom prst="can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471404" y="5538157"/>
              <a:ext cx="840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b="1" dirty="0"/>
                <a:t>Balance</a:t>
              </a:r>
              <a:endParaRPr lang="ko-KR" altLang="en-US" sz="1400" b="1" dirty="0"/>
            </a:p>
          </p:txBody>
        </p:sp>
      </p:grpSp>
      <p:sp>
        <p:nvSpPr>
          <p:cNvPr id="6" name="모서리가 둥근 직사각형 5"/>
          <p:cNvSpPr/>
          <p:nvPr/>
        </p:nvSpPr>
        <p:spPr>
          <a:xfrm>
            <a:off x="1202663" y="1094911"/>
            <a:ext cx="735626" cy="349168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b="1" dirty="0"/>
              <a:t>Air  vibrator</a:t>
            </a:r>
            <a:endParaRPr lang="ko-KR" altLang="en-US" sz="1050" b="1" dirty="0"/>
          </a:p>
        </p:txBody>
      </p:sp>
      <p:sp>
        <p:nvSpPr>
          <p:cNvPr id="126" name="원통 125"/>
          <p:cNvSpPr/>
          <p:nvPr/>
        </p:nvSpPr>
        <p:spPr>
          <a:xfrm rot="11373315">
            <a:off x="1546525" y="2946551"/>
            <a:ext cx="45719" cy="628892"/>
          </a:xfrm>
          <a:prstGeom prst="can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998" tIns="33499" rIns="66998" bIns="33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800"/>
          </a:p>
        </p:txBody>
      </p:sp>
      <p:sp>
        <p:nvSpPr>
          <p:cNvPr id="128" name="TextBox 127"/>
          <p:cNvSpPr txBox="1"/>
          <p:nvPr/>
        </p:nvSpPr>
        <p:spPr>
          <a:xfrm>
            <a:off x="2256324" y="2307648"/>
            <a:ext cx="969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/>
              <a:t>Heater</a:t>
            </a:r>
            <a:endParaRPr lang="ko-KR" altLang="en-US" b="1" dirty="0"/>
          </a:p>
        </p:txBody>
      </p:sp>
      <p:pic>
        <p:nvPicPr>
          <p:cNvPr id="130" name="그림 12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012" y="2525289"/>
            <a:ext cx="3769591" cy="1696316"/>
          </a:xfrm>
          <a:prstGeom prst="rect">
            <a:avLst/>
          </a:prstGeom>
        </p:spPr>
      </p:pic>
      <p:pic>
        <p:nvPicPr>
          <p:cNvPr id="131" name="그림 13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9295" y="2545122"/>
            <a:ext cx="3756729" cy="1690528"/>
          </a:xfrm>
          <a:prstGeom prst="rect">
            <a:avLst/>
          </a:prstGeom>
        </p:spPr>
      </p:pic>
      <p:pic>
        <p:nvPicPr>
          <p:cNvPr id="132" name="그림 1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2" r="23514" b="24505"/>
          <a:stretch/>
        </p:blipFill>
        <p:spPr>
          <a:xfrm rot="5400000">
            <a:off x="3955134" y="2681403"/>
            <a:ext cx="3765265" cy="1409431"/>
          </a:xfrm>
          <a:prstGeom prst="rect">
            <a:avLst/>
          </a:prstGeom>
        </p:spPr>
      </p:pic>
      <p:sp>
        <p:nvSpPr>
          <p:cNvPr id="134" name="내용 개체 틀 3"/>
          <p:cNvSpPr>
            <a:spLocks noGrp="1"/>
          </p:cNvSpPr>
          <p:nvPr>
            <p:ph idx="1"/>
          </p:nvPr>
        </p:nvSpPr>
        <p:spPr>
          <a:xfrm>
            <a:off x="2938664" y="5510121"/>
            <a:ext cx="5453969" cy="806172"/>
          </a:xfrm>
        </p:spPr>
        <p:txBody>
          <a:bodyPr>
            <a:normAutofit/>
          </a:bodyPr>
          <a:lstStyle/>
          <a:p>
            <a:r>
              <a:rPr lang="en-US" altLang="ko-KR" dirty="0"/>
              <a:t>Weighing balance at bottom</a:t>
            </a:r>
          </a:p>
          <a:p>
            <a:pPr marL="0" indent="0">
              <a:buNone/>
            </a:pPr>
            <a:r>
              <a:rPr lang="en-US" altLang="ko-KR" dirty="0"/>
              <a:t>    </a:t>
            </a:r>
            <a:r>
              <a:rPr lang="en-US" altLang="ko-KR" dirty="0">
                <a:sym typeface="Wingdings" panose="05000000000000000000" pitchFamily="2" charset="2"/>
              </a:rPr>
              <a:t> Evaluation of Real-time Oxidation behavior</a:t>
            </a:r>
            <a:endParaRPr lang="en-US" altLang="ko-KR" dirty="0"/>
          </a:p>
        </p:txBody>
      </p:sp>
      <p:sp>
        <p:nvSpPr>
          <p:cNvPr id="4" name="타원 3"/>
          <p:cNvSpPr/>
          <p:nvPr/>
        </p:nvSpPr>
        <p:spPr>
          <a:xfrm>
            <a:off x="3436874" y="1661291"/>
            <a:ext cx="653270" cy="93033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>
            <a:stCxn id="6" idx="3"/>
            <a:endCxn id="4" idx="2"/>
          </p:cNvCxnSpPr>
          <p:nvPr/>
        </p:nvCxnSpPr>
        <p:spPr>
          <a:xfrm>
            <a:off x="1938289" y="1269495"/>
            <a:ext cx="1498585" cy="8569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직선 화살표 연결선 123"/>
          <p:cNvCxnSpPr/>
          <p:nvPr/>
        </p:nvCxnSpPr>
        <p:spPr>
          <a:xfrm>
            <a:off x="1646687" y="3314051"/>
            <a:ext cx="1909313" cy="10640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7" name="직선 화살표 연결선 126"/>
          <p:cNvCxnSpPr>
            <a:endCxn id="132" idx="2"/>
          </p:cNvCxnSpPr>
          <p:nvPr/>
        </p:nvCxnSpPr>
        <p:spPr>
          <a:xfrm flipV="1">
            <a:off x="4216400" y="3386119"/>
            <a:ext cx="916651" cy="963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9" name="타원 128"/>
          <p:cNvSpPr/>
          <p:nvPr/>
        </p:nvSpPr>
        <p:spPr>
          <a:xfrm>
            <a:off x="3606878" y="3618395"/>
            <a:ext cx="552404" cy="153998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94414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53695</TotalTime>
  <Words>932</Words>
  <Application>Microsoft Office PowerPoint</Application>
  <PresentationFormat>화면 슬라이드 쇼(4:3)</PresentationFormat>
  <Paragraphs>182</Paragraphs>
  <Slides>16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KoPubWorld돋움체 Bold</vt:lpstr>
      <vt:lpstr>KoPubWorld돋움체 Medium</vt:lpstr>
      <vt:lpstr>KoPub돋움체 Bold</vt:lpstr>
      <vt:lpstr>맑은 고딕</vt:lpstr>
      <vt:lpstr>Arial</vt:lpstr>
      <vt:lpstr>Calibri</vt:lpstr>
      <vt:lpstr>Calibri Light</vt:lpstr>
      <vt:lpstr>Wingdings</vt:lpstr>
      <vt:lpstr>Office 테마</vt:lpstr>
      <vt:lpstr>PowerPoint 프레젠테이션</vt:lpstr>
      <vt:lpstr>Stabilization of damaged used nuclear fuel</vt:lpstr>
      <vt:lpstr>Concepts of stabilizing technology</vt:lpstr>
      <vt:lpstr>Suitable decladding method to Damaged SNF</vt:lpstr>
      <vt:lpstr>Motivation</vt:lpstr>
      <vt:lpstr>Previous study of KAERI (I) </vt:lpstr>
      <vt:lpstr>Previous study of KAERI (II) </vt:lpstr>
      <vt:lpstr>Preparation of simulated Damaged Fuel Rod</vt:lpstr>
      <vt:lpstr>Lab-Scale Equipments for oxidative decladding</vt:lpstr>
      <vt:lpstr>Test # 1 : Oxidation of  10 cm Rodcut (Ar → 100% O2, 520oC)</vt:lpstr>
      <vt:lpstr>Test # 2 : Oxidation of  5 cm Rodcut (Air, 528oC)</vt:lpstr>
      <vt:lpstr>Test # 3 : Oxidation of 5 cm Rodcut (100 % O2 , 475 oC)</vt:lpstr>
      <vt:lpstr>Test # 4 : Oxidation of 10 cm Rodcut (100% O2, 475 oC)</vt:lpstr>
      <vt:lpstr>Optimal Oxidative Decladding Condition</vt:lpstr>
      <vt:lpstr>Concept for oxidative decladding equipment for HFEF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lenovo</dc:creator>
  <cp:lastModifiedBy>이주호/책임연구원/핵주기공정연구부</cp:lastModifiedBy>
  <cp:revision>494</cp:revision>
  <cp:lastPrinted>2022-04-29T05:19:15Z</cp:lastPrinted>
  <dcterms:created xsi:type="dcterms:W3CDTF">2017-12-12T06:21:21Z</dcterms:created>
  <dcterms:modified xsi:type="dcterms:W3CDTF">2022-05-17T01:04:31Z</dcterms:modified>
</cp:coreProperties>
</file>