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8" r:id="rId2"/>
  </p:sldIdLst>
  <p:sldSz cx="30275213" cy="42803763"/>
  <p:notesSz cx="6797675" cy="9928225"/>
  <p:defaultTextStyle>
    <a:defPPr>
      <a:defRPr lang="ko-KR"/>
    </a:defPPr>
    <a:lvl1pPr algn="l" rtl="0" eaLnBrk="0" fontAlgn="base" hangingPunct="0">
      <a:spcBef>
        <a:spcPct val="0"/>
      </a:spcBef>
      <a:spcAft>
        <a:spcPct val="0"/>
      </a:spcAft>
      <a:defRPr kumimoji="1" sz="8500" kern="1200">
        <a:solidFill>
          <a:schemeClr val="tx1"/>
        </a:solidFill>
        <a:latin typeface="굴림" panose="020B0600000101010101" pitchFamily="50" charset="-127"/>
        <a:ea typeface="굴림" panose="020B0600000101010101" pitchFamily="50" charset="-127"/>
        <a:cs typeface="+mn-cs"/>
      </a:defRPr>
    </a:lvl1pPr>
    <a:lvl2pPr marL="457200" algn="l" rtl="0" eaLnBrk="0" fontAlgn="base" hangingPunct="0">
      <a:spcBef>
        <a:spcPct val="0"/>
      </a:spcBef>
      <a:spcAft>
        <a:spcPct val="0"/>
      </a:spcAft>
      <a:defRPr kumimoji="1" sz="8500" kern="1200">
        <a:solidFill>
          <a:schemeClr val="tx1"/>
        </a:solidFill>
        <a:latin typeface="굴림" panose="020B0600000101010101" pitchFamily="50" charset="-127"/>
        <a:ea typeface="굴림" panose="020B0600000101010101" pitchFamily="50" charset="-127"/>
        <a:cs typeface="+mn-cs"/>
      </a:defRPr>
    </a:lvl2pPr>
    <a:lvl3pPr marL="914400" algn="l" rtl="0" eaLnBrk="0" fontAlgn="base" hangingPunct="0">
      <a:spcBef>
        <a:spcPct val="0"/>
      </a:spcBef>
      <a:spcAft>
        <a:spcPct val="0"/>
      </a:spcAft>
      <a:defRPr kumimoji="1" sz="8500" kern="1200">
        <a:solidFill>
          <a:schemeClr val="tx1"/>
        </a:solidFill>
        <a:latin typeface="굴림" panose="020B0600000101010101" pitchFamily="50" charset="-127"/>
        <a:ea typeface="굴림" panose="020B0600000101010101" pitchFamily="50" charset="-127"/>
        <a:cs typeface="+mn-cs"/>
      </a:defRPr>
    </a:lvl3pPr>
    <a:lvl4pPr marL="1371600" algn="l" rtl="0" eaLnBrk="0" fontAlgn="base" hangingPunct="0">
      <a:spcBef>
        <a:spcPct val="0"/>
      </a:spcBef>
      <a:spcAft>
        <a:spcPct val="0"/>
      </a:spcAft>
      <a:defRPr kumimoji="1" sz="8500" kern="1200">
        <a:solidFill>
          <a:schemeClr val="tx1"/>
        </a:solidFill>
        <a:latin typeface="굴림" panose="020B0600000101010101" pitchFamily="50" charset="-127"/>
        <a:ea typeface="굴림" panose="020B0600000101010101" pitchFamily="50" charset="-127"/>
        <a:cs typeface="+mn-cs"/>
      </a:defRPr>
    </a:lvl4pPr>
    <a:lvl5pPr marL="1828800" algn="l" rtl="0" eaLnBrk="0" fontAlgn="base" hangingPunct="0">
      <a:spcBef>
        <a:spcPct val="0"/>
      </a:spcBef>
      <a:spcAft>
        <a:spcPct val="0"/>
      </a:spcAft>
      <a:defRPr kumimoji="1" sz="8500" kern="1200">
        <a:solidFill>
          <a:schemeClr val="tx1"/>
        </a:solidFill>
        <a:latin typeface="굴림" panose="020B0600000101010101" pitchFamily="50" charset="-127"/>
        <a:ea typeface="굴림" panose="020B0600000101010101" pitchFamily="50" charset="-127"/>
        <a:cs typeface="+mn-cs"/>
      </a:defRPr>
    </a:lvl5pPr>
    <a:lvl6pPr marL="2286000" algn="l" defTabSz="914400" rtl="0" eaLnBrk="1" latinLnBrk="1" hangingPunct="1">
      <a:defRPr kumimoji="1" sz="8500" kern="1200">
        <a:solidFill>
          <a:schemeClr val="tx1"/>
        </a:solidFill>
        <a:latin typeface="굴림" panose="020B0600000101010101" pitchFamily="50" charset="-127"/>
        <a:ea typeface="굴림" panose="020B0600000101010101" pitchFamily="50" charset="-127"/>
        <a:cs typeface="+mn-cs"/>
      </a:defRPr>
    </a:lvl6pPr>
    <a:lvl7pPr marL="2743200" algn="l" defTabSz="914400" rtl="0" eaLnBrk="1" latinLnBrk="1" hangingPunct="1">
      <a:defRPr kumimoji="1" sz="8500" kern="1200">
        <a:solidFill>
          <a:schemeClr val="tx1"/>
        </a:solidFill>
        <a:latin typeface="굴림" panose="020B0600000101010101" pitchFamily="50" charset="-127"/>
        <a:ea typeface="굴림" panose="020B0600000101010101" pitchFamily="50" charset="-127"/>
        <a:cs typeface="+mn-cs"/>
      </a:defRPr>
    </a:lvl7pPr>
    <a:lvl8pPr marL="3200400" algn="l" defTabSz="914400" rtl="0" eaLnBrk="1" latinLnBrk="1" hangingPunct="1">
      <a:defRPr kumimoji="1" sz="8500" kern="1200">
        <a:solidFill>
          <a:schemeClr val="tx1"/>
        </a:solidFill>
        <a:latin typeface="굴림" panose="020B0600000101010101" pitchFamily="50" charset="-127"/>
        <a:ea typeface="굴림" panose="020B0600000101010101" pitchFamily="50" charset="-127"/>
        <a:cs typeface="+mn-cs"/>
      </a:defRPr>
    </a:lvl8pPr>
    <a:lvl9pPr marL="3657600" algn="l" defTabSz="914400" rtl="0" eaLnBrk="1" latinLnBrk="1" hangingPunct="1">
      <a:defRPr kumimoji="1" sz="8500" kern="1200">
        <a:solidFill>
          <a:schemeClr val="tx1"/>
        </a:solidFill>
        <a:latin typeface="굴림" panose="020B0600000101010101" pitchFamily="50" charset="-127"/>
        <a:ea typeface="굴림" panose="020B0600000101010101" pitchFamily="50" charset="-127"/>
        <a:cs typeface="+mn-cs"/>
      </a:defRPr>
    </a:lvl9pPr>
  </p:defaultTextStyle>
  <p:extLst>
    <p:ext uri="{EFAFB233-063F-42B5-8137-9DF3F51BA10A}">
      <p15:sldGuideLst xmlns:p15="http://schemas.microsoft.com/office/powerpoint/2012/main">
        <p15:guide id="1" orient="horz" pos="4538">
          <p15:clr>
            <a:srgbClr val="A4A3A4"/>
          </p15:clr>
        </p15:guide>
        <p15:guide id="2" orient="horz" pos="10830">
          <p15:clr>
            <a:srgbClr val="A4A3A4"/>
          </p15:clr>
        </p15:guide>
        <p15:guide id="3" pos="9197">
          <p15:clr>
            <a:srgbClr val="A4A3A4"/>
          </p15:clr>
        </p15:guide>
        <p15:guide id="4" pos="9874">
          <p15:clr>
            <a:srgbClr val="A4A3A4"/>
          </p15:clr>
        </p15:guide>
        <p15:guide id="5" pos="679">
          <p15:clr>
            <a:srgbClr val="A4A3A4"/>
          </p15:clr>
        </p15:guide>
        <p15:guide id="6" pos="18434">
          <p15:clr>
            <a:srgbClr val="A4A3A4"/>
          </p15:clr>
        </p15:guide>
        <p15:guide id="7" pos="9536">
          <p15:clr>
            <a:srgbClr val="A4A3A4"/>
          </p15:clr>
        </p15:guide>
        <p15:guide id="8" pos="1356">
          <p15:clr>
            <a:srgbClr val="A4A3A4"/>
          </p15:clr>
        </p15:guide>
        <p15:guide id="9" pos="10298">
          <p15:clr>
            <a:srgbClr val="A4A3A4"/>
          </p15:clr>
        </p15:guide>
        <p15:guide id="10" pos="1822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ADC7F1"/>
    <a:srgbClr val="3366CC"/>
    <a:srgbClr val="3333CC"/>
    <a:srgbClr val="3366FF"/>
    <a:srgbClr val="FF99CC"/>
    <a:srgbClr val="33CCCC"/>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보통 스타일 3 - 강조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어두운 스타일 2 - 강조 5/강조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보통 스타일 2 - 강조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보통 스타일 3 - 강조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보통 스타일 2 - 강조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04" autoAdjust="0"/>
    <p:restoredTop sz="96327" autoAdjust="0"/>
  </p:normalViewPr>
  <p:slideViewPr>
    <p:cSldViewPr>
      <p:cViewPr>
        <p:scale>
          <a:sx n="59" d="100"/>
          <a:sy n="59" d="100"/>
        </p:scale>
        <p:origin x="144" y="400"/>
      </p:cViewPr>
      <p:guideLst>
        <p:guide orient="horz" pos="4538"/>
        <p:guide orient="horz" pos="10830"/>
        <p:guide pos="9197"/>
        <p:guide pos="9874"/>
        <p:guide pos="679"/>
        <p:guide pos="18434"/>
        <p:guide pos="9536"/>
        <p:guide pos="1356"/>
        <p:guide pos="10298"/>
        <p:guide pos="1822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89CE1305-5F1B-44B7-9D90-10ACA0E3CDB4}"/>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latinLnBrk="1" hangingPunct="1">
              <a:defRPr sz="1200">
                <a:latin typeface="굴림" pitchFamily="50" charset="-127"/>
                <a:ea typeface="굴림" pitchFamily="50" charset="-127"/>
              </a:defRPr>
            </a:lvl1pPr>
          </a:lstStyle>
          <a:p>
            <a:pPr>
              <a:defRPr/>
            </a:pPr>
            <a:endParaRPr lang="ko-KR" altLang="en-US"/>
          </a:p>
        </p:txBody>
      </p:sp>
      <p:sp>
        <p:nvSpPr>
          <p:cNvPr id="3" name="날짜 개체 틀 2">
            <a:extLst>
              <a:ext uri="{FF2B5EF4-FFF2-40B4-BE49-F238E27FC236}">
                <a16:creationId xmlns:a16="http://schemas.microsoft.com/office/drawing/2014/main" id="{708A13E6-5E81-4D8B-8CEE-49FD28AAF913}"/>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latinLnBrk="1" hangingPunct="1">
              <a:defRPr sz="1200">
                <a:latin typeface="굴림" pitchFamily="50" charset="-127"/>
                <a:ea typeface="굴림" pitchFamily="50" charset="-127"/>
              </a:defRPr>
            </a:lvl1pPr>
          </a:lstStyle>
          <a:p>
            <a:pPr>
              <a:defRPr/>
            </a:pPr>
            <a:fld id="{8F939B6F-C066-4DE7-8020-4864255D4815}" type="datetimeFigureOut">
              <a:rPr lang="ko-KR" altLang="en-US"/>
              <a:pPr>
                <a:defRPr/>
              </a:pPr>
              <a:t>2022. 5. 17.</a:t>
            </a:fld>
            <a:endParaRPr lang="ko-KR" altLang="en-US"/>
          </a:p>
        </p:txBody>
      </p:sp>
      <p:sp>
        <p:nvSpPr>
          <p:cNvPr id="4" name="슬라이드 이미지 개체 틀 3">
            <a:extLst>
              <a:ext uri="{FF2B5EF4-FFF2-40B4-BE49-F238E27FC236}">
                <a16:creationId xmlns:a16="http://schemas.microsoft.com/office/drawing/2014/main" id="{879B7181-9E1A-4A48-AE68-5EC8C01550CC}"/>
              </a:ext>
            </a:extLst>
          </p:cNvPr>
          <p:cNvSpPr>
            <a:spLocks noGrp="1" noRot="1" noChangeAspect="1"/>
          </p:cNvSpPr>
          <p:nvPr>
            <p:ph type="sldImg" idx="2"/>
          </p:nvPr>
        </p:nvSpPr>
        <p:spPr>
          <a:xfrm>
            <a:off x="2084388" y="746125"/>
            <a:ext cx="2628900" cy="3721100"/>
          </a:xfrm>
          <a:prstGeom prst="rect">
            <a:avLst/>
          </a:prstGeom>
          <a:noFill/>
          <a:ln w="12700">
            <a:solidFill>
              <a:prstClr val="black"/>
            </a:solidFill>
          </a:ln>
        </p:spPr>
        <p:txBody>
          <a:bodyPr vert="horz" lIns="91440" tIns="45720" rIns="91440" bIns="45720" rtlCol="0" anchor="ctr"/>
          <a:lstStyle/>
          <a:p>
            <a:pPr lvl="0"/>
            <a:endParaRPr lang="ko-KR" altLang="en-US" noProof="0"/>
          </a:p>
        </p:txBody>
      </p:sp>
      <p:sp>
        <p:nvSpPr>
          <p:cNvPr id="5" name="슬라이드 노트 개체 틀 4">
            <a:extLst>
              <a:ext uri="{FF2B5EF4-FFF2-40B4-BE49-F238E27FC236}">
                <a16:creationId xmlns:a16="http://schemas.microsoft.com/office/drawing/2014/main" id="{D3F94351-C83D-45FE-8CDA-33E83B49B285}"/>
              </a:ext>
            </a:extLst>
          </p:cNvPr>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ko-KR" altLang="en-US" noProof="0"/>
              <a:t>마스터 텍스트 스타일을 편집합니다</a:t>
            </a:r>
          </a:p>
          <a:p>
            <a:pPr lvl="1"/>
            <a:r>
              <a:rPr lang="ko-KR" altLang="en-US" noProof="0"/>
              <a:t>둘째 수준</a:t>
            </a:r>
          </a:p>
          <a:p>
            <a:pPr lvl="2"/>
            <a:r>
              <a:rPr lang="ko-KR" altLang="en-US" noProof="0"/>
              <a:t>셋째 수준</a:t>
            </a:r>
          </a:p>
          <a:p>
            <a:pPr lvl="3"/>
            <a:r>
              <a:rPr lang="ko-KR" altLang="en-US" noProof="0"/>
              <a:t>넷째 수준</a:t>
            </a:r>
          </a:p>
          <a:p>
            <a:pPr lvl="4"/>
            <a:r>
              <a:rPr lang="ko-KR" altLang="en-US" noProof="0"/>
              <a:t>다섯째 수준</a:t>
            </a:r>
          </a:p>
        </p:txBody>
      </p:sp>
      <p:sp>
        <p:nvSpPr>
          <p:cNvPr id="6" name="바닥글 개체 틀 5">
            <a:extLst>
              <a:ext uri="{FF2B5EF4-FFF2-40B4-BE49-F238E27FC236}">
                <a16:creationId xmlns:a16="http://schemas.microsoft.com/office/drawing/2014/main" id="{EA3308FA-2559-413C-AC35-91D4486869F9}"/>
              </a:ext>
            </a:extLst>
          </p:cNvPr>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1" latinLnBrk="1" hangingPunct="1">
              <a:defRPr sz="1200">
                <a:latin typeface="굴림" pitchFamily="50" charset="-127"/>
                <a:ea typeface="굴림" pitchFamily="50" charset="-127"/>
              </a:defRPr>
            </a:lvl1pPr>
          </a:lstStyle>
          <a:p>
            <a:pPr>
              <a:defRPr/>
            </a:pPr>
            <a:endParaRPr lang="ko-KR" altLang="en-US"/>
          </a:p>
        </p:txBody>
      </p:sp>
      <p:sp>
        <p:nvSpPr>
          <p:cNvPr id="7" name="슬라이드 번호 개체 틀 6">
            <a:extLst>
              <a:ext uri="{FF2B5EF4-FFF2-40B4-BE49-F238E27FC236}">
                <a16:creationId xmlns:a16="http://schemas.microsoft.com/office/drawing/2014/main" id="{42A2E133-7746-4C04-8549-DE399C8C7F85}"/>
              </a:ext>
            </a:extLst>
          </p:cNvPr>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latinLnBrk="1" hangingPunct="1">
              <a:defRPr sz="1200"/>
            </a:lvl1pPr>
          </a:lstStyle>
          <a:p>
            <a:pPr>
              <a:defRPr/>
            </a:pPr>
            <a:fld id="{223111A1-65A7-4681-B66A-43B6422D5CAE}" type="slidenum">
              <a:rPr lang="ko-KR" altLang="en-US"/>
              <a:pPr>
                <a:defRPr/>
              </a:pPr>
              <a:t>‹#›</a:t>
            </a:fld>
            <a:endParaRPr lang="ko-KR" altLang="en-US"/>
          </a:p>
        </p:txBody>
      </p:sp>
    </p:spTree>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sz="1200" kern="1200">
        <a:solidFill>
          <a:schemeClr val="tx1"/>
        </a:solidFill>
        <a:latin typeface="+mn-lt"/>
        <a:ea typeface="+mn-ea"/>
        <a:cs typeface="+mn-cs"/>
      </a:defRPr>
    </a:lvl1pPr>
    <a:lvl2pPr marL="457200" algn="l" rtl="0" eaLnBrk="0" fontAlgn="base" latinLnBrk="1" hangingPunct="0">
      <a:spcBef>
        <a:spcPct val="30000"/>
      </a:spcBef>
      <a:spcAft>
        <a:spcPct val="0"/>
      </a:spcAft>
      <a:defRPr sz="1200" kern="1200">
        <a:solidFill>
          <a:schemeClr val="tx1"/>
        </a:solidFill>
        <a:latin typeface="+mn-lt"/>
        <a:ea typeface="+mn-ea"/>
        <a:cs typeface="+mn-cs"/>
      </a:defRPr>
    </a:lvl2pPr>
    <a:lvl3pPr marL="914400" algn="l" rtl="0" eaLnBrk="0" fontAlgn="base" latinLnBrk="1" hangingPunct="0">
      <a:spcBef>
        <a:spcPct val="30000"/>
      </a:spcBef>
      <a:spcAft>
        <a:spcPct val="0"/>
      </a:spcAft>
      <a:defRPr sz="1200" kern="1200">
        <a:solidFill>
          <a:schemeClr val="tx1"/>
        </a:solidFill>
        <a:latin typeface="+mn-lt"/>
        <a:ea typeface="+mn-ea"/>
        <a:cs typeface="+mn-cs"/>
      </a:defRPr>
    </a:lvl3pPr>
    <a:lvl4pPr marL="1371600" algn="l" rtl="0" eaLnBrk="0" fontAlgn="base" latinLnBrk="1" hangingPunct="0">
      <a:spcBef>
        <a:spcPct val="30000"/>
      </a:spcBef>
      <a:spcAft>
        <a:spcPct val="0"/>
      </a:spcAft>
      <a:defRPr sz="1200" kern="1200">
        <a:solidFill>
          <a:schemeClr val="tx1"/>
        </a:solidFill>
        <a:latin typeface="+mn-lt"/>
        <a:ea typeface="+mn-ea"/>
        <a:cs typeface="+mn-cs"/>
      </a:defRPr>
    </a:lvl4pPr>
    <a:lvl5pPr marL="1828800" algn="l" rtl="0" eaLnBrk="0" fontAlgn="base" latinLnBrk="1" hangingPunct="0">
      <a:spcBef>
        <a:spcPct val="30000"/>
      </a:spcBef>
      <a:spcAft>
        <a:spcPct val="0"/>
      </a:spcAft>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슬라이드 이미지 개체 틀 1">
            <a:extLst>
              <a:ext uri="{FF2B5EF4-FFF2-40B4-BE49-F238E27FC236}">
                <a16:creationId xmlns:a16="http://schemas.microsoft.com/office/drawing/2014/main" id="{79429C97-EADC-4230-B4D5-099A856A2F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슬라이드 노트 개체 틀 2">
            <a:extLst>
              <a:ext uri="{FF2B5EF4-FFF2-40B4-BE49-F238E27FC236}">
                <a16:creationId xmlns:a16="http://schemas.microsoft.com/office/drawing/2014/main" id="{1E8CB649-3374-4551-9668-A46933849C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ko-KR" altLang="en-US"/>
          </a:p>
        </p:txBody>
      </p:sp>
      <p:sp>
        <p:nvSpPr>
          <p:cNvPr id="4100" name="슬라이드 번호 개체 틀 3">
            <a:extLst>
              <a:ext uri="{FF2B5EF4-FFF2-40B4-BE49-F238E27FC236}">
                <a16:creationId xmlns:a16="http://schemas.microsoft.com/office/drawing/2014/main" id="{B43F3719-17BD-4693-A373-5FD1BE23BD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spcBef>
                <a:spcPct val="30000"/>
              </a:spcBef>
              <a:defRPr sz="1200">
                <a:solidFill>
                  <a:schemeClr val="tx1"/>
                </a:solidFill>
                <a:latin typeface="맑은 고딕" panose="020B0503020000020004" pitchFamily="50" charset="-127"/>
                <a:ea typeface="맑은 고딕" panose="020B0503020000020004" pitchFamily="50" charset="-127"/>
              </a:defRPr>
            </a:lvl1pPr>
            <a:lvl2pPr marL="742950" indent="-285750" latinLnBrk="1">
              <a:spcBef>
                <a:spcPct val="30000"/>
              </a:spcBef>
              <a:defRPr sz="12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30000"/>
              </a:spcBef>
              <a:defRPr sz="12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30000"/>
              </a:spcBef>
              <a:defRPr sz="12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30000"/>
              </a:spcBef>
              <a:defRPr sz="12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30000"/>
              </a:spcBef>
              <a:spcAft>
                <a:spcPct val="0"/>
              </a:spcAft>
              <a:defRPr sz="12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30000"/>
              </a:spcBef>
              <a:spcAft>
                <a:spcPct val="0"/>
              </a:spcAft>
              <a:defRPr sz="12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30000"/>
              </a:spcBef>
              <a:spcAft>
                <a:spcPct val="0"/>
              </a:spcAft>
              <a:defRPr sz="12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30000"/>
              </a:spcBef>
              <a:spcAft>
                <a:spcPct val="0"/>
              </a:spcAft>
              <a:defRPr sz="1200">
                <a:solidFill>
                  <a:schemeClr val="tx1"/>
                </a:solidFill>
                <a:latin typeface="맑은 고딕" panose="020B0503020000020004" pitchFamily="50" charset="-127"/>
                <a:ea typeface="맑은 고딕" panose="020B0503020000020004" pitchFamily="50" charset="-127"/>
              </a:defRPr>
            </a:lvl9pPr>
          </a:lstStyle>
          <a:p>
            <a:pPr>
              <a:spcBef>
                <a:spcPct val="0"/>
              </a:spcBef>
            </a:pPr>
            <a:fld id="{A38860C0-6E13-49BA-A236-DDD2D936E519}" type="slidenum">
              <a:rPr lang="ko-KR" altLang="en-US" smtClean="0">
                <a:latin typeface="굴림" panose="020B0600000101010101" pitchFamily="50" charset="-127"/>
                <a:ea typeface="굴림" panose="020B0600000101010101" pitchFamily="50" charset="-127"/>
              </a:rPr>
              <a:pPr>
                <a:spcBef>
                  <a:spcPct val="0"/>
                </a:spcBef>
              </a:pPr>
              <a:t>1</a:t>
            </a:fld>
            <a:endParaRPr lang="ko-KR" altLang="en-US">
              <a:latin typeface="굴림" panose="020B0600000101010101" pitchFamily="50" charset="-127"/>
              <a:ea typeface="굴림" panose="020B0600000101010101" pitchFamily="50" charset="-127"/>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2270791" y="13297541"/>
            <a:ext cx="25733634" cy="9173807"/>
          </a:xfrm>
        </p:spPr>
        <p:txBody>
          <a:bodyPr/>
          <a:lstStyle/>
          <a:p>
            <a:r>
              <a:rPr lang="ko-KR" altLang="en-US"/>
              <a:t>마스터 제목 스타일 편집</a:t>
            </a:r>
          </a:p>
        </p:txBody>
      </p:sp>
      <p:sp>
        <p:nvSpPr>
          <p:cNvPr id="3" name="부제목 2"/>
          <p:cNvSpPr>
            <a:spLocks noGrp="1"/>
          </p:cNvSpPr>
          <p:nvPr>
            <p:ph type="subTitle" idx="1"/>
          </p:nvPr>
        </p:nvSpPr>
        <p:spPr>
          <a:xfrm>
            <a:off x="4541580" y="24254836"/>
            <a:ext cx="21192055" cy="10939998"/>
          </a:xfrm>
        </p:spPr>
        <p:txBody>
          <a:bodyPr/>
          <a:lstStyle>
            <a:lvl1pPr marL="0" indent="0" algn="ctr">
              <a:buNone/>
              <a:defRPr/>
            </a:lvl1pPr>
            <a:lvl2pPr marL="452948" indent="0" algn="ctr">
              <a:buNone/>
              <a:defRPr/>
            </a:lvl2pPr>
            <a:lvl3pPr marL="905896" indent="0" algn="ctr">
              <a:buNone/>
              <a:defRPr/>
            </a:lvl3pPr>
            <a:lvl4pPr marL="1358844" indent="0" algn="ctr">
              <a:buNone/>
              <a:defRPr/>
            </a:lvl4pPr>
            <a:lvl5pPr marL="1811792" indent="0" algn="ctr">
              <a:buNone/>
              <a:defRPr/>
            </a:lvl5pPr>
            <a:lvl6pPr marL="2264740" indent="0" algn="ctr">
              <a:buNone/>
              <a:defRPr/>
            </a:lvl6pPr>
            <a:lvl7pPr marL="2717688" indent="0" algn="ctr">
              <a:buNone/>
              <a:defRPr/>
            </a:lvl7pPr>
            <a:lvl8pPr marL="3170636" indent="0" algn="ctr">
              <a:buNone/>
              <a:defRPr/>
            </a:lvl8pPr>
            <a:lvl9pPr marL="3623584" indent="0" algn="ctr">
              <a:buNone/>
              <a:defRPr/>
            </a:lvl9pPr>
          </a:lstStyle>
          <a:p>
            <a:r>
              <a:rPr lang="ko-KR" altLang="en-US"/>
              <a:t>마스터 부제목 스타일 편집</a:t>
            </a:r>
          </a:p>
        </p:txBody>
      </p:sp>
      <p:sp>
        <p:nvSpPr>
          <p:cNvPr id="4" name="Rectangle 4">
            <a:extLst>
              <a:ext uri="{FF2B5EF4-FFF2-40B4-BE49-F238E27FC236}">
                <a16:creationId xmlns:a16="http://schemas.microsoft.com/office/drawing/2014/main" id="{E03B72D1-F070-429C-ADE3-E7C8E9202936}"/>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EED0876D-08EB-45F3-8C7E-65686AC092DA}"/>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5ED92C1E-3D58-4BB7-8E62-A75FBACE5F14}"/>
              </a:ext>
            </a:extLst>
          </p:cNvPr>
          <p:cNvSpPr>
            <a:spLocks noGrp="1" noChangeArrowheads="1"/>
          </p:cNvSpPr>
          <p:nvPr>
            <p:ph type="sldNum" sz="quarter" idx="12"/>
          </p:nvPr>
        </p:nvSpPr>
        <p:spPr>
          <a:ln/>
        </p:spPr>
        <p:txBody>
          <a:bodyPr/>
          <a:lstStyle>
            <a:lvl1pPr>
              <a:defRPr/>
            </a:lvl1pPr>
          </a:lstStyle>
          <a:p>
            <a:pPr>
              <a:defRPr/>
            </a:pPr>
            <a:fld id="{1F8CCE3C-8DC6-4982-B808-ABF7DAD70548}" type="slidenum">
              <a:rPr lang="en-US" altLang="ko-KR"/>
              <a:pPr>
                <a:defRPr/>
              </a:pPr>
              <a:t>‹#›</a:t>
            </a:fld>
            <a:endParaRPr lang="en-US" altLang="ko-KR"/>
          </a:p>
        </p:txBody>
      </p:sp>
    </p:spTree>
    <p:extLst>
      <p:ext uri="{BB962C8B-B14F-4D97-AF65-F5344CB8AC3E}">
        <p14:creationId xmlns:p14="http://schemas.microsoft.com/office/powerpoint/2010/main" val="2387437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a:extLst>
              <a:ext uri="{FF2B5EF4-FFF2-40B4-BE49-F238E27FC236}">
                <a16:creationId xmlns:a16="http://schemas.microsoft.com/office/drawing/2014/main" id="{683D01D3-8405-4484-9556-D2E12BEF09D8}"/>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582C405E-C9C8-4535-A1DA-F6CFB1A2DA3A}"/>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0B4434A6-E55B-4A4D-9E42-C069606FE59A}"/>
              </a:ext>
            </a:extLst>
          </p:cNvPr>
          <p:cNvSpPr>
            <a:spLocks noGrp="1" noChangeArrowheads="1"/>
          </p:cNvSpPr>
          <p:nvPr>
            <p:ph type="sldNum" sz="quarter" idx="12"/>
          </p:nvPr>
        </p:nvSpPr>
        <p:spPr>
          <a:ln/>
        </p:spPr>
        <p:txBody>
          <a:bodyPr/>
          <a:lstStyle>
            <a:lvl1pPr>
              <a:defRPr/>
            </a:lvl1pPr>
          </a:lstStyle>
          <a:p>
            <a:pPr>
              <a:defRPr/>
            </a:pPr>
            <a:fld id="{B5C91792-DDDC-41D0-88C9-6AC6F8E200B9}" type="slidenum">
              <a:rPr lang="en-US" altLang="ko-KR"/>
              <a:pPr>
                <a:defRPr/>
              </a:pPr>
              <a:t>‹#›</a:t>
            </a:fld>
            <a:endParaRPr lang="en-US" altLang="ko-KR"/>
          </a:p>
        </p:txBody>
      </p:sp>
    </p:spTree>
    <p:extLst>
      <p:ext uri="{BB962C8B-B14F-4D97-AF65-F5344CB8AC3E}">
        <p14:creationId xmlns:p14="http://schemas.microsoft.com/office/powerpoint/2010/main" val="412405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21849118" y="1714291"/>
            <a:ext cx="6911742" cy="36522229"/>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1110922" y="1714291"/>
            <a:ext cx="20595807" cy="36522229"/>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a:extLst>
              <a:ext uri="{FF2B5EF4-FFF2-40B4-BE49-F238E27FC236}">
                <a16:creationId xmlns:a16="http://schemas.microsoft.com/office/drawing/2014/main" id="{6C2A8471-F4F6-49D6-95F5-BFA391B83652}"/>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9DE35569-EA31-4A74-8ECC-DE1A11F3BC9D}"/>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1279AD89-A6D2-4D3D-AE03-CCB1947551F3}"/>
              </a:ext>
            </a:extLst>
          </p:cNvPr>
          <p:cNvSpPr>
            <a:spLocks noGrp="1" noChangeArrowheads="1"/>
          </p:cNvSpPr>
          <p:nvPr>
            <p:ph type="sldNum" sz="quarter" idx="12"/>
          </p:nvPr>
        </p:nvSpPr>
        <p:spPr>
          <a:ln/>
        </p:spPr>
        <p:txBody>
          <a:bodyPr/>
          <a:lstStyle>
            <a:lvl1pPr>
              <a:defRPr/>
            </a:lvl1pPr>
          </a:lstStyle>
          <a:p>
            <a:pPr>
              <a:defRPr/>
            </a:pPr>
            <a:fld id="{154D6231-27C2-4AC6-8081-31202A8F9712}" type="slidenum">
              <a:rPr lang="en-US" altLang="ko-KR"/>
              <a:pPr>
                <a:defRPr/>
              </a:pPr>
              <a:t>‹#›</a:t>
            </a:fld>
            <a:endParaRPr lang="en-US" altLang="ko-KR"/>
          </a:p>
        </p:txBody>
      </p:sp>
    </p:spTree>
    <p:extLst>
      <p:ext uri="{BB962C8B-B14F-4D97-AF65-F5344CB8AC3E}">
        <p14:creationId xmlns:p14="http://schemas.microsoft.com/office/powerpoint/2010/main" val="306110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a:extLst>
              <a:ext uri="{FF2B5EF4-FFF2-40B4-BE49-F238E27FC236}">
                <a16:creationId xmlns:a16="http://schemas.microsoft.com/office/drawing/2014/main" id="{9BE7C435-C7AC-4886-9F49-ABFACECC6F0C}"/>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77F85ADB-91F0-41A5-AB7F-5788B2CA9C0D}"/>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1D6A4499-1352-4B12-8688-AF09B1917F41}"/>
              </a:ext>
            </a:extLst>
          </p:cNvPr>
          <p:cNvSpPr>
            <a:spLocks noGrp="1" noChangeArrowheads="1"/>
          </p:cNvSpPr>
          <p:nvPr>
            <p:ph type="sldNum" sz="quarter" idx="12"/>
          </p:nvPr>
        </p:nvSpPr>
        <p:spPr>
          <a:ln/>
        </p:spPr>
        <p:txBody>
          <a:bodyPr/>
          <a:lstStyle>
            <a:lvl1pPr>
              <a:defRPr/>
            </a:lvl1pPr>
          </a:lstStyle>
          <a:p>
            <a:pPr>
              <a:defRPr/>
            </a:pPr>
            <a:fld id="{50E64B30-23A7-4375-A923-0650195BD4B0}" type="slidenum">
              <a:rPr lang="en-US" altLang="ko-KR"/>
              <a:pPr>
                <a:defRPr/>
              </a:pPr>
              <a:t>‹#›</a:t>
            </a:fld>
            <a:endParaRPr lang="en-US" altLang="ko-KR"/>
          </a:p>
        </p:txBody>
      </p:sp>
    </p:spTree>
    <p:extLst>
      <p:ext uri="{BB962C8B-B14F-4D97-AF65-F5344CB8AC3E}">
        <p14:creationId xmlns:p14="http://schemas.microsoft.com/office/powerpoint/2010/main" val="4128801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2390930" y="27505698"/>
            <a:ext cx="25735118" cy="8500673"/>
          </a:xfrm>
        </p:spPr>
        <p:txBody>
          <a:bodyPr anchor="t"/>
          <a:lstStyle>
            <a:lvl1pPr algn="l">
              <a:defRPr sz="3963" b="1" cap="all"/>
            </a:lvl1pPr>
          </a:lstStyle>
          <a:p>
            <a:r>
              <a:rPr lang="ko-KR" altLang="en-US"/>
              <a:t>마스터 제목 스타일 편집</a:t>
            </a:r>
          </a:p>
        </p:txBody>
      </p:sp>
      <p:sp>
        <p:nvSpPr>
          <p:cNvPr id="3" name="텍스트 개체 틀 2"/>
          <p:cNvSpPr>
            <a:spLocks noGrp="1"/>
          </p:cNvSpPr>
          <p:nvPr>
            <p:ph type="body" idx="1"/>
          </p:nvPr>
        </p:nvSpPr>
        <p:spPr>
          <a:xfrm>
            <a:off x="2390930" y="18141588"/>
            <a:ext cx="25735118" cy="9364110"/>
          </a:xfrm>
        </p:spPr>
        <p:txBody>
          <a:bodyPr anchor="b"/>
          <a:lstStyle>
            <a:lvl1pPr marL="0" indent="0">
              <a:buNone/>
              <a:defRPr sz="1981"/>
            </a:lvl1pPr>
            <a:lvl2pPr marL="452948" indent="0">
              <a:buNone/>
              <a:defRPr sz="1783"/>
            </a:lvl2pPr>
            <a:lvl3pPr marL="905896" indent="0">
              <a:buNone/>
              <a:defRPr sz="1585"/>
            </a:lvl3pPr>
            <a:lvl4pPr marL="1358844" indent="0">
              <a:buNone/>
              <a:defRPr sz="1387"/>
            </a:lvl4pPr>
            <a:lvl5pPr marL="1811792" indent="0">
              <a:buNone/>
              <a:defRPr sz="1387"/>
            </a:lvl5pPr>
            <a:lvl6pPr marL="2264740" indent="0">
              <a:buNone/>
              <a:defRPr sz="1387"/>
            </a:lvl6pPr>
            <a:lvl7pPr marL="2717688" indent="0">
              <a:buNone/>
              <a:defRPr sz="1387"/>
            </a:lvl7pPr>
            <a:lvl8pPr marL="3170636" indent="0">
              <a:buNone/>
              <a:defRPr sz="1387"/>
            </a:lvl8pPr>
            <a:lvl9pPr marL="3623584" indent="0">
              <a:buNone/>
              <a:defRPr sz="1387"/>
            </a:lvl9pPr>
          </a:lstStyle>
          <a:p>
            <a:pPr lvl="0"/>
            <a:r>
              <a:rPr lang="ko-KR" altLang="en-US"/>
              <a:t>마스터 텍스트 스타일을 편집합니다</a:t>
            </a:r>
          </a:p>
        </p:txBody>
      </p:sp>
      <p:sp>
        <p:nvSpPr>
          <p:cNvPr id="4" name="Rectangle 4">
            <a:extLst>
              <a:ext uri="{FF2B5EF4-FFF2-40B4-BE49-F238E27FC236}">
                <a16:creationId xmlns:a16="http://schemas.microsoft.com/office/drawing/2014/main" id="{7C80A164-CA27-4616-B717-E236DB56F9C0}"/>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E99DF7DF-9F37-4CBC-A963-32D6521EFA90}"/>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FABF7C6D-2EF3-4318-9567-4C1E0176E10C}"/>
              </a:ext>
            </a:extLst>
          </p:cNvPr>
          <p:cNvSpPr>
            <a:spLocks noGrp="1" noChangeArrowheads="1"/>
          </p:cNvSpPr>
          <p:nvPr>
            <p:ph type="sldNum" sz="quarter" idx="12"/>
          </p:nvPr>
        </p:nvSpPr>
        <p:spPr>
          <a:ln/>
        </p:spPr>
        <p:txBody>
          <a:bodyPr/>
          <a:lstStyle>
            <a:lvl1pPr>
              <a:defRPr/>
            </a:lvl1pPr>
          </a:lstStyle>
          <a:p>
            <a:pPr>
              <a:defRPr/>
            </a:pPr>
            <a:fld id="{9CDD06A1-2C63-4CC2-8A68-DDD6980031AE}" type="slidenum">
              <a:rPr lang="en-US" altLang="ko-KR"/>
              <a:pPr>
                <a:defRPr/>
              </a:pPr>
              <a:t>‹#›</a:t>
            </a:fld>
            <a:endParaRPr lang="en-US" altLang="ko-KR"/>
          </a:p>
        </p:txBody>
      </p:sp>
    </p:spTree>
    <p:extLst>
      <p:ext uri="{BB962C8B-B14F-4D97-AF65-F5344CB8AC3E}">
        <p14:creationId xmlns:p14="http://schemas.microsoft.com/office/powerpoint/2010/main" val="1470939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1110923" y="9986916"/>
            <a:ext cx="6739691" cy="28249603"/>
          </a:xfrm>
        </p:spPr>
        <p:txBody>
          <a:bodyPr/>
          <a:lstStyle>
            <a:lvl1pPr>
              <a:defRPr sz="2774"/>
            </a:lvl1pPr>
            <a:lvl2pPr>
              <a:defRPr sz="2378"/>
            </a:lvl2pPr>
            <a:lvl3pPr>
              <a:defRPr sz="1981"/>
            </a:lvl3pPr>
            <a:lvl4pPr>
              <a:defRPr sz="1783"/>
            </a:lvl4pPr>
            <a:lvl5pPr>
              <a:defRPr sz="1783"/>
            </a:lvl5pPr>
            <a:lvl6pPr>
              <a:defRPr sz="1783"/>
            </a:lvl6pPr>
            <a:lvl7pPr>
              <a:defRPr sz="1783"/>
            </a:lvl7pPr>
            <a:lvl8pPr>
              <a:defRPr sz="1783"/>
            </a:lvl8pPr>
            <a:lvl9pPr>
              <a:defRPr sz="1783"/>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7993001" y="9986916"/>
            <a:ext cx="6741174" cy="28249603"/>
          </a:xfrm>
        </p:spPr>
        <p:txBody>
          <a:bodyPr/>
          <a:lstStyle>
            <a:lvl1pPr>
              <a:defRPr sz="2774"/>
            </a:lvl1pPr>
            <a:lvl2pPr>
              <a:defRPr sz="2378"/>
            </a:lvl2pPr>
            <a:lvl3pPr>
              <a:defRPr sz="1981"/>
            </a:lvl3pPr>
            <a:lvl4pPr>
              <a:defRPr sz="1783"/>
            </a:lvl4pPr>
            <a:lvl5pPr>
              <a:defRPr sz="1783"/>
            </a:lvl5pPr>
            <a:lvl6pPr>
              <a:defRPr sz="1783"/>
            </a:lvl6pPr>
            <a:lvl7pPr>
              <a:defRPr sz="1783"/>
            </a:lvl7pPr>
            <a:lvl8pPr>
              <a:defRPr sz="1783"/>
            </a:lvl8pPr>
            <a:lvl9pPr>
              <a:defRPr sz="1783"/>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Rectangle 4">
            <a:extLst>
              <a:ext uri="{FF2B5EF4-FFF2-40B4-BE49-F238E27FC236}">
                <a16:creationId xmlns:a16="http://schemas.microsoft.com/office/drawing/2014/main" id="{CAAAE05A-C665-4B7E-AD54-C93A92448B92}"/>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a:extLst>
              <a:ext uri="{FF2B5EF4-FFF2-40B4-BE49-F238E27FC236}">
                <a16:creationId xmlns:a16="http://schemas.microsoft.com/office/drawing/2014/main" id="{72D80F41-2786-4AF0-BC43-5627D778BA93}"/>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a:extLst>
              <a:ext uri="{FF2B5EF4-FFF2-40B4-BE49-F238E27FC236}">
                <a16:creationId xmlns:a16="http://schemas.microsoft.com/office/drawing/2014/main" id="{D1458B24-00F0-4B7C-8C21-D508A69AB7D7}"/>
              </a:ext>
            </a:extLst>
          </p:cNvPr>
          <p:cNvSpPr>
            <a:spLocks noGrp="1" noChangeArrowheads="1"/>
          </p:cNvSpPr>
          <p:nvPr>
            <p:ph type="sldNum" sz="quarter" idx="12"/>
          </p:nvPr>
        </p:nvSpPr>
        <p:spPr>
          <a:ln/>
        </p:spPr>
        <p:txBody>
          <a:bodyPr/>
          <a:lstStyle>
            <a:lvl1pPr>
              <a:defRPr/>
            </a:lvl1pPr>
          </a:lstStyle>
          <a:p>
            <a:pPr>
              <a:defRPr/>
            </a:pPr>
            <a:fld id="{A17509B5-1438-4C75-8610-C4AFC3D0F2EB}" type="slidenum">
              <a:rPr lang="en-US" altLang="ko-KR"/>
              <a:pPr>
                <a:defRPr/>
              </a:pPr>
              <a:t>‹#›</a:t>
            </a:fld>
            <a:endParaRPr lang="en-US" altLang="ko-KR"/>
          </a:p>
        </p:txBody>
      </p:sp>
    </p:spTree>
    <p:extLst>
      <p:ext uri="{BB962C8B-B14F-4D97-AF65-F5344CB8AC3E}">
        <p14:creationId xmlns:p14="http://schemas.microsoft.com/office/powerpoint/2010/main" val="2073239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1514355" y="9581149"/>
            <a:ext cx="13375557" cy="3993194"/>
          </a:xfrm>
        </p:spPr>
        <p:txBody>
          <a:bodyPr anchor="b"/>
          <a:lstStyle>
            <a:lvl1pPr marL="0" indent="0">
              <a:buNone/>
              <a:defRPr sz="2378" b="1"/>
            </a:lvl1pPr>
            <a:lvl2pPr marL="452948" indent="0">
              <a:buNone/>
              <a:defRPr sz="1981" b="1"/>
            </a:lvl2pPr>
            <a:lvl3pPr marL="905896" indent="0">
              <a:buNone/>
              <a:defRPr sz="1783" b="1"/>
            </a:lvl3pPr>
            <a:lvl4pPr marL="1358844" indent="0">
              <a:buNone/>
              <a:defRPr sz="1585" b="1"/>
            </a:lvl4pPr>
            <a:lvl5pPr marL="1811792" indent="0">
              <a:buNone/>
              <a:defRPr sz="1585" b="1"/>
            </a:lvl5pPr>
            <a:lvl6pPr marL="2264740" indent="0">
              <a:buNone/>
              <a:defRPr sz="1585" b="1"/>
            </a:lvl6pPr>
            <a:lvl7pPr marL="2717688" indent="0">
              <a:buNone/>
              <a:defRPr sz="1585" b="1"/>
            </a:lvl7pPr>
            <a:lvl8pPr marL="3170636" indent="0">
              <a:buNone/>
              <a:defRPr sz="1585" b="1"/>
            </a:lvl8pPr>
            <a:lvl9pPr marL="3623584" indent="0">
              <a:buNone/>
              <a:defRPr sz="1585" b="1"/>
            </a:lvl9pPr>
          </a:lstStyle>
          <a:p>
            <a:pPr lvl="0"/>
            <a:r>
              <a:rPr lang="ko-KR" altLang="en-US"/>
              <a:t>마스터 텍스트 스타일을 편집합니다</a:t>
            </a:r>
          </a:p>
        </p:txBody>
      </p:sp>
      <p:sp>
        <p:nvSpPr>
          <p:cNvPr id="4" name="내용 개체 틀 3"/>
          <p:cNvSpPr>
            <a:spLocks noGrp="1"/>
          </p:cNvSpPr>
          <p:nvPr>
            <p:ph sz="half" idx="2"/>
          </p:nvPr>
        </p:nvSpPr>
        <p:spPr>
          <a:xfrm>
            <a:off x="1514355" y="13574344"/>
            <a:ext cx="13375557" cy="24662176"/>
          </a:xfrm>
        </p:spPr>
        <p:txBody>
          <a:bodyPr/>
          <a:lstStyle>
            <a:lvl1pPr>
              <a:defRPr sz="2378"/>
            </a:lvl1pPr>
            <a:lvl2pPr>
              <a:defRPr sz="1981"/>
            </a:lvl2pPr>
            <a:lvl3pPr>
              <a:defRPr sz="1783"/>
            </a:lvl3pPr>
            <a:lvl4pPr>
              <a:defRPr sz="1585"/>
            </a:lvl4pPr>
            <a:lvl5pPr>
              <a:defRPr sz="1585"/>
            </a:lvl5pPr>
            <a:lvl6pPr>
              <a:defRPr sz="1585"/>
            </a:lvl6pPr>
            <a:lvl7pPr>
              <a:defRPr sz="1585"/>
            </a:lvl7pPr>
            <a:lvl8pPr>
              <a:defRPr sz="1585"/>
            </a:lvl8pPr>
            <a:lvl9pPr>
              <a:defRPr sz="1585"/>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15379370" y="9581149"/>
            <a:ext cx="13381490" cy="3993194"/>
          </a:xfrm>
        </p:spPr>
        <p:txBody>
          <a:bodyPr anchor="b"/>
          <a:lstStyle>
            <a:lvl1pPr marL="0" indent="0">
              <a:buNone/>
              <a:defRPr sz="2378" b="1"/>
            </a:lvl1pPr>
            <a:lvl2pPr marL="452948" indent="0">
              <a:buNone/>
              <a:defRPr sz="1981" b="1"/>
            </a:lvl2pPr>
            <a:lvl3pPr marL="905896" indent="0">
              <a:buNone/>
              <a:defRPr sz="1783" b="1"/>
            </a:lvl3pPr>
            <a:lvl4pPr marL="1358844" indent="0">
              <a:buNone/>
              <a:defRPr sz="1585" b="1"/>
            </a:lvl4pPr>
            <a:lvl5pPr marL="1811792" indent="0">
              <a:buNone/>
              <a:defRPr sz="1585" b="1"/>
            </a:lvl5pPr>
            <a:lvl6pPr marL="2264740" indent="0">
              <a:buNone/>
              <a:defRPr sz="1585" b="1"/>
            </a:lvl6pPr>
            <a:lvl7pPr marL="2717688" indent="0">
              <a:buNone/>
              <a:defRPr sz="1585" b="1"/>
            </a:lvl7pPr>
            <a:lvl8pPr marL="3170636" indent="0">
              <a:buNone/>
              <a:defRPr sz="1585" b="1"/>
            </a:lvl8pPr>
            <a:lvl9pPr marL="3623584" indent="0">
              <a:buNone/>
              <a:defRPr sz="1585" b="1"/>
            </a:lvl9pPr>
          </a:lstStyle>
          <a:p>
            <a:pPr lvl="0"/>
            <a:r>
              <a:rPr lang="ko-KR" altLang="en-US"/>
              <a:t>마스터 텍스트 스타일을 편집합니다</a:t>
            </a:r>
          </a:p>
        </p:txBody>
      </p:sp>
      <p:sp>
        <p:nvSpPr>
          <p:cNvPr id="6" name="내용 개체 틀 5"/>
          <p:cNvSpPr>
            <a:spLocks noGrp="1"/>
          </p:cNvSpPr>
          <p:nvPr>
            <p:ph sz="quarter" idx="4"/>
          </p:nvPr>
        </p:nvSpPr>
        <p:spPr>
          <a:xfrm>
            <a:off x="15379370" y="13574344"/>
            <a:ext cx="13381490" cy="24662176"/>
          </a:xfrm>
        </p:spPr>
        <p:txBody>
          <a:bodyPr/>
          <a:lstStyle>
            <a:lvl1pPr>
              <a:defRPr sz="2378"/>
            </a:lvl1pPr>
            <a:lvl2pPr>
              <a:defRPr sz="1981"/>
            </a:lvl2pPr>
            <a:lvl3pPr>
              <a:defRPr sz="1783"/>
            </a:lvl3pPr>
            <a:lvl4pPr>
              <a:defRPr sz="1585"/>
            </a:lvl4pPr>
            <a:lvl5pPr>
              <a:defRPr sz="1585"/>
            </a:lvl5pPr>
            <a:lvl6pPr>
              <a:defRPr sz="1585"/>
            </a:lvl6pPr>
            <a:lvl7pPr>
              <a:defRPr sz="1585"/>
            </a:lvl7pPr>
            <a:lvl8pPr>
              <a:defRPr sz="1585"/>
            </a:lvl8pPr>
            <a:lvl9pPr>
              <a:defRPr sz="1585"/>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Rectangle 4">
            <a:extLst>
              <a:ext uri="{FF2B5EF4-FFF2-40B4-BE49-F238E27FC236}">
                <a16:creationId xmlns:a16="http://schemas.microsoft.com/office/drawing/2014/main" id="{E270445A-3BF2-46A6-9199-200AB310B7A6}"/>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8" name="Rectangle 5">
            <a:extLst>
              <a:ext uri="{FF2B5EF4-FFF2-40B4-BE49-F238E27FC236}">
                <a16:creationId xmlns:a16="http://schemas.microsoft.com/office/drawing/2014/main" id="{63F1C0BB-DD1B-49BF-BB92-EEC4834DF6AA}"/>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9" name="Rectangle 6">
            <a:extLst>
              <a:ext uri="{FF2B5EF4-FFF2-40B4-BE49-F238E27FC236}">
                <a16:creationId xmlns:a16="http://schemas.microsoft.com/office/drawing/2014/main" id="{A96E07B9-FE28-4F62-A804-C4CFC7576442}"/>
              </a:ext>
            </a:extLst>
          </p:cNvPr>
          <p:cNvSpPr>
            <a:spLocks noGrp="1" noChangeArrowheads="1"/>
          </p:cNvSpPr>
          <p:nvPr>
            <p:ph type="sldNum" sz="quarter" idx="12"/>
          </p:nvPr>
        </p:nvSpPr>
        <p:spPr>
          <a:ln/>
        </p:spPr>
        <p:txBody>
          <a:bodyPr/>
          <a:lstStyle>
            <a:lvl1pPr>
              <a:defRPr/>
            </a:lvl1pPr>
          </a:lstStyle>
          <a:p>
            <a:pPr>
              <a:defRPr/>
            </a:pPr>
            <a:fld id="{0E7F9328-C7F9-4468-AABE-CD5CD60B0113}" type="slidenum">
              <a:rPr lang="en-US" altLang="ko-KR"/>
              <a:pPr>
                <a:defRPr/>
              </a:pPr>
              <a:t>‹#›</a:t>
            </a:fld>
            <a:endParaRPr lang="en-US" altLang="ko-KR"/>
          </a:p>
        </p:txBody>
      </p:sp>
    </p:spTree>
    <p:extLst>
      <p:ext uri="{BB962C8B-B14F-4D97-AF65-F5344CB8AC3E}">
        <p14:creationId xmlns:p14="http://schemas.microsoft.com/office/powerpoint/2010/main" val="3693489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Rectangle 4">
            <a:extLst>
              <a:ext uri="{FF2B5EF4-FFF2-40B4-BE49-F238E27FC236}">
                <a16:creationId xmlns:a16="http://schemas.microsoft.com/office/drawing/2014/main" id="{D92AE749-F0CA-4D9F-BA62-1A4676706964}"/>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5">
            <a:extLst>
              <a:ext uri="{FF2B5EF4-FFF2-40B4-BE49-F238E27FC236}">
                <a16:creationId xmlns:a16="http://schemas.microsoft.com/office/drawing/2014/main" id="{36328349-E867-4CBC-ABB6-F8610C83C93F}"/>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6">
            <a:extLst>
              <a:ext uri="{FF2B5EF4-FFF2-40B4-BE49-F238E27FC236}">
                <a16:creationId xmlns:a16="http://schemas.microsoft.com/office/drawing/2014/main" id="{70E5B754-8B44-4DC1-8BCE-FC2C9EC0A51C}"/>
              </a:ext>
            </a:extLst>
          </p:cNvPr>
          <p:cNvSpPr>
            <a:spLocks noGrp="1" noChangeArrowheads="1"/>
          </p:cNvSpPr>
          <p:nvPr>
            <p:ph type="sldNum" sz="quarter" idx="12"/>
          </p:nvPr>
        </p:nvSpPr>
        <p:spPr>
          <a:ln/>
        </p:spPr>
        <p:txBody>
          <a:bodyPr/>
          <a:lstStyle>
            <a:lvl1pPr>
              <a:defRPr/>
            </a:lvl1pPr>
          </a:lstStyle>
          <a:p>
            <a:pPr>
              <a:defRPr/>
            </a:pPr>
            <a:fld id="{6A3D8471-60A4-4BCE-B288-CBCDF38CF414}" type="slidenum">
              <a:rPr lang="en-US" altLang="ko-KR"/>
              <a:pPr>
                <a:defRPr/>
              </a:pPr>
              <a:t>‹#›</a:t>
            </a:fld>
            <a:endParaRPr lang="en-US" altLang="ko-KR"/>
          </a:p>
        </p:txBody>
      </p:sp>
    </p:spTree>
    <p:extLst>
      <p:ext uri="{BB962C8B-B14F-4D97-AF65-F5344CB8AC3E}">
        <p14:creationId xmlns:p14="http://schemas.microsoft.com/office/powerpoint/2010/main" val="1126803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A517129-6AF2-416A-9A6C-46C1AFAD41B9}"/>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5">
            <a:extLst>
              <a:ext uri="{FF2B5EF4-FFF2-40B4-BE49-F238E27FC236}">
                <a16:creationId xmlns:a16="http://schemas.microsoft.com/office/drawing/2014/main" id="{3C067242-88A7-4CAB-804F-D44D84E1B1F7}"/>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4" name="Rectangle 6">
            <a:extLst>
              <a:ext uri="{FF2B5EF4-FFF2-40B4-BE49-F238E27FC236}">
                <a16:creationId xmlns:a16="http://schemas.microsoft.com/office/drawing/2014/main" id="{C7A119AF-8DEA-41B4-8651-E949330FAFD4}"/>
              </a:ext>
            </a:extLst>
          </p:cNvPr>
          <p:cNvSpPr>
            <a:spLocks noGrp="1" noChangeArrowheads="1"/>
          </p:cNvSpPr>
          <p:nvPr>
            <p:ph type="sldNum" sz="quarter" idx="12"/>
          </p:nvPr>
        </p:nvSpPr>
        <p:spPr>
          <a:ln/>
        </p:spPr>
        <p:txBody>
          <a:bodyPr/>
          <a:lstStyle>
            <a:lvl1pPr>
              <a:defRPr/>
            </a:lvl1pPr>
          </a:lstStyle>
          <a:p>
            <a:pPr>
              <a:defRPr/>
            </a:pPr>
            <a:fld id="{C2BD16B2-C020-43AA-9E50-7C864F230C9C}" type="slidenum">
              <a:rPr lang="en-US" altLang="ko-KR"/>
              <a:pPr>
                <a:defRPr/>
              </a:pPr>
              <a:t>‹#›</a:t>
            </a:fld>
            <a:endParaRPr lang="en-US" altLang="ko-KR"/>
          </a:p>
        </p:txBody>
      </p:sp>
    </p:spTree>
    <p:extLst>
      <p:ext uri="{BB962C8B-B14F-4D97-AF65-F5344CB8AC3E}">
        <p14:creationId xmlns:p14="http://schemas.microsoft.com/office/powerpoint/2010/main" val="1702667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1514355" y="1704854"/>
            <a:ext cx="9959732" cy="7251917"/>
          </a:xfrm>
        </p:spPr>
        <p:txBody>
          <a:bodyPr anchor="b"/>
          <a:lstStyle>
            <a:lvl1pPr algn="l">
              <a:defRPr sz="1981" b="1"/>
            </a:lvl1pPr>
          </a:lstStyle>
          <a:p>
            <a:r>
              <a:rPr lang="ko-KR" altLang="en-US"/>
              <a:t>마스터 제목 스타일 편집</a:t>
            </a:r>
          </a:p>
        </p:txBody>
      </p:sp>
      <p:sp>
        <p:nvSpPr>
          <p:cNvPr id="3" name="내용 개체 틀 2"/>
          <p:cNvSpPr>
            <a:spLocks noGrp="1"/>
          </p:cNvSpPr>
          <p:nvPr>
            <p:ph idx="1"/>
          </p:nvPr>
        </p:nvSpPr>
        <p:spPr>
          <a:xfrm>
            <a:off x="11837473" y="1704853"/>
            <a:ext cx="16923387" cy="36531665"/>
          </a:xfrm>
        </p:spPr>
        <p:txBody>
          <a:bodyPr/>
          <a:lstStyle>
            <a:lvl1pPr>
              <a:defRPr sz="3170"/>
            </a:lvl1pPr>
            <a:lvl2pPr>
              <a:defRPr sz="2774"/>
            </a:lvl2pPr>
            <a:lvl3pPr>
              <a:defRPr sz="2378"/>
            </a:lvl3pPr>
            <a:lvl4pPr>
              <a:defRPr sz="1981"/>
            </a:lvl4pPr>
            <a:lvl5pPr>
              <a:defRPr sz="1981"/>
            </a:lvl5pPr>
            <a:lvl6pPr>
              <a:defRPr sz="1981"/>
            </a:lvl6pPr>
            <a:lvl7pPr>
              <a:defRPr sz="1981"/>
            </a:lvl7pPr>
            <a:lvl8pPr>
              <a:defRPr sz="1981"/>
            </a:lvl8pPr>
            <a:lvl9pPr>
              <a:defRPr sz="1981"/>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1514355" y="8956771"/>
            <a:ext cx="9959732" cy="29279749"/>
          </a:xfrm>
        </p:spPr>
        <p:txBody>
          <a:bodyPr/>
          <a:lstStyle>
            <a:lvl1pPr marL="0" indent="0">
              <a:buNone/>
              <a:defRPr sz="1387"/>
            </a:lvl1pPr>
            <a:lvl2pPr marL="452948" indent="0">
              <a:buNone/>
              <a:defRPr sz="1189"/>
            </a:lvl2pPr>
            <a:lvl3pPr marL="905896" indent="0">
              <a:buNone/>
              <a:defRPr sz="991"/>
            </a:lvl3pPr>
            <a:lvl4pPr marL="1358844" indent="0">
              <a:buNone/>
              <a:defRPr sz="892"/>
            </a:lvl4pPr>
            <a:lvl5pPr marL="1811792" indent="0">
              <a:buNone/>
              <a:defRPr sz="892"/>
            </a:lvl5pPr>
            <a:lvl6pPr marL="2264740" indent="0">
              <a:buNone/>
              <a:defRPr sz="892"/>
            </a:lvl6pPr>
            <a:lvl7pPr marL="2717688" indent="0">
              <a:buNone/>
              <a:defRPr sz="892"/>
            </a:lvl7pPr>
            <a:lvl8pPr marL="3170636" indent="0">
              <a:buNone/>
              <a:defRPr sz="892"/>
            </a:lvl8pPr>
            <a:lvl9pPr marL="3623584" indent="0">
              <a:buNone/>
              <a:defRPr sz="892"/>
            </a:lvl9pPr>
          </a:lstStyle>
          <a:p>
            <a:pPr lvl="0"/>
            <a:r>
              <a:rPr lang="ko-KR" altLang="en-US"/>
              <a:t>마스터 텍스트 스타일을 편집합니다</a:t>
            </a:r>
          </a:p>
        </p:txBody>
      </p:sp>
      <p:sp>
        <p:nvSpPr>
          <p:cNvPr id="5" name="Rectangle 4">
            <a:extLst>
              <a:ext uri="{FF2B5EF4-FFF2-40B4-BE49-F238E27FC236}">
                <a16:creationId xmlns:a16="http://schemas.microsoft.com/office/drawing/2014/main" id="{4E0BA391-5462-41A0-8720-487277942801}"/>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a:extLst>
              <a:ext uri="{FF2B5EF4-FFF2-40B4-BE49-F238E27FC236}">
                <a16:creationId xmlns:a16="http://schemas.microsoft.com/office/drawing/2014/main" id="{16CD2BD9-509D-4D80-81E2-36755BC7C0ED}"/>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a:extLst>
              <a:ext uri="{FF2B5EF4-FFF2-40B4-BE49-F238E27FC236}">
                <a16:creationId xmlns:a16="http://schemas.microsoft.com/office/drawing/2014/main" id="{C247A5C9-5BDE-481E-85FA-507B28ABFBDE}"/>
              </a:ext>
            </a:extLst>
          </p:cNvPr>
          <p:cNvSpPr>
            <a:spLocks noGrp="1" noChangeArrowheads="1"/>
          </p:cNvSpPr>
          <p:nvPr>
            <p:ph type="sldNum" sz="quarter" idx="12"/>
          </p:nvPr>
        </p:nvSpPr>
        <p:spPr>
          <a:ln/>
        </p:spPr>
        <p:txBody>
          <a:bodyPr/>
          <a:lstStyle>
            <a:lvl1pPr>
              <a:defRPr/>
            </a:lvl1pPr>
          </a:lstStyle>
          <a:p>
            <a:pPr>
              <a:defRPr/>
            </a:pPr>
            <a:fld id="{8BBB4DAE-819E-4397-BF2D-0525CD5C4096}" type="slidenum">
              <a:rPr lang="en-US" altLang="ko-KR"/>
              <a:pPr>
                <a:defRPr/>
              </a:pPr>
              <a:t>‹#›</a:t>
            </a:fld>
            <a:endParaRPr lang="en-US" altLang="ko-KR"/>
          </a:p>
        </p:txBody>
      </p:sp>
    </p:spTree>
    <p:extLst>
      <p:ext uri="{BB962C8B-B14F-4D97-AF65-F5344CB8AC3E}">
        <p14:creationId xmlns:p14="http://schemas.microsoft.com/office/powerpoint/2010/main" val="1610570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5934311" y="29962321"/>
            <a:ext cx="18164831" cy="3537098"/>
          </a:xfrm>
        </p:spPr>
        <p:txBody>
          <a:bodyPr anchor="b"/>
          <a:lstStyle>
            <a:lvl1pPr algn="l">
              <a:defRPr sz="1981" b="1"/>
            </a:lvl1pPr>
          </a:lstStyle>
          <a:p>
            <a:r>
              <a:rPr lang="ko-KR" altLang="en-US"/>
              <a:t>마스터 제목 스타일 편집</a:t>
            </a:r>
          </a:p>
        </p:txBody>
      </p:sp>
      <p:sp>
        <p:nvSpPr>
          <p:cNvPr id="3" name="그림 개체 틀 2"/>
          <p:cNvSpPr>
            <a:spLocks noGrp="1"/>
          </p:cNvSpPr>
          <p:nvPr>
            <p:ph type="pic" idx="1"/>
          </p:nvPr>
        </p:nvSpPr>
        <p:spPr>
          <a:xfrm>
            <a:off x="5934311" y="3824910"/>
            <a:ext cx="18164831" cy="25681315"/>
          </a:xfrm>
        </p:spPr>
        <p:txBody>
          <a:bodyPr/>
          <a:lstStyle>
            <a:lvl1pPr marL="0" indent="0">
              <a:buNone/>
              <a:defRPr sz="3170"/>
            </a:lvl1pPr>
            <a:lvl2pPr marL="452948" indent="0">
              <a:buNone/>
              <a:defRPr sz="2774"/>
            </a:lvl2pPr>
            <a:lvl3pPr marL="905896" indent="0">
              <a:buNone/>
              <a:defRPr sz="2378"/>
            </a:lvl3pPr>
            <a:lvl4pPr marL="1358844" indent="0">
              <a:buNone/>
              <a:defRPr sz="1981"/>
            </a:lvl4pPr>
            <a:lvl5pPr marL="1811792" indent="0">
              <a:buNone/>
              <a:defRPr sz="1981"/>
            </a:lvl5pPr>
            <a:lvl6pPr marL="2264740" indent="0">
              <a:buNone/>
              <a:defRPr sz="1981"/>
            </a:lvl6pPr>
            <a:lvl7pPr marL="2717688" indent="0">
              <a:buNone/>
              <a:defRPr sz="1981"/>
            </a:lvl7pPr>
            <a:lvl8pPr marL="3170636" indent="0">
              <a:buNone/>
              <a:defRPr sz="1981"/>
            </a:lvl8pPr>
            <a:lvl9pPr marL="3623584" indent="0">
              <a:buNone/>
              <a:defRPr sz="1981"/>
            </a:lvl9pPr>
          </a:lstStyle>
          <a:p>
            <a:pPr lvl="0"/>
            <a:endParaRPr lang="ko-KR" altLang="en-US" noProof="0"/>
          </a:p>
        </p:txBody>
      </p:sp>
      <p:sp>
        <p:nvSpPr>
          <p:cNvPr id="4" name="텍스트 개체 틀 3"/>
          <p:cNvSpPr>
            <a:spLocks noGrp="1"/>
          </p:cNvSpPr>
          <p:nvPr>
            <p:ph type="body" sz="half" idx="2"/>
          </p:nvPr>
        </p:nvSpPr>
        <p:spPr>
          <a:xfrm>
            <a:off x="5934311" y="33499419"/>
            <a:ext cx="18164831" cy="5023340"/>
          </a:xfrm>
        </p:spPr>
        <p:txBody>
          <a:bodyPr/>
          <a:lstStyle>
            <a:lvl1pPr marL="0" indent="0">
              <a:buNone/>
              <a:defRPr sz="1387"/>
            </a:lvl1pPr>
            <a:lvl2pPr marL="452948" indent="0">
              <a:buNone/>
              <a:defRPr sz="1189"/>
            </a:lvl2pPr>
            <a:lvl3pPr marL="905896" indent="0">
              <a:buNone/>
              <a:defRPr sz="991"/>
            </a:lvl3pPr>
            <a:lvl4pPr marL="1358844" indent="0">
              <a:buNone/>
              <a:defRPr sz="892"/>
            </a:lvl4pPr>
            <a:lvl5pPr marL="1811792" indent="0">
              <a:buNone/>
              <a:defRPr sz="892"/>
            </a:lvl5pPr>
            <a:lvl6pPr marL="2264740" indent="0">
              <a:buNone/>
              <a:defRPr sz="892"/>
            </a:lvl6pPr>
            <a:lvl7pPr marL="2717688" indent="0">
              <a:buNone/>
              <a:defRPr sz="892"/>
            </a:lvl7pPr>
            <a:lvl8pPr marL="3170636" indent="0">
              <a:buNone/>
              <a:defRPr sz="892"/>
            </a:lvl8pPr>
            <a:lvl9pPr marL="3623584" indent="0">
              <a:buNone/>
              <a:defRPr sz="892"/>
            </a:lvl9pPr>
          </a:lstStyle>
          <a:p>
            <a:pPr lvl="0"/>
            <a:r>
              <a:rPr lang="ko-KR" altLang="en-US"/>
              <a:t>마스터 텍스트 스타일을 편집합니다</a:t>
            </a:r>
          </a:p>
        </p:txBody>
      </p:sp>
      <p:sp>
        <p:nvSpPr>
          <p:cNvPr id="5" name="Rectangle 4">
            <a:extLst>
              <a:ext uri="{FF2B5EF4-FFF2-40B4-BE49-F238E27FC236}">
                <a16:creationId xmlns:a16="http://schemas.microsoft.com/office/drawing/2014/main" id="{148EEA80-1B45-4A49-A7FC-1263A79E4C36}"/>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a:extLst>
              <a:ext uri="{FF2B5EF4-FFF2-40B4-BE49-F238E27FC236}">
                <a16:creationId xmlns:a16="http://schemas.microsoft.com/office/drawing/2014/main" id="{7CB94AF6-E09C-4E63-9504-7ACF26F7A78D}"/>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a:extLst>
              <a:ext uri="{FF2B5EF4-FFF2-40B4-BE49-F238E27FC236}">
                <a16:creationId xmlns:a16="http://schemas.microsoft.com/office/drawing/2014/main" id="{1A881BDC-757A-42DB-8B1C-7DFE5C9CDF3A}"/>
              </a:ext>
            </a:extLst>
          </p:cNvPr>
          <p:cNvSpPr>
            <a:spLocks noGrp="1" noChangeArrowheads="1"/>
          </p:cNvSpPr>
          <p:nvPr>
            <p:ph type="sldNum" sz="quarter" idx="12"/>
          </p:nvPr>
        </p:nvSpPr>
        <p:spPr>
          <a:ln/>
        </p:spPr>
        <p:txBody>
          <a:bodyPr/>
          <a:lstStyle>
            <a:lvl1pPr>
              <a:defRPr/>
            </a:lvl1pPr>
          </a:lstStyle>
          <a:p>
            <a:pPr>
              <a:defRPr/>
            </a:pPr>
            <a:fld id="{6CEAC235-6276-49B3-A0C9-D09DBCE5AD94}" type="slidenum">
              <a:rPr lang="en-US" altLang="ko-KR"/>
              <a:pPr>
                <a:defRPr/>
              </a:pPr>
              <a:t>‹#›</a:t>
            </a:fld>
            <a:endParaRPr lang="en-US" altLang="ko-KR"/>
          </a:p>
        </p:txBody>
      </p:sp>
    </p:spTree>
    <p:extLst>
      <p:ext uri="{BB962C8B-B14F-4D97-AF65-F5344CB8AC3E}">
        <p14:creationId xmlns:p14="http://schemas.microsoft.com/office/powerpoint/2010/main" val="260733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428A713-FAC4-43CC-A16C-17926A156AD9}"/>
              </a:ext>
            </a:extLst>
          </p:cNvPr>
          <p:cNvSpPr>
            <a:spLocks noGrp="1" noChangeArrowheads="1"/>
          </p:cNvSpPr>
          <p:nvPr>
            <p:ph type="title"/>
          </p:nvPr>
        </p:nvSpPr>
        <p:spPr bwMode="auto">
          <a:xfrm>
            <a:off x="1514475" y="1714500"/>
            <a:ext cx="27246263" cy="713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2054" tIns="216027" rIns="432054" bIns="216027" numCol="1" anchor="ctr" anchorCtr="0" compatLnSpc="1">
            <a:prstTxWarp prst="textNoShape">
              <a:avLst/>
            </a:prstTxWarp>
          </a:bodyPr>
          <a:lstStyle/>
          <a:p>
            <a:pPr lvl="0"/>
            <a:r>
              <a:rPr lang="ko-KR" altLang="en-US"/>
              <a:t>마스터 제목 스타일 편집</a:t>
            </a:r>
          </a:p>
        </p:txBody>
      </p:sp>
      <p:sp>
        <p:nvSpPr>
          <p:cNvPr id="1027" name="Rectangle 3">
            <a:extLst>
              <a:ext uri="{FF2B5EF4-FFF2-40B4-BE49-F238E27FC236}">
                <a16:creationId xmlns:a16="http://schemas.microsoft.com/office/drawing/2014/main" id="{A2F7E6AA-106A-40D2-A5EC-8490E79D2832}"/>
              </a:ext>
            </a:extLst>
          </p:cNvPr>
          <p:cNvSpPr>
            <a:spLocks noGrp="1" noChangeArrowheads="1"/>
          </p:cNvSpPr>
          <p:nvPr>
            <p:ph type="body" idx="1"/>
          </p:nvPr>
        </p:nvSpPr>
        <p:spPr bwMode="auto">
          <a:xfrm>
            <a:off x="1111250" y="9986963"/>
            <a:ext cx="13623925" cy="282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2054" tIns="216027" rIns="432054" bIns="216027"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028" name="Rectangle 4">
            <a:extLst>
              <a:ext uri="{FF2B5EF4-FFF2-40B4-BE49-F238E27FC236}">
                <a16:creationId xmlns:a16="http://schemas.microsoft.com/office/drawing/2014/main" id="{3BA9C50B-AF56-4421-A81E-4003A15231EC}"/>
              </a:ext>
            </a:extLst>
          </p:cNvPr>
          <p:cNvSpPr>
            <a:spLocks noGrp="1" noChangeArrowheads="1"/>
          </p:cNvSpPr>
          <p:nvPr>
            <p:ph type="dt" sz="half" idx="2"/>
          </p:nvPr>
        </p:nvSpPr>
        <p:spPr bwMode="auto">
          <a:xfrm>
            <a:off x="1514475" y="38979475"/>
            <a:ext cx="7062788" cy="2971800"/>
          </a:xfrm>
          <a:prstGeom prst="rect">
            <a:avLst/>
          </a:prstGeom>
          <a:noFill/>
          <a:ln w="9525">
            <a:noFill/>
            <a:miter lim="800000"/>
            <a:headEnd/>
            <a:tailEnd/>
          </a:ln>
          <a:effectLst/>
        </p:spPr>
        <p:txBody>
          <a:bodyPr vert="horz" wrap="square" lIns="432054" tIns="216027" rIns="432054" bIns="216027" numCol="1" anchor="t" anchorCtr="0" compatLnSpc="1">
            <a:prstTxWarp prst="textNoShape">
              <a:avLst/>
            </a:prstTxWarp>
          </a:bodyPr>
          <a:lstStyle>
            <a:lvl1pPr algn="l" eaLnBrk="1" latinLnBrk="1" hangingPunct="1">
              <a:defRPr sz="6539">
                <a:latin typeface="굴림" pitchFamily="50" charset="-127"/>
                <a:ea typeface="굴림" pitchFamily="50" charset="-127"/>
              </a:defRPr>
            </a:lvl1pPr>
          </a:lstStyle>
          <a:p>
            <a:pPr>
              <a:defRPr/>
            </a:pPr>
            <a:endParaRPr lang="en-US" altLang="ko-KR"/>
          </a:p>
        </p:txBody>
      </p:sp>
      <p:sp>
        <p:nvSpPr>
          <p:cNvPr id="1029" name="Rectangle 5">
            <a:extLst>
              <a:ext uri="{FF2B5EF4-FFF2-40B4-BE49-F238E27FC236}">
                <a16:creationId xmlns:a16="http://schemas.microsoft.com/office/drawing/2014/main" id="{7E41A740-08B1-45A4-80E2-E6C2A45E4FF7}"/>
              </a:ext>
            </a:extLst>
          </p:cNvPr>
          <p:cNvSpPr>
            <a:spLocks noGrp="1" noChangeArrowheads="1"/>
          </p:cNvSpPr>
          <p:nvPr>
            <p:ph type="ftr" sz="quarter" idx="3"/>
          </p:nvPr>
        </p:nvSpPr>
        <p:spPr bwMode="auto">
          <a:xfrm>
            <a:off x="10344150" y="38979475"/>
            <a:ext cx="9586913" cy="2971800"/>
          </a:xfrm>
          <a:prstGeom prst="rect">
            <a:avLst/>
          </a:prstGeom>
          <a:noFill/>
          <a:ln w="9525">
            <a:noFill/>
            <a:miter lim="800000"/>
            <a:headEnd/>
            <a:tailEnd/>
          </a:ln>
          <a:effectLst/>
        </p:spPr>
        <p:txBody>
          <a:bodyPr vert="horz" wrap="square" lIns="432054" tIns="216027" rIns="432054" bIns="216027" numCol="1" anchor="t" anchorCtr="0" compatLnSpc="1">
            <a:prstTxWarp prst="textNoShape">
              <a:avLst/>
            </a:prstTxWarp>
          </a:bodyPr>
          <a:lstStyle>
            <a:lvl1pPr algn="ctr" eaLnBrk="1" latinLnBrk="1" hangingPunct="1">
              <a:defRPr sz="6539">
                <a:latin typeface="굴림" pitchFamily="50" charset="-127"/>
                <a:ea typeface="굴림" pitchFamily="50" charset="-127"/>
              </a:defRPr>
            </a:lvl1pPr>
          </a:lstStyle>
          <a:p>
            <a:pPr>
              <a:defRPr/>
            </a:pPr>
            <a:endParaRPr lang="en-US" altLang="ko-KR"/>
          </a:p>
        </p:txBody>
      </p:sp>
      <p:sp>
        <p:nvSpPr>
          <p:cNvPr id="1030" name="Rectangle 6">
            <a:extLst>
              <a:ext uri="{FF2B5EF4-FFF2-40B4-BE49-F238E27FC236}">
                <a16:creationId xmlns:a16="http://schemas.microsoft.com/office/drawing/2014/main" id="{3FCE1FBE-90E5-4002-B134-3EEFA6AC3302}"/>
              </a:ext>
            </a:extLst>
          </p:cNvPr>
          <p:cNvSpPr>
            <a:spLocks noGrp="1" noChangeArrowheads="1"/>
          </p:cNvSpPr>
          <p:nvPr>
            <p:ph type="sldNum" sz="quarter" idx="4"/>
          </p:nvPr>
        </p:nvSpPr>
        <p:spPr bwMode="auto">
          <a:xfrm>
            <a:off x="21697950" y="38979475"/>
            <a:ext cx="7062788" cy="2971800"/>
          </a:xfrm>
          <a:prstGeom prst="rect">
            <a:avLst/>
          </a:prstGeom>
          <a:noFill/>
          <a:ln w="9525">
            <a:noFill/>
            <a:miter lim="800000"/>
            <a:headEnd/>
            <a:tailEnd/>
          </a:ln>
          <a:effectLst/>
        </p:spPr>
        <p:txBody>
          <a:bodyPr vert="horz" wrap="square" lIns="432054" tIns="216027" rIns="432054" bIns="216027" numCol="1" anchor="t" anchorCtr="0" compatLnSpc="1">
            <a:prstTxWarp prst="textNoShape">
              <a:avLst/>
            </a:prstTxWarp>
          </a:bodyPr>
          <a:lstStyle>
            <a:lvl1pPr algn="r" eaLnBrk="1" latinLnBrk="1" hangingPunct="1">
              <a:defRPr sz="6500"/>
            </a:lvl1pPr>
          </a:lstStyle>
          <a:p>
            <a:pPr>
              <a:defRPr/>
            </a:pPr>
            <a:fld id="{0D922364-1194-4A8C-BA38-4F6834950FB3}" type="slidenum">
              <a:rPr lang="en-US" altLang="ko-KR"/>
              <a:pPr>
                <a:defRPr/>
              </a:pPr>
              <a:t>‹#›</a:t>
            </a:fld>
            <a:endParaRPr lang="en-US" altLang="ko-K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279900" rtl="0" eaLnBrk="0" fontAlgn="base" latinLnBrk="1" hangingPunct="0">
        <a:spcBef>
          <a:spcPct val="0"/>
        </a:spcBef>
        <a:spcAft>
          <a:spcPct val="0"/>
        </a:spcAft>
        <a:defRPr kumimoji="1" sz="20600">
          <a:solidFill>
            <a:schemeClr val="tx2"/>
          </a:solidFill>
          <a:latin typeface="+mj-lt"/>
          <a:ea typeface="+mj-ea"/>
          <a:cs typeface="+mj-cs"/>
        </a:defRPr>
      </a:lvl1pPr>
      <a:lvl2pPr algn="ctr" defTabSz="4279900" rtl="0" eaLnBrk="0" fontAlgn="base" latinLnBrk="1" hangingPunct="0">
        <a:spcBef>
          <a:spcPct val="0"/>
        </a:spcBef>
        <a:spcAft>
          <a:spcPct val="0"/>
        </a:spcAft>
        <a:defRPr kumimoji="1" sz="20600">
          <a:solidFill>
            <a:schemeClr val="tx2"/>
          </a:solidFill>
          <a:latin typeface="굴림" pitchFamily="50" charset="-127"/>
          <a:ea typeface="굴림" pitchFamily="50" charset="-127"/>
        </a:defRPr>
      </a:lvl2pPr>
      <a:lvl3pPr algn="ctr" defTabSz="4279900" rtl="0" eaLnBrk="0" fontAlgn="base" latinLnBrk="1" hangingPunct="0">
        <a:spcBef>
          <a:spcPct val="0"/>
        </a:spcBef>
        <a:spcAft>
          <a:spcPct val="0"/>
        </a:spcAft>
        <a:defRPr kumimoji="1" sz="20600">
          <a:solidFill>
            <a:schemeClr val="tx2"/>
          </a:solidFill>
          <a:latin typeface="굴림" pitchFamily="50" charset="-127"/>
          <a:ea typeface="굴림" pitchFamily="50" charset="-127"/>
        </a:defRPr>
      </a:lvl3pPr>
      <a:lvl4pPr algn="ctr" defTabSz="4279900" rtl="0" eaLnBrk="0" fontAlgn="base" latinLnBrk="1" hangingPunct="0">
        <a:spcBef>
          <a:spcPct val="0"/>
        </a:spcBef>
        <a:spcAft>
          <a:spcPct val="0"/>
        </a:spcAft>
        <a:defRPr kumimoji="1" sz="20600">
          <a:solidFill>
            <a:schemeClr val="tx2"/>
          </a:solidFill>
          <a:latin typeface="굴림" pitchFamily="50" charset="-127"/>
          <a:ea typeface="굴림" pitchFamily="50" charset="-127"/>
        </a:defRPr>
      </a:lvl4pPr>
      <a:lvl5pPr algn="ctr" defTabSz="4279900" rtl="0" eaLnBrk="0" fontAlgn="base" latinLnBrk="1" hangingPunct="0">
        <a:spcBef>
          <a:spcPct val="0"/>
        </a:spcBef>
        <a:spcAft>
          <a:spcPct val="0"/>
        </a:spcAft>
        <a:defRPr kumimoji="1" sz="20600">
          <a:solidFill>
            <a:schemeClr val="tx2"/>
          </a:solidFill>
          <a:latin typeface="굴림" pitchFamily="50" charset="-127"/>
          <a:ea typeface="굴림" pitchFamily="50" charset="-127"/>
        </a:defRPr>
      </a:lvl5pPr>
      <a:lvl6pPr marL="452948" algn="ctr" defTabSz="4280988" rtl="0" fontAlgn="base" latinLnBrk="1">
        <a:spcBef>
          <a:spcPct val="0"/>
        </a:spcBef>
        <a:spcAft>
          <a:spcPct val="0"/>
        </a:spcAft>
        <a:defRPr kumimoji="1" sz="20607">
          <a:solidFill>
            <a:schemeClr val="tx2"/>
          </a:solidFill>
          <a:latin typeface="굴림" pitchFamily="50" charset="-127"/>
          <a:ea typeface="굴림" pitchFamily="50" charset="-127"/>
        </a:defRPr>
      </a:lvl6pPr>
      <a:lvl7pPr marL="905896" algn="ctr" defTabSz="4280988" rtl="0" fontAlgn="base" latinLnBrk="1">
        <a:spcBef>
          <a:spcPct val="0"/>
        </a:spcBef>
        <a:spcAft>
          <a:spcPct val="0"/>
        </a:spcAft>
        <a:defRPr kumimoji="1" sz="20607">
          <a:solidFill>
            <a:schemeClr val="tx2"/>
          </a:solidFill>
          <a:latin typeface="굴림" pitchFamily="50" charset="-127"/>
          <a:ea typeface="굴림" pitchFamily="50" charset="-127"/>
        </a:defRPr>
      </a:lvl7pPr>
      <a:lvl8pPr marL="1358844" algn="ctr" defTabSz="4280988" rtl="0" fontAlgn="base" latinLnBrk="1">
        <a:spcBef>
          <a:spcPct val="0"/>
        </a:spcBef>
        <a:spcAft>
          <a:spcPct val="0"/>
        </a:spcAft>
        <a:defRPr kumimoji="1" sz="20607">
          <a:solidFill>
            <a:schemeClr val="tx2"/>
          </a:solidFill>
          <a:latin typeface="굴림" pitchFamily="50" charset="-127"/>
          <a:ea typeface="굴림" pitchFamily="50" charset="-127"/>
        </a:defRPr>
      </a:lvl8pPr>
      <a:lvl9pPr marL="1811792" algn="ctr" defTabSz="4280988" rtl="0" fontAlgn="base" latinLnBrk="1">
        <a:spcBef>
          <a:spcPct val="0"/>
        </a:spcBef>
        <a:spcAft>
          <a:spcPct val="0"/>
        </a:spcAft>
        <a:defRPr kumimoji="1" sz="20607">
          <a:solidFill>
            <a:schemeClr val="tx2"/>
          </a:solidFill>
          <a:latin typeface="굴림" pitchFamily="50" charset="-127"/>
          <a:ea typeface="굴림" pitchFamily="50" charset="-127"/>
        </a:defRPr>
      </a:lvl9pPr>
    </p:titleStyle>
    <p:bodyStyle>
      <a:lvl1pPr marL="603250" indent="-603250" algn="l" defTabSz="4279900" rtl="0" eaLnBrk="0" fontAlgn="base" latinLnBrk="1" hangingPunct="0">
        <a:spcBef>
          <a:spcPct val="20000"/>
        </a:spcBef>
        <a:spcAft>
          <a:spcPct val="0"/>
        </a:spcAft>
        <a:buBlip>
          <a:blip r:embed="rId13"/>
        </a:buBlip>
        <a:defRPr kumimoji="1" sz="3500">
          <a:solidFill>
            <a:schemeClr val="tx1"/>
          </a:solidFill>
          <a:latin typeface="+mn-lt"/>
          <a:ea typeface="+mn-ea"/>
          <a:cs typeface="+mn-cs"/>
        </a:defRPr>
      </a:lvl1pPr>
      <a:lvl2pPr marL="2490788" indent="-706438" algn="l" defTabSz="4279900" rtl="0" eaLnBrk="0" fontAlgn="base" latinLnBrk="1" hangingPunct="0">
        <a:spcBef>
          <a:spcPct val="20000"/>
        </a:spcBef>
        <a:spcAft>
          <a:spcPct val="0"/>
        </a:spcAft>
        <a:buBlip>
          <a:blip r:embed="rId14"/>
        </a:buBlip>
        <a:defRPr kumimoji="1" sz="3500">
          <a:solidFill>
            <a:schemeClr val="tx1"/>
          </a:solidFill>
          <a:latin typeface="+mn-lt"/>
          <a:ea typeface="+mn-ea"/>
        </a:defRPr>
      </a:lvl2pPr>
      <a:lvl3pPr marL="5349875" indent="-1068388" algn="l" defTabSz="4279900" rtl="0" eaLnBrk="0" fontAlgn="base" latinLnBrk="1" hangingPunct="0">
        <a:spcBef>
          <a:spcPct val="20000"/>
        </a:spcBef>
        <a:spcAft>
          <a:spcPct val="0"/>
        </a:spcAft>
        <a:buChar char="•"/>
        <a:defRPr kumimoji="1" sz="3500">
          <a:solidFill>
            <a:schemeClr val="tx1"/>
          </a:solidFill>
          <a:latin typeface="+mn-lt"/>
          <a:ea typeface="+mn-ea"/>
        </a:defRPr>
      </a:lvl3pPr>
      <a:lvl4pPr marL="7489825" indent="-1069975" algn="l" defTabSz="4279900" rtl="0" eaLnBrk="0" fontAlgn="base" latinLnBrk="1" hangingPunct="0">
        <a:spcBef>
          <a:spcPct val="20000"/>
        </a:spcBef>
        <a:spcAft>
          <a:spcPct val="0"/>
        </a:spcAft>
        <a:buChar char="–"/>
        <a:defRPr kumimoji="1" sz="3500">
          <a:solidFill>
            <a:schemeClr val="tx1"/>
          </a:solidFill>
          <a:latin typeface="+mn-lt"/>
          <a:ea typeface="+mn-ea"/>
        </a:defRPr>
      </a:lvl4pPr>
      <a:lvl5pPr marL="9631363" indent="-1069975" algn="l" defTabSz="4279900" rtl="0" eaLnBrk="0" fontAlgn="base" latinLnBrk="1" hangingPunct="0">
        <a:spcBef>
          <a:spcPct val="20000"/>
        </a:spcBef>
        <a:spcAft>
          <a:spcPct val="0"/>
        </a:spcAft>
        <a:buChar char="»"/>
        <a:defRPr kumimoji="1" sz="3500">
          <a:solidFill>
            <a:schemeClr val="tx1"/>
          </a:solidFill>
          <a:latin typeface="+mn-lt"/>
          <a:ea typeface="+mn-ea"/>
        </a:defRPr>
      </a:lvl5pPr>
      <a:lvl6pPr marL="10084385" indent="-1071034" algn="l" defTabSz="4280988" rtl="0" fontAlgn="base" latinLnBrk="1">
        <a:spcBef>
          <a:spcPct val="20000"/>
        </a:spcBef>
        <a:spcAft>
          <a:spcPct val="0"/>
        </a:spcAft>
        <a:buChar char="»"/>
        <a:defRPr kumimoji="1" sz="3567">
          <a:solidFill>
            <a:schemeClr val="tx1"/>
          </a:solidFill>
          <a:latin typeface="+mn-lt"/>
          <a:ea typeface="+mn-ea"/>
        </a:defRPr>
      </a:lvl6pPr>
      <a:lvl7pPr marL="10537333" indent="-1071034" algn="l" defTabSz="4280988" rtl="0" fontAlgn="base" latinLnBrk="1">
        <a:spcBef>
          <a:spcPct val="20000"/>
        </a:spcBef>
        <a:spcAft>
          <a:spcPct val="0"/>
        </a:spcAft>
        <a:buChar char="»"/>
        <a:defRPr kumimoji="1" sz="3567">
          <a:solidFill>
            <a:schemeClr val="tx1"/>
          </a:solidFill>
          <a:latin typeface="+mn-lt"/>
          <a:ea typeface="+mn-ea"/>
        </a:defRPr>
      </a:lvl7pPr>
      <a:lvl8pPr marL="10990281" indent="-1071034" algn="l" defTabSz="4280988" rtl="0" fontAlgn="base" latinLnBrk="1">
        <a:spcBef>
          <a:spcPct val="20000"/>
        </a:spcBef>
        <a:spcAft>
          <a:spcPct val="0"/>
        </a:spcAft>
        <a:buChar char="»"/>
        <a:defRPr kumimoji="1" sz="3567">
          <a:solidFill>
            <a:schemeClr val="tx1"/>
          </a:solidFill>
          <a:latin typeface="+mn-lt"/>
          <a:ea typeface="+mn-ea"/>
        </a:defRPr>
      </a:lvl8pPr>
      <a:lvl9pPr marL="11443229" indent="-1071034" algn="l" defTabSz="4280988" rtl="0" fontAlgn="base" latinLnBrk="1">
        <a:spcBef>
          <a:spcPct val="20000"/>
        </a:spcBef>
        <a:spcAft>
          <a:spcPct val="0"/>
        </a:spcAft>
        <a:buChar char="»"/>
        <a:defRPr kumimoji="1" sz="3567">
          <a:solidFill>
            <a:schemeClr val="tx1"/>
          </a:solidFill>
          <a:latin typeface="+mn-lt"/>
          <a:ea typeface="+mn-ea"/>
        </a:defRPr>
      </a:lvl9pPr>
    </p:bodyStyle>
    <p:otherStyle>
      <a:defPPr>
        <a:defRPr lang="ko-KR"/>
      </a:defPPr>
      <a:lvl1pPr marL="0" algn="l" defTabSz="905896" rtl="0" eaLnBrk="1" latinLnBrk="1" hangingPunct="1">
        <a:defRPr sz="1783" kern="1200">
          <a:solidFill>
            <a:schemeClr val="tx1"/>
          </a:solidFill>
          <a:latin typeface="+mn-lt"/>
          <a:ea typeface="+mn-ea"/>
          <a:cs typeface="+mn-cs"/>
        </a:defRPr>
      </a:lvl1pPr>
      <a:lvl2pPr marL="452948" algn="l" defTabSz="905896" rtl="0" eaLnBrk="1" latinLnBrk="1" hangingPunct="1">
        <a:defRPr sz="1783" kern="1200">
          <a:solidFill>
            <a:schemeClr val="tx1"/>
          </a:solidFill>
          <a:latin typeface="+mn-lt"/>
          <a:ea typeface="+mn-ea"/>
          <a:cs typeface="+mn-cs"/>
        </a:defRPr>
      </a:lvl2pPr>
      <a:lvl3pPr marL="905896" algn="l" defTabSz="905896" rtl="0" eaLnBrk="1" latinLnBrk="1" hangingPunct="1">
        <a:defRPr sz="1783" kern="1200">
          <a:solidFill>
            <a:schemeClr val="tx1"/>
          </a:solidFill>
          <a:latin typeface="+mn-lt"/>
          <a:ea typeface="+mn-ea"/>
          <a:cs typeface="+mn-cs"/>
        </a:defRPr>
      </a:lvl3pPr>
      <a:lvl4pPr marL="1358844" algn="l" defTabSz="905896" rtl="0" eaLnBrk="1" latinLnBrk="1" hangingPunct="1">
        <a:defRPr sz="1783" kern="1200">
          <a:solidFill>
            <a:schemeClr val="tx1"/>
          </a:solidFill>
          <a:latin typeface="+mn-lt"/>
          <a:ea typeface="+mn-ea"/>
          <a:cs typeface="+mn-cs"/>
        </a:defRPr>
      </a:lvl4pPr>
      <a:lvl5pPr marL="1811792" algn="l" defTabSz="905896" rtl="0" eaLnBrk="1" latinLnBrk="1" hangingPunct="1">
        <a:defRPr sz="1783" kern="1200">
          <a:solidFill>
            <a:schemeClr val="tx1"/>
          </a:solidFill>
          <a:latin typeface="+mn-lt"/>
          <a:ea typeface="+mn-ea"/>
          <a:cs typeface="+mn-cs"/>
        </a:defRPr>
      </a:lvl5pPr>
      <a:lvl6pPr marL="2264740" algn="l" defTabSz="905896" rtl="0" eaLnBrk="1" latinLnBrk="1" hangingPunct="1">
        <a:defRPr sz="1783" kern="1200">
          <a:solidFill>
            <a:schemeClr val="tx1"/>
          </a:solidFill>
          <a:latin typeface="+mn-lt"/>
          <a:ea typeface="+mn-ea"/>
          <a:cs typeface="+mn-cs"/>
        </a:defRPr>
      </a:lvl6pPr>
      <a:lvl7pPr marL="2717688" algn="l" defTabSz="905896" rtl="0" eaLnBrk="1" latinLnBrk="1" hangingPunct="1">
        <a:defRPr sz="1783" kern="1200">
          <a:solidFill>
            <a:schemeClr val="tx1"/>
          </a:solidFill>
          <a:latin typeface="+mn-lt"/>
          <a:ea typeface="+mn-ea"/>
          <a:cs typeface="+mn-cs"/>
        </a:defRPr>
      </a:lvl7pPr>
      <a:lvl8pPr marL="3170636" algn="l" defTabSz="905896" rtl="0" eaLnBrk="1" latinLnBrk="1" hangingPunct="1">
        <a:defRPr sz="1783" kern="1200">
          <a:solidFill>
            <a:schemeClr val="tx1"/>
          </a:solidFill>
          <a:latin typeface="+mn-lt"/>
          <a:ea typeface="+mn-ea"/>
          <a:cs typeface="+mn-cs"/>
        </a:defRPr>
      </a:lvl8pPr>
      <a:lvl9pPr marL="3623584" algn="l" defTabSz="905896" rtl="0" eaLnBrk="1" latinLnBrk="1" hangingPunct="1">
        <a:defRPr sz="178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a:extLst>
              <a:ext uri="{FF2B5EF4-FFF2-40B4-BE49-F238E27FC236}">
                <a16:creationId xmlns:a16="http://schemas.microsoft.com/office/drawing/2014/main" id="{3938B239-B9EB-46F7-90BE-2978EC101B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5626" t="37038" r="19063" b="43704"/>
          <a:stretch>
            <a:fillRect/>
          </a:stretch>
        </p:blipFill>
        <p:spPr bwMode="auto">
          <a:xfrm>
            <a:off x="27234950" y="165840"/>
            <a:ext cx="2854325" cy="291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0" name="직사각형 339">
            <a:extLst>
              <a:ext uri="{FF2B5EF4-FFF2-40B4-BE49-F238E27FC236}">
                <a16:creationId xmlns:a16="http://schemas.microsoft.com/office/drawing/2014/main" id="{6BE0D860-D87C-483A-81E7-C57CDC423CCB}"/>
              </a:ext>
            </a:extLst>
          </p:cNvPr>
          <p:cNvSpPr/>
          <p:nvPr/>
        </p:nvSpPr>
        <p:spPr bwMode="auto">
          <a:xfrm>
            <a:off x="869950" y="6813550"/>
            <a:ext cx="28535313" cy="4670772"/>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latinLnBrk="1" hangingPunct="1">
              <a:defRPr/>
            </a:pPr>
            <a:endParaRPr lang="ko-KR" altLang="en-US" sz="8421" dirty="0"/>
          </a:p>
        </p:txBody>
      </p:sp>
      <p:sp>
        <p:nvSpPr>
          <p:cNvPr id="337" name="직사각형 336">
            <a:extLst>
              <a:ext uri="{FF2B5EF4-FFF2-40B4-BE49-F238E27FC236}">
                <a16:creationId xmlns:a16="http://schemas.microsoft.com/office/drawing/2014/main" id="{A77112B2-23EF-4CFB-A0CE-82A298F17923}"/>
              </a:ext>
            </a:extLst>
          </p:cNvPr>
          <p:cNvSpPr/>
          <p:nvPr/>
        </p:nvSpPr>
        <p:spPr bwMode="auto">
          <a:xfrm>
            <a:off x="838993" y="11964615"/>
            <a:ext cx="28597225" cy="26287138"/>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latinLnBrk="1" hangingPunct="1">
              <a:defRPr/>
            </a:pPr>
            <a:endParaRPr lang="ko-KR" altLang="en-US" sz="8421" dirty="0"/>
          </a:p>
        </p:txBody>
      </p:sp>
      <p:sp>
        <p:nvSpPr>
          <p:cNvPr id="3078" name="Rectangle 3">
            <a:extLst>
              <a:ext uri="{FF2B5EF4-FFF2-40B4-BE49-F238E27FC236}">
                <a16:creationId xmlns:a16="http://schemas.microsoft.com/office/drawing/2014/main" id="{D0F939A0-3E7E-412E-8B79-1B6A4A04F997}"/>
              </a:ext>
            </a:extLst>
          </p:cNvPr>
          <p:cNvSpPr>
            <a:spLocks noGrp="1" noChangeArrowheads="1"/>
          </p:cNvSpPr>
          <p:nvPr>
            <p:ph idx="1"/>
          </p:nvPr>
        </p:nvSpPr>
        <p:spPr>
          <a:xfrm>
            <a:off x="657224" y="7031771"/>
            <a:ext cx="28608106" cy="4555005"/>
          </a:xfrm>
        </p:spPr>
        <p:txBody>
          <a:bodyPr/>
          <a:lstStyle/>
          <a:p>
            <a:pPr algn="just" eaLnBrk="1" hangingPunct="1">
              <a:spcBef>
                <a:spcPct val="0"/>
              </a:spcBef>
              <a:spcAft>
                <a:spcPct val="50000"/>
              </a:spcAft>
              <a:buFont typeface="Arial" panose="020B0604020202020204" pitchFamily="34" charset="0"/>
              <a:buChar char="•"/>
            </a:pPr>
            <a:r>
              <a:rPr lang="en-US" dirty="0" err="1"/>
              <a:t>OpenMC</a:t>
            </a:r>
            <a:r>
              <a:rPr lang="en-US" dirty="0"/>
              <a:t> is an open-source simulation code in Monte Carlo. It supports XML input and python API-based input</a:t>
            </a:r>
            <a:r>
              <a:rPr lang="en-KR" sz="3200" dirty="0"/>
              <a:t>.</a:t>
            </a:r>
          </a:p>
          <a:p>
            <a:pPr algn="just" eaLnBrk="1" hangingPunct="1">
              <a:spcBef>
                <a:spcPct val="0"/>
              </a:spcBef>
              <a:spcAft>
                <a:spcPct val="50000"/>
              </a:spcAft>
              <a:buFont typeface="Arial" panose="020B0604020202020204" pitchFamily="34" charset="0"/>
              <a:buChar char="•"/>
            </a:pPr>
            <a:r>
              <a:rPr lang="en-US" dirty="0"/>
              <a:t>Therefore, scalability is easy, and it is easy to implement a structure with many repetitive tasks such as reactor design process.</a:t>
            </a:r>
            <a:r>
              <a:rPr lang="en-KR" sz="3200" dirty="0"/>
              <a:t> </a:t>
            </a:r>
          </a:p>
          <a:p>
            <a:pPr algn="just" eaLnBrk="1" hangingPunct="1">
              <a:spcBef>
                <a:spcPct val="0"/>
              </a:spcBef>
              <a:spcAft>
                <a:spcPct val="50000"/>
              </a:spcAft>
              <a:buFont typeface="Arial" panose="020B0604020202020204" pitchFamily="34" charset="0"/>
              <a:buChar char="•"/>
            </a:pPr>
            <a:r>
              <a:rPr lang="en-US" dirty="0"/>
              <a:t>In addition, since the ACE file-based library is used, calculation values can be directly compared with </a:t>
            </a:r>
            <a:r>
              <a:rPr lang="en-US" dirty="0" err="1"/>
              <a:t>MCNP</a:t>
            </a:r>
            <a:r>
              <a:rPr lang="en-US" dirty="0"/>
              <a:t> codes widely used in criticality analysis and shielding calculation in the nuclear power field.</a:t>
            </a:r>
            <a:r>
              <a:rPr lang="en-KR" sz="3200" dirty="0"/>
              <a:t> </a:t>
            </a:r>
          </a:p>
          <a:p>
            <a:pPr algn="just" eaLnBrk="1" hangingPunct="1">
              <a:spcBef>
                <a:spcPct val="0"/>
              </a:spcBef>
              <a:spcAft>
                <a:spcPct val="50000"/>
              </a:spcAft>
              <a:buFont typeface="Arial" panose="020B0604020202020204" pitchFamily="34" charset="0"/>
              <a:buChar char="•"/>
            </a:pPr>
            <a:r>
              <a:rPr lang="en-US" dirty="0"/>
              <a:t>In this poster, an assembly geometry is created and deplete it using </a:t>
            </a:r>
            <a:r>
              <a:rPr lang="en-US" dirty="0" err="1"/>
              <a:t>OpenMC</a:t>
            </a:r>
            <a:r>
              <a:rPr lang="en-US" dirty="0"/>
              <a:t> and </a:t>
            </a:r>
            <a:r>
              <a:rPr lang="en-US" dirty="0" err="1"/>
              <a:t>MCNP</a:t>
            </a:r>
            <a:r>
              <a:rPr lang="en-US" dirty="0"/>
              <a:t> code. Then, the effective multiplication factors calculated by the two codes are compared.</a:t>
            </a:r>
            <a:r>
              <a:rPr lang="en-KR" sz="3200" dirty="0"/>
              <a:t> </a:t>
            </a:r>
            <a:endParaRPr lang="en-US" altLang="ko-KR" sz="3200" dirty="0"/>
          </a:p>
        </p:txBody>
      </p:sp>
      <p:sp>
        <p:nvSpPr>
          <p:cNvPr id="3080" name="Rectangle 8">
            <a:extLst>
              <a:ext uri="{FF2B5EF4-FFF2-40B4-BE49-F238E27FC236}">
                <a16:creationId xmlns:a16="http://schemas.microsoft.com/office/drawing/2014/main" id="{96C6A85A-5B44-4168-B717-BAE392061E68}"/>
              </a:ext>
            </a:extLst>
          </p:cNvPr>
          <p:cNvSpPr>
            <a:spLocks noChangeArrowheads="1"/>
          </p:cNvSpPr>
          <p:nvPr/>
        </p:nvSpPr>
        <p:spPr bwMode="auto">
          <a:xfrm>
            <a:off x="977900" y="4132908"/>
            <a:ext cx="28136850" cy="2000548"/>
          </a:xfrm>
          <a:prstGeom prst="rect">
            <a:avLst/>
          </a:prstGeom>
          <a:noFill/>
          <a:ln w="9525">
            <a:noFill/>
            <a:miter lim="800000"/>
            <a:headEnd/>
            <a:tailEnd/>
          </a:ln>
          <a:effectLst/>
        </p:spPr>
        <p:txBody>
          <a:bodyPr anchor="ctr">
            <a:spAutoFit/>
          </a:bodyPr>
          <a:lstStyle/>
          <a:p>
            <a:pPr algn="ctr" eaLnBrk="1" latinLnBrk="1" hangingPunct="1">
              <a:lnSpc>
                <a:spcPct val="150000"/>
              </a:lnSpc>
              <a:tabLst>
                <a:tab pos="5888325" algn="r"/>
              </a:tabLst>
              <a:defRPr/>
            </a:pPr>
            <a:r>
              <a:rPr lang="en-US" sz="3600" b="1" dirty="0">
                <a:latin typeface="+mn-lt"/>
              </a:rPr>
              <a:t>Dong Hun Shin</a:t>
            </a:r>
            <a:r>
              <a:rPr lang="en-US" sz="3600" b="1" baseline="30000" dirty="0">
                <a:latin typeface="+mn-lt"/>
              </a:rPr>
              <a:t>a</a:t>
            </a:r>
            <a:r>
              <a:rPr lang="en-US" sz="3600" b="1" dirty="0">
                <a:latin typeface="+mn-lt"/>
              </a:rPr>
              <a:t>, </a:t>
            </a:r>
            <a:r>
              <a:rPr lang="en-US" sz="3600" b="1" dirty="0" err="1">
                <a:latin typeface="+mn-lt"/>
              </a:rPr>
              <a:t>Kyoon</a:t>
            </a:r>
            <a:r>
              <a:rPr lang="en-US" sz="3600" b="1" dirty="0">
                <a:latin typeface="+mn-lt"/>
              </a:rPr>
              <a:t> Ho </a:t>
            </a:r>
            <a:r>
              <a:rPr lang="en-US" sz="3600" b="1" dirty="0" err="1">
                <a:latin typeface="+mn-lt"/>
              </a:rPr>
              <a:t>CHA</a:t>
            </a:r>
            <a:r>
              <a:rPr lang="en-US" sz="3600" b="1" baseline="30000" dirty="0" err="1">
                <a:latin typeface="+mn-lt"/>
              </a:rPr>
              <a:t>a</a:t>
            </a:r>
            <a:r>
              <a:rPr lang="en-US" sz="3600" b="1" baseline="30000" dirty="0">
                <a:latin typeface="+mn-lt"/>
              </a:rPr>
              <a:t>*</a:t>
            </a:r>
            <a:r>
              <a:rPr lang="en-KR" sz="3600" b="1" dirty="0">
                <a:latin typeface="+mn-lt"/>
              </a:rPr>
              <a:t> </a:t>
            </a:r>
            <a:endParaRPr lang="en-US" altLang="ko-KR" sz="3600" b="1" i="1" dirty="0">
              <a:latin typeface="+mn-lt"/>
              <a:ea typeface="굴림" charset="-127"/>
              <a:cs typeface="Times New Roman" panose="02020603050405020304" pitchFamily="18" charset="0"/>
            </a:endParaRPr>
          </a:p>
          <a:p>
            <a:pPr algn="ctr"/>
            <a:r>
              <a:rPr lang="en-US" sz="3500" baseline="30000" dirty="0" err="1">
                <a:latin typeface="+mn-lt"/>
              </a:rPr>
              <a:t>a</a:t>
            </a:r>
            <a:r>
              <a:rPr lang="en-US" sz="3500" dirty="0" err="1">
                <a:latin typeface="+mn-lt"/>
              </a:rPr>
              <a:t>Dept</a:t>
            </a:r>
            <a:r>
              <a:rPr lang="en-US" sz="3500" dirty="0">
                <a:latin typeface="+mn-lt"/>
              </a:rPr>
              <a:t>. of Quantum and Nuclear Engineering, Sejong University, 209 </a:t>
            </a:r>
            <a:r>
              <a:rPr lang="en-US" sz="3500" dirty="0" err="1">
                <a:latin typeface="+mn-lt"/>
              </a:rPr>
              <a:t>Neungdong-ro</a:t>
            </a:r>
            <a:r>
              <a:rPr lang="en-US" sz="3500" dirty="0">
                <a:latin typeface="+mn-lt"/>
              </a:rPr>
              <a:t>, </a:t>
            </a:r>
            <a:r>
              <a:rPr lang="en-US" sz="3500" dirty="0" err="1">
                <a:latin typeface="+mn-lt"/>
              </a:rPr>
              <a:t>Gwangjin-gu</a:t>
            </a:r>
            <a:r>
              <a:rPr lang="en-US" sz="3500" dirty="0">
                <a:latin typeface="+mn-lt"/>
              </a:rPr>
              <a:t>, Seoul, Republic of Korea (05006)</a:t>
            </a:r>
            <a:endParaRPr lang="en-KR" sz="3500" dirty="0">
              <a:latin typeface="+mn-lt"/>
            </a:endParaRPr>
          </a:p>
          <a:p>
            <a:pPr algn="ctr"/>
            <a:r>
              <a:rPr lang="en-US" sz="3500" baseline="30000" dirty="0">
                <a:latin typeface="+mn-lt"/>
              </a:rPr>
              <a:t>*</a:t>
            </a:r>
            <a:r>
              <a:rPr lang="en-US" sz="3500" i="1" dirty="0">
                <a:latin typeface="+mn-lt"/>
              </a:rPr>
              <a:t>Corresponding author: </a:t>
            </a:r>
            <a:r>
              <a:rPr lang="en-US" sz="3500" i="1" dirty="0" err="1">
                <a:latin typeface="+mn-lt"/>
              </a:rPr>
              <a:t>Khcha@sejong.ac.kr</a:t>
            </a:r>
            <a:endParaRPr lang="en-KR" sz="3500" dirty="0">
              <a:latin typeface="+mn-lt"/>
            </a:endParaRPr>
          </a:p>
        </p:txBody>
      </p:sp>
      <p:sp>
        <p:nvSpPr>
          <p:cNvPr id="2096" name="Text Box 16">
            <a:extLst>
              <a:ext uri="{FF2B5EF4-FFF2-40B4-BE49-F238E27FC236}">
                <a16:creationId xmlns:a16="http://schemas.microsoft.com/office/drawing/2014/main" id="{02DBB986-01F2-434E-B75B-BC1F13C13CE1}"/>
              </a:ext>
            </a:extLst>
          </p:cNvPr>
          <p:cNvSpPr txBox="1">
            <a:spLocks noChangeAspect="1" noChangeArrowheads="1"/>
          </p:cNvSpPr>
          <p:nvPr/>
        </p:nvSpPr>
        <p:spPr bwMode="auto">
          <a:xfrm>
            <a:off x="393700" y="214313"/>
            <a:ext cx="11960225" cy="1185862"/>
          </a:xfrm>
          <a:prstGeom prst="rect">
            <a:avLst/>
          </a:prstGeom>
          <a:noFill/>
          <a:ln>
            <a:noFill/>
          </a:ln>
        </p:spPr>
        <p:txBody>
          <a:bodyPr anchor="ctr"/>
          <a:lstStyle>
            <a:lvl1pPr algn="l" eaLnBrk="0" hangingPunct="0">
              <a:spcBef>
                <a:spcPct val="20000"/>
              </a:spcBef>
              <a:buBlip>
                <a:blip r:embed="rId4"/>
              </a:buBlip>
              <a:defRPr kumimoji="1" sz="3600">
                <a:solidFill>
                  <a:schemeClr val="tx1"/>
                </a:solidFill>
                <a:latin typeface="Times New Roman" panose="02020603050405020304" pitchFamily="18" charset="0"/>
                <a:ea typeface="굴림" panose="020B0600000101010101" pitchFamily="50" charset="-127"/>
              </a:defRPr>
            </a:lvl1pPr>
            <a:lvl2pPr marL="742950" indent="-285750" algn="l" eaLnBrk="0" hangingPunct="0">
              <a:spcBef>
                <a:spcPct val="20000"/>
              </a:spcBef>
              <a:buBlip>
                <a:blip r:embed="rId5"/>
              </a:buBlip>
              <a:defRPr kumimoji="1" sz="3600">
                <a:solidFill>
                  <a:schemeClr val="tx1"/>
                </a:solidFill>
                <a:latin typeface="Times New Roman" panose="02020603050405020304" pitchFamily="18" charset="0"/>
                <a:ea typeface="굴림" panose="020B0600000101010101" pitchFamily="50" charset="-127"/>
              </a:defRPr>
            </a:lvl2pPr>
            <a:lvl3pPr marL="1143000" indent="-228600" algn="l" eaLnBrk="0" hangingPunct="0">
              <a:spcBef>
                <a:spcPct val="20000"/>
              </a:spcBef>
              <a:buChar char="•"/>
              <a:defRPr kumimoji="1" sz="3600">
                <a:solidFill>
                  <a:schemeClr val="tx1"/>
                </a:solidFill>
                <a:latin typeface="Times New Roman" panose="02020603050405020304" pitchFamily="18" charset="0"/>
                <a:ea typeface="굴림" panose="020B0600000101010101" pitchFamily="50" charset="-127"/>
              </a:defRPr>
            </a:lvl3pPr>
            <a:lvl4pPr marL="1600200" indent="-228600" algn="l" eaLnBrk="0" hangingPunct="0">
              <a:spcBef>
                <a:spcPct val="20000"/>
              </a:spcBef>
              <a:buChar char="–"/>
              <a:defRPr kumimoji="1" sz="3600">
                <a:solidFill>
                  <a:schemeClr val="tx1"/>
                </a:solidFill>
                <a:latin typeface="Times New Roman" panose="02020603050405020304" pitchFamily="18" charset="0"/>
                <a:ea typeface="굴림" panose="020B0600000101010101" pitchFamily="50" charset="-127"/>
              </a:defRPr>
            </a:lvl4pPr>
            <a:lvl5pPr marL="2057400" indent="-228600" algn="l" eaLnBrk="0" hangingPunct="0">
              <a:spcBef>
                <a:spcPct val="20000"/>
              </a:spcBef>
              <a:buChar char="»"/>
              <a:defRPr kumimoji="1" sz="3600">
                <a:solidFill>
                  <a:schemeClr val="tx1"/>
                </a:solidFill>
                <a:latin typeface="Times New Roman" panose="02020603050405020304" pitchFamily="18" charset="0"/>
                <a:ea typeface="굴림" panose="020B0600000101010101" pitchFamily="50" charset="-127"/>
              </a:defRPr>
            </a:lvl5pPr>
            <a:lvl6pPr marL="25146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6pPr>
            <a:lvl7pPr marL="29718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7pPr>
            <a:lvl8pPr marL="34290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8pPr>
            <a:lvl9pPr marL="38862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9pPr>
          </a:lstStyle>
          <a:p>
            <a:pPr eaLnBrk="1" latinLnBrk="1" hangingPunct="1">
              <a:lnSpc>
                <a:spcPct val="150000"/>
              </a:lnSpc>
              <a:spcBef>
                <a:spcPct val="0"/>
              </a:spcBef>
              <a:buFontTx/>
              <a:buNone/>
              <a:defRPr/>
            </a:pPr>
            <a:r>
              <a:rPr lang="en-US" altLang="ko-KR" sz="2378" b="1" i="1" dirty="0">
                <a:cs typeface="Times New Roman" panose="02020603050405020304" pitchFamily="18" charset="0"/>
              </a:rPr>
              <a:t>Transactions of the Korean Nuclear Society Spring Meeting</a:t>
            </a:r>
          </a:p>
          <a:p>
            <a:pPr eaLnBrk="1" latinLnBrk="1" hangingPunct="1">
              <a:lnSpc>
                <a:spcPct val="150000"/>
              </a:lnSpc>
              <a:spcBef>
                <a:spcPct val="0"/>
              </a:spcBef>
              <a:buFontTx/>
              <a:buNone/>
              <a:defRPr/>
            </a:pPr>
            <a:r>
              <a:rPr lang="en-US" altLang="ko-KR" sz="2378" b="1" i="1" dirty="0" err="1">
                <a:cs typeface="Times New Roman" panose="02020603050405020304" pitchFamily="18" charset="0"/>
              </a:rPr>
              <a:t>Jeju</a:t>
            </a:r>
            <a:r>
              <a:rPr lang="en-US" altLang="ko-KR" sz="2378" b="1" i="1" dirty="0">
                <a:cs typeface="Times New Roman" panose="02020603050405020304" pitchFamily="18" charset="0"/>
              </a:rPr>
              <a:t>, Korea, May 18-20, 2022</a:t>
            </a:r>
          </a:p>
        </p:txBody>
      </p:sp>
      <p:sp>
        <p:nvSpPr>
          <p:cNvPr id="2058" name="Rectangle 64">
            <a:extLst>
              <a:ext uri="{FF2B5EF4-FFF2-40B4-BE49-F238E27FC236}">
                <a16:creationId xmlns:a16="http://schemas.microsoft.com/office/drawing/2014/main" id="{C648D899-78E2-4B14-81C5-5E6BFE4F56FA}"/>
              </a:ext>
            </a:extLst>
          </p:cNvPr>
          <p:cNvSpPr>
            <a:spLocks noChangeArrowheads="1"/>
          </p:cNvSpPr>
          <p:nvPr/>
        </p:nvSpPr>
        <p:spPr bwMode="auto">
          <a:xfrm>
            <a:off x="995203" y="2883501"/>
            <a:ext cx="28136850" cy="919354"/>
          </a:xfrm>
          <a:prstGeom prst="rect">
            <a:avLst/>
          </a:prstGeom>
          <a:noFill/>
          <a:ln>
            <a:noFill/>
          </a:ln>
        </p:spPr>
        <p:txBody>
          <a:bodyPr wrap="square" anchor="ctr">
            <a:spAutoFit/>
          </a:bodyPr>
          <a:lstStyle>
            <a:lvl1pPr algn="l" eaLnBrk="0" hangingPunct="0">
              <a:spcBef>
                <a:spcPct val="20000"/>
              </a:spcBef>
              <a:buBlip>
                <a:blip r:embed="rId4"/>
              </a:buBlip>
              <a:defRPr kumimoji="1" sz="3600">
                <a:solidFill>
                  <a:schemeClr val="tx1"/>
                </a:solidFill>
                <a:latin typeface="Times New Roman" pitchFamily="18" charset="0"/>
                <a:ea typeface="굴림" charset="-127"/>
              </a:defRPr>
            </a:lvl1pPr>
            <a:lvl2pPr marL="742950" indent="-285750" algn="l" eaLnBrk="0" hangingPunct="0">
              <a:spcBef>
                <a:spcPct val="20000"/>
              </a:spcBef>
              <a:buBlip>
                <a:blip r:embed="rId5"/>
              </a:buBlip>
              <a:defRPr kumimoji="1" sz="3600">
                <a:solidFill>
                  <a:schemeClr val="tx1"/>
                </a:solidFill>
                <a:latin typeface="Times New Roman" pitchFamily="18" charset="0"/>
                <a:ea typeface="굴림" charset="-127"/>
              </a:defRPr>
            </a:lvl2pPr>
            <a:lvl3pPr marL="1143000" indent="-228600" algn="l" eaLnBrk="0" hangingPunct="0">
              <a:spcBef>
                <a:spcPct val="20000"/>
              </a:spcBef>
              <a:buChar char="•"/>
              <a:defRPr kumimoji="1" sz="3600">
                <a:solidFill>
                  <a:schemeClr val="tx1"/>
                </a:solidFill>
                <a:latin typeface="Times New Roman" pitchFamily="18" charset="0"/>
                <a:ea typeface="굴림" charset="-127"/>
              </a:defRPr>
            </a:lvl3pPr>
            <a:lvl4pPr marL="1600200" indent="-228600" algn="l" eaLnBrk="0" hangingPunct="0">
              <a:spcBef>
                <a:spcPct val="20000"/>
              </a:spcBef>
              <a:buChar char="–"/>
              <a:defRPr kumimoji="1" sz="3600">
                <a:solidFill>
                  <a:schemeClr val="tx1"/>
                </a:solidFill>
                <a:latin typeface="Times New Roman" pitchFamily="18" charset="0"/>
                <a:ea typeface="굴림" charset="-127"/>
              </a:defRPr>
            </a:lvl4pPr>
            <a:lvl5pPr marL="2057400" indent="-228600" algn="l" eaLnBrk="0" hangingPunct="0">
              <a:spcBef>
                <a:spcPct val="20000"/>
              </a:spcBef>
              <a:buChar char="»"/>
              <a:defRPr kumimoji="1" sz="3600">
                <a:solidFill>
                  <a:schemeClr val="tx1"/>
                </a:solidFill>
                <a:latin typeface="Times New Roman" pitchFamily="18" charset="0"/>
                <a:ea typeface="굴림" charset="-127"/>
              </a:defRPr>
            </a:lvl5pPr>
            <a:lvl6pPr marL="2514600" indent="-228600" eaLnBrk="0" fontAlgn="base" hangingPunct="0">
              <a:spcBef>
                <a:spcPct val="20000"/>
              </a:spcBef>
              <a:spcAft>
                <a:spcPct val="0"/>
              </a:spcAft>
              <a:buChar char="»"/>
              <a:defRPr kumimoji="1" sz="3600">
                <a:solidFill>
                  <a:schemeClr val="tx1"/>
                </a:solidFill>
                <a:latin typeface="Times New Roman" pitchFamily="18" charset="0"/>
                <a:ea typeface="굴림" charset="-127"/>
              </a:defRPr>
            </a:lvl6pPr>
            <a:lvl7pPr marL="2971800" indent="-228600" eaLnBrk="0" fontAlgn="base" hangingPunct="0">
              <a:spcBef>
                <a:spcPct val="20000"/>
              </a:spcBef>
              <a:spcAft>
                <a:spcPct val="0"/>
              </a:spcAft>
              <a:buChar char="»"/>
              <a:defRPr kumimoji="1" sz="3600">
                <a:solidFill>
                  <a:schemeClr val="tx1"/>
                </a:solidFill>
                <a:latin typeface="Times New Roman" pitchFamily="18" charset="0"/>
                <a:ea typeface="굴림" charset="-127"/>
              </a:defRPr>
            </a:lvl7pPr>
            <a:lvl8pPr marL="3429000" indent="-228600" eaLnBrk="0" fontAlgn="base" hangingPunct="0">
              <a:spcBef>
                <a:spcPct val="20000"/>
              </a:spcBef>
              <a:spcAft>
                <a:spcPct val="0"/>
              </a:spcAft>
              <a:buChar char="»"/>
              <a:defRPr kumimoji="1" sz="3600">
                <a:solidFill>
                  <a:schemeClr val="tx1"/>
                </a:solidFill>
                <a:latin typeface="Times New Roman" pitchFamily="18" charset="0"/>
                <a:ea typeface="굴림" charset="-127"/>
              </a:defRPr>
            </a:lvl8pPr>
            <a:lvl9pPr marL="3886200" indent="-228600" eaLnBrk="0" fontAlgn="base" hangingPunct="0">
              <a:spcBef>
                <a:spcPct val="20000"/>
              </a:spcBef>
              <a:spcAft>
                <a:spcPct val="0"/>
              </a:spcAft>
              <a:buChar char="»"/>
              <a:defRPr kumimoji="1" sz="3600">
                <a:solidFill>
                  <a:schemeClr val="tx1"/>
                </a:solidFill>
                <a:latin typeface="Times New Roman" pitchFamily="18" charset="0"/>
                <a:ea typeface="굴림" charset="-127"/>
              </a:defRPr>
            </a:lvl9pPr>
          </a:lstStyle>
          <a:p>
            <a:pPr algn="ctr" latinLnBrk="0">
              <a:lnSpc>
                <a:spcPct val="107000"/>
              </a:lnSpc>
              <a:spcAft>
                <a:spcPts val="800"/>
              </a:spcAft>
              <a:buNone/>
            </a:pPr>
            <a:r>
              <a:rPr lang="en-US" altLang="ko-KR" sz="5400" b="1" kern="100" dirty="0">
                <a:effectLst>
                  <a:outerShdw blurRad="38100" dist="38100" dir="2700000" algn="tl">
                    <a:srgbClr val="000000">
                      <a:alpha val="43137"/>
                    </a:srgbClr>
                  </a:outerShdw>
                </a:effectLst>
                <a:latin typeface="+mn-lt"/>
                <a:ea typeface="맑은 고딕" panose="020B0503020000020004" pitchFamily="50" charset="-127"/>
                <a:cs typeface="Times New Roman" panose="02020603050405020304" pitchFamily="18" charset="0"/>
              </a:rPr>
              <a:t>Calculation of Effective Multiplication Factor by </a:t>
            </a:r>
            <a:r>
              <a:rPr lang="en-US" altLang="ko-KR" sz="5400" b="1" kern="100" dirty="0" err="1">
                <a:effectLst>
                  <a:outerShdw blurRad="38100" dist="38100" dir="2700000" algn="tl">
                    <a:srgbClr val="000000">
                      <a:alpha val="43137"/>
                    </a:srgbClr>
                  </a:outerShdw>
                </a:effectLst>
                <a:latin typeface="+mn-lt"/>
                <a:ea typeface="맑은 고딕" panose="020B0503020000020004" pitchFamily="50" charset="-127"/>
                <a:cs typeface="Times New Roman" panose="02020603050405020304" pitchFamily="18" charset="0"/>
              </a:rPr>
              <a:t>OpenMC</a:t>
            </a:r>
            <a:r>
              <a:rPr lang="en-US" altLang="ko-KR" sz="5400" b="1" kern="100" dirty="0">
                <a:effectLst>
                  <a:outerShdw blurRad="38100" dist="38100" dir="2700000" algn="tl">
                    <a:srgbClr val="000000">
                      <a:alpha val="43137"/>
                    </a:srgbClr>
                  </a:outerShdw>
                </a:effectLst>
                <a:latin typeface="+mn-lt"/>
                <a:ea typeface="맑은 고딕" panose="020B0503020000020004" pitchFamily="50" charset="-127"/>
                <a:cs typeface="Times New Roman" panose="02020603050405020304" pitchFamily="18" charset="0"/>
              </a:rPr>
              <a:t> and </a:t>
            </a:r>
            <a:r>
              <a:rPr lang="en-US" altLang="ko-KR" sz="5400" b="1" kern="100" dirty="0" err="1">
                <a:effectLst>
                  <a:outerShdw blurRad="38100" dist="38100" dir="2700000" algn="tl">
                    <a:srgbClr val="000000">
                      <a:alpha val="43137"/>
                    </a:srgbClr>
                  </a:outerShdw>
                </a:effectLst>
                <a:latin typeface="+mn-lt"/>
                <a:ea typeface="맑은 고딕" panose="020B0503020000020004" pitchFamily="50" charset="-127"/>
                <a:cs typeface="Times New Roman" panose="02020603050405020304" pitchFamily="18" charset="0"/>
              </a:rPr>
              <a:t>MCNP</a:t>
            </a:r>
            <a:endParaRPr lang="ko-KR" altLang="ko-KR" sz="5400" b="1" kern="100" dirty="0">
              <a:effectLst>
                <a:outerShdw blurRad="38100" dist="38100" dir="2700000" algn="tl">
                  <a:srgbClr val="000000">
                    <a:alpha val="43137"/>
                  </a:srgbClr>
                </a:outerShdw>
              </a:effectLst>
              <a:latin typeface="+mn-lt"/>
              <a:ea typeface="맑은 고딕" panose="020B0503020000020004" pitchFamily="50" charset="-127"/>
              <a:cs typeface="Times New Roman" panose="02020603050405020304" pitchFamily="18" charset="0"/>
            </a:endParaRPr>
          </a:p>
        </p:txBody>
      </p:sp>
      <p:sp>
        <p:nvSpPr>
          <p:cNvPr id="2098" name="Rectangle 114">
            <a:extLst>
              <a:ext uri="{FF2B5EF4-FFF2-40B4-BE49-F238E27FC236}">
                <a16:creationId xmlns:a16="http://schemas.microsoft.com/office/drawing/2014/main" id="{DA06D9C3-04F0-4CF1-BC22-9D79F25C5279}"/>
              </a:ext>
            </a:extLst>
          </p:cNvPr>
          <p:cNvSpPr>
            <a:spLocks noChangeArrowheads="1"/>
          </p:cNvSpPr>
          <p:nvPr/>
        </p:nvSpPr>
        <p:spPr bwMode="auto">
          <a:xfrm>
            <a:off x="472338" y="38647729"/>
            <a:ext cx="29168534" cy="3990194"/>
          </a:xfrm>
          <a:prstGeom prst="rect">
            <a:avLst/>
          </a:prstGeom>
          <a:noFill/>
          <a:ln w="57150">
            <a:solidFill>
              <a:srgbClr val="002060"/>
            </a:solidFill>
            <a:miter lim="800000"/>
            <a:headEnd/>
            <a:tailEnd/>
          </a:ln>
        </p:spPr>
        <p:txBody>
          <a:bodyPr lIns="178327" tIns="214019" rIns="178327" bIns="356653" anchor="b"/>
          <a:lstStyle>
            <a:lvl1pPr marL="609600" indent="-609600" algn="l" defTabSz="4321175" eaLnBrk="0" hangingPunct="0">
              <a:spcBef>
                <a:spcPct val="20000"/>
              </a:spcBef>
              <a:buBlip>
                <a:blip r:embed="rId4"/>
              </a:buBlip>
              <a:defRPr kumimoji="1" sz="3600">
                <a:solidFill>
                  <a:schemeClr val="tx1"/>
                </a:solidFill>
                <a:latin typeface="Times New Roman" panose="02020603050405020304" pitchFamily="18" charset="0"/>
                <a:ea typeface="굴림" panose="020B0600000101010101" pitchFamily="50" charset="-127"/>
              </a:defRPr>
            </a:lvl1pPr>
            <a:lvl2pPr marL="742950" indent="-285750" algn="l" defTabSz="4321175" eaLnBrk="0" hangingPunct="0">
              <a:spcBef>
                <a:spcPct val="20000"/>
              </a:spcBef>
              <a:buBlip>
                <a:blip r:embed="rId5"/>
              </a:buBlip>
              <a:defRPr kumimoji="1" sz="3600">
                <a:solidFill>
                  <a:schemeClr val="tx1"/>
                </a:solidFill>
                <a:latin typeface="Times New Roman" panose="02020603050405020304" pitchFamily="18" charset="0"/>
                <a:ea typeface="굴림" panose="020B0600000101010101" pitchFamily="50" charset="-127"/>
              </a:defRPr>
            </a:lvl2pPr>
            <a:lvl3pPr marL="1143000" indent="-228600" algn="l" defTabSz="4321175" eaLnBrk="0" hangingPunct="0">
              <a:spcBef>
                <a:spcPct val="20000"/>
              </a:spcBef>
              <a:buChar char="•"/>
              <a:defRPr kumimoji="1" sz="3600">
                <a:solidFill>
                  <a:schemeClr val="tx1"/>
                </a:solidFill>
                <a:latin typeface="Times New Roman" panose="02020603050405020304" pitchFamily="18" charset="0"/>
                <a:ea typeface="굴림" panose="020B0600000101010101" pitchFamily="50" charset="-127"/>
              </a:defRPr>
            </a:lvl3pPr>
            <a:lvl4pPr marL="1600200" indent="-228600" algn="l" defTabSz="4321175" eaLnBrk="0" hangingPunct="0">
              <a:spcBef>
                <a:spcPct val="20000"/>
              </a:spcBef>
              <a:buChar char="–"/>
              <a:defRPr kumimoji="1" sz="3600">
                <a:solidFill>
                  <a:schemeClr val="tx1"/>
                </a:solidFill>
                <a:latin typeface="Times New Roman" panose="02020603050405020304" pitchFamily="18" charset="0"/>
                <a:ea typeface="굴림" panose="020B0600000101010101" pitchFamily="50" charset="-127"/>
              </a:defRPr>
            </a:lvl4pPr>
            <a:lvl5pPr marL="2057400" indent="-228600" algn="l" defTabSz="4321175" eaLnBrk="0" hangingPunct="0">
              <a:spcBef>
                <a:spcPct val="20000"/>
              </a:spcBef>
              <a:buChar char="»"/>
              <a:defRPr kumimoji="1" sz="3600">
                <a:solidFill>
                  <a:schemeClr val="tx1"/>
                </a:solidFill>
                <a:latin typeface="Times New Roman" panose="02020603050405020304" pitchFamily="18" charset="0"/>
                <a:ea typeface="굴림" panose="020B0600000101010101" pitchFamily="50" charset="-127"/>
              </a:defRPr>
            </a:lvl5pPr>
            <a:lvl6pPr marL="2514600" indent="-228600" defTabSz="4321175"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6pPr>
            <a:lvl7pPr marL="2971800" indent="-228600" defTabSz="4321175"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7pPr>
            <a:lvl8pPr marL="3429000" indent="-228600" defTabSz="4321175"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8pPr>
            <a:lvl9pPr marL="3886200" indent="-228600" defTabSz="4321175"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9pPr>
          </a:lstStyle>
          <a:p>
            <a:pPr algn="just" eaLnBrk="1" latinLnBrk="1" hangingPunct="1">
              <a:spcBef>
                <a:spcPct val="0"/>
              </a:spcBef>
              <a:spcAft>
                <a:spcPct val="50000"/>
              </a:spcAft>
              <a:buFontTx/>
              <a:buNone/>
              <a:defRPr/>
            </a:pPr>
            <a:endParaRPr lang="en-US" altLang="ko-KR" sz="3200" b="1" dirty="0">
              <a:solidFill>
                <a:srgbClr val="FF0000"/>
              </a:solidFill>
              <a:latin typeface="Tahoma" panose="020B0604030504040204" pitchFamily="34" charset="0"/>
            </a:endParaRPr>
          </a:p>
        </p:txBody>
      </p:sp>
      <p:sp>
        <p:nvSpPr>
          <p:cNvPr id="2062" name="Text Box 113">
            <a:extLst>
              <a:ext uri="{FF2B5EF4-FFF2-40B4-BE49-F238E27FC236}">
                <a16:creationId xmlns:a16="http://schemas.microsoft.com/office/drawing/2014/main" id="{8D330992-D3E2-4540-BFFF-39D8C1885CF0}"/>
              </a:ext>
            </a:extLst>
          </p:cNvPr>
          <p:cNvSpPr txBox="1">
            <a:spLocks noChangeArrowheads="1"/>
          </p:cNvSpPr>
          <p:nvPr/>
        </p:nvSpPr>
        <p:spPr bwMode="auto">
          <a:xfrm>
            <a:off x="634341" y="38629592"/>
            <a:ext cx="3271837" cy="641350"/>
          </a:xfrm>
          <a:prstGeom prst="rect">
            <a:avLst/>
          </a:prstGeom>
          <a:solidFill>
            <a:schemeClr val="bg1"/>
          </a:solidFill>
          <a:ln w="57150">
            <a:solidFill>
              <a:srgbClr val="002060"/>
            </a:solidFill>
            <a:miter lim="800000"/>
            <a:headEnd/>
            <a:tailEnd/>
          </a:ln>
        </p:spPr>
        <p:txBody>
          <a:bodyPr lIns="92362" tIns="46184" rIns="92362" bIns="46184">
            <a:spAutoFit/>
          </a:bodyPr>
          <a:lstStyle>
            <a:lvl1pPr marL="465138" indent="-465138" algn="l" defTabSz="930275" eaLnBrk="0" hangingPunct="0">
              <a:spcBef>
                <a:spcPct val="20000"/>
              </a:spcBef>
              <a:buBlip>
                <a:blip r:embed="rId4"/>
              </a:buBlip>
              <a:defRPr kumimoji="1" sz="3600">
                <a:solidFill>
                  <a:schemeClr val="tx1"/>
                </a:solidFill>
                <a:latin typeface="Times New Roman" pitchFamily="18" charset="0"/>
                <a:ea typeface="굴림" charset="-127"/>
              </a:defRPr>
            </a:lvl1pPr>
            <a:lvl2pPr marL="742950" indent="-285750" algn="l" defTabSz="930275" eaLnBrk="0" hangingPunct="0">
              <a:spcBef>
                <a:spcPct val="20000"/>
              </a:spcBef>
              <a:buBlip>
                <a:blip r:embed="rId5"/>
              </a:buBlip>
              <a:defRPr kumimoji="1" sz="3600">
                <a:solidFill>
                  <a:schemeClr val="tx1"/>
                </a:solidFill>
                <a:latin typeface="Times New Roman" pitchFamily="18" charset="0"/>
                <a:ea typeface="굴림" charset="-127"/>
              </a:defRPr>
            </a:lvl2pPr>
            <a:lvl3pPr marL="1143000" indent="-228600" algn="l" defTabSz="930275" eaLnBrk="0" hangingPunct="0">
              <a:spcBef>
                <a:spcPct val="20000"/>
              </a:spcBef>
              <a:buChar char="•"/>
              <a:defRPr kumimoji="1" sz="3600">
                <a:solidFill>
                  <a:schemeClr val="tx1"/>
                </a:solidFill>
                <a:latin typeface="Times New Roman" pitchFamily="18" charset="0"/>
                <a:ea typeface="굴림" charset="-127"/>
              </a:defRPr>
            </a:lvl3pPr>
            <a:lvl4pPr marL="1600200" indent="-228600" algn="l" defTabSz="930275" eaLnBrk="0" hangingPunct="0">
              <a:spcBef>
                <a:spcPct val="20000"/>
              </a:spcBef>
              <a:buChar char="–"/>
              <a:defRPr kumimoji="1" sz="3600">
                <a:solidFill>
                  <a:schemeClr val="tx1"/>
                </a:solidFill>
                <a:latin typeface="Times New Roman" pitchFamily="18" charset="0"/>
                <a:ea typeface="굴림" charset="-127"/>
              </a:defRPr>
            </a:lvl4pPr>
            <a:lvl5pPr marL="2057400" indent="-228600" algn="l" defTabSz="930275" eaLnBrk="0" hangingPunct="0">
              <a:spcBef>
                <a:spcPct val="20000"/>
              </a:spcBef>
              <a:buChar char="»"/>
              <a:defRPr kumimoji="1" sz="3600">
                <a:solidFill>
                  <a:schemeClr val="tx1"/>
                </a:solidFill>
                <a:latin typeface="Times New Roman" pitchFamily="18" charset="0"/>
                <a:ea typeface="굴림" charset="-127"/>
              </a:defRPr>
            </a:lvl5pPr>
            <a:lvl6pPr marL="2514600" indent="-228600" defTabSz="930275" eaLnBrk="0" fontAlgn="base" hangingPunct="0">
              <a:spcBef>
                <a:spcPct val="20000"/>
              </a:spcBef>
              <a:spcAft>
                <a:spcPct val="0"/>
              </a:spcAft>
              <a:buChar char="»"/>
              <a:defRPr kumimoji="1" sz="3600">
                <a:solidFill>
                  <a:schemeClr val="tx1"/>
                </a:solidFill>
                <a:latin typeface="Times New Roman" pitchFamily="18" charset="0"/>
                <a:ea typeface="굴림" charset="-127"/>
              </a:defRPr>
            </a:lvl6pPr>
            <a:lvl7pPr marL="2971800" indent="-228600" defTabSz="930275" eaLnBrk="0" fontAlgn="base" hangingPunct="0">
              <a:spcBef>
                <a:spcPct val="20000"/>
              </a:spcBef>
              <a:spcAft>
                <a:spcPct val="0"/>
              </a:spcAft>
              <a:buChar char="»"/>
              <a:defRPr kumimoji="1" sz="3600">
                <a:solidFill>
                  <a:schemeClr val="tx1"/>
                </a:solidFill>
                <a:latin typeface="Times New Roman" pitchFamily="18" charset="0"/>
                <a:ea typeface="굴림" charset="-127"/>
              </a:defRPr>
            </a:lvl7pPr>
            <a:lvl8pPr marL="3429000" indent="-228600" defTabSz="930275" eaLnBrk="0" fontAlgn="base" hangingPunct="0">
              <a:spcBef>
                <a:spcPct val="20000"/>
              </a:spcBef>
              <a:spcAft>
                <a:spcPct val="0"/>
              </a:spcAft>
              <a:buChar char="»"/>
              <a:defRPr kumimoji="1" sz="3600">
                <a:solidFill>
                  <a:schemeClr val="tx1"/>
                </a:solidFill>
                <a:latin typeface="Times New Roman" pitchFamily="18" charset="0"/>
                <a:ea typeface="굴림" charset="-127"/>
              </a:defRPr>
            </a:lvl8pPr>
            <a:lvl9pPr marL="3886200" indent="-228600" defTabSz="930275" eaLnBrk="0" fontAlgn="base" hangingPunct="0">
              <a:spcBef>
                <a:spcPct val="20000"/>
              </a:spcBef>
              <a:spcAft>
                <a:spcPct val="0"/>
              </a:spcAft>
              <a:buChar char="»"/>
              <a:defRPr kumimoji="1" sz="3600">
                <a:solidFill>
                  <a:schemeClr val="tx1"/>
                </a:solidFill>
                <a:latin typeface="Times New Roman" pitchFamily="18" charset="0"/>
                <a:ea typeface="굴림" charset="-127"/>
              </a:defRPr>
            </a:lvl9pPr>
          </a:lstStyle>
          <a:p>
            <a:pPr eaLnBrk="1" latinLnBrk="1" hangingPunct="1">
              <a:spcBef>
                <a:spcPct val="50000"/>
              </a:spcBef>
              <a:buSzPct val="80000"/>
              <a:buFontTx/>
              <a:buNone/>
              <a:defRPr/>
            </a:pPr>
            <a:r>
              <a:rPr lang="en-US" altLang="ko-KR" sz="3567" b="1" dirty="0">
                <a:solidFill>
                  <a:schemeClr val="tx2"/>
                </a:solidFill>
                <a:effectLst>
                  <a:outerShdw blurRad="38100" dist="38100" dir="2700000" algn="tl">
                    <a:srgbClr val="000000">
                      <a:alpha val="43137"/>
                    </a:srgbClr>
                  </a:outerShdw>
                </a:effectLst>
                <a:ea typeface="HY견고딕" pitchFamily="18" charset="-127"/>
                <a:cs typeface="Times New Roman" panose="02020603050405020304" pitchFamily="18" charset="0"/>
              </a:rPr>
              <a:t> 4. Conclusion</a:t>
            </a:r>
          </a:p>
        </p:txBody>
      </p:sp>
      <p:sp>
        <p:nvSpPr>
          <p:cNvPr id="164" name="Rectangle 260">
            <a:extLst>
              <a:ext uri="{FF2B5EF4-FFF2-40B4-BE49-F238E27FC236}">
                <a16:creationId xmlns:a16="http://schemas.microsoft.com/office/drawing/2014/main" id="{392ED93C-591B-4FCC-8EDE-75123EC7F216}"/>
              </a:ext>
            </a:extLst>
          </p:cNvPr>
          <p:cNvSpPr>
            <a:spLocks noChangeArrowheads="1"/>
          </p:cNvSpPr>
          <p:nvPr/>
        </p:nvSpPr>
        <p:spPr bwMode="auto">
          <a:xfrm>
            <a:off x="602778" y="39302878"/>
            <a:ext cx="28535313" cy="2544762"/>
          </a:xfrm>
          <a:prstGeom prst="rect">
            <a:avLst/>
          </a:prstGeom>
          <a:noFill/>
          <a:ln w="9525">
            <a:noFill/>
            <a:miter lim="800000"/>
            <a:headEnd/>
            <a:tailEnd/>
          </a:ln>
          <a:effectLst/>
        </p:spPr>
        <p:txBody>
          <a:bodyPr lIns="428038" tIns="214019" rIns="428038" bIns="214019"/>
          <a:lstStyle/>
          <a:p>
            <a:pPr marL="457200" indent="-457200" defTabSz="4280988" eaLnBrk="1" latinLnBrk="1" hangingPunct="1">
              <a:lnSpc>
                <a:spcPct val="150000"/>
              </a:lnSpc>
              <a:spcAft>
                <a:spcPts val="0"/>
              </a:spcAft>
              <a:buFont typeface="Arial" panose="020B0604020202020204" pitchFamily="34" charset="0"/>
              <a:buChar char="•"/>
              <a:tabLst>
                <a:tab pos="5171157" algn="l"/>
              </a:tabLst>
              <a:defRPr/>
            </a:pPr>
            <a:endParaRPr lang="en-US" altLang="ko-KR" sz="3200" dirty="0">
              <a:latin typeface="+mn-lt"/>
              <a:ea typeface="굴림" charset="-127"/>
              <a:cs typeface="Times New Roman" panose="02020603050405020304" pitchFamily="18" charset="0"/>
            </a:endParaRPr>
          </a:p>
        </p:txBody>
      </p:sp>
      <p:sp>
        <p:nvSpPr>
          <p:cNvPr id="2101" name="Rectangle 148">
            <a:extLst>
              <a:ext uri="{FF2B5EF4-FFF2-40B4-BE49-F238E27FC236}">
                <a16:creationId xmlns:a16="http://schemas.microsoft.com/office/drawing/2014/main" id="{483A7431-B0EA-406C-AB6C-09CA8F96048A}"/>
              </a:ext>
            </a:extLst>
          </p:cNvPr>
          <p:cNvSpPr>
            <a:spLocks noChangeArrowheads="1"/>
          </p:cNvSpPr>
          <p:nvPr/>
        </p:nvSpPr>
        <p:spPr bwMode="auto">
          <a:xfrm>
            <a:off x="15046325" y="-687388"/>
            <a:ext cx="182563" cy="1374776"/>
          </a:xfrm>
          <a:prstGeom prst="rect">
            <a:avLst/>
          </a:prstGeom>
          <a:noFill/>
          <a:ln>
            <a:noFill/>
          </a:ln>
          <a:effectLst/>
        </p:spPr>
        <p:txBody>
          <a:bodyPr wrap="none" anchor="ctr">
            <a:spAutoFit/>
          </a:bodyPr>
          <a:lstStyle>
            <a:lvl1pPr algn="l" eaLnBrk="0" hangingPunct="0">
              <a:spcBef>
                <a:spcPct val="20000"/>
              </a:spcBef>
              <a:buBlip>
                <a:blip r:embed="rId4"/>
              </a:buBlip>
              <a:defRPr kumimoji="1" sz="3600">
                <a:solidFill>
                  <a:schemeClr val="tx1"/>
                </a:solidFill>
                <a:latin typeface="Times New Roman" panose="02020603050405020304" pitchFamily="18" charset="0"/>
                <a:ea typeface="굴림" panose="020B0600000101010101" pitchFamily="50" charset="-127"/>
              </a:defRPr>
            </a:lvl1pPr>
            <a:lvl2pPr marL="742950" indent="-285750" algn="l" eaLnBrk="0" hangingPunct="0">
              <a:spcBef>
                <a:spcPct val="20000"/>
              </a:spcBef>
              <a:buBlip>
                <a:blip r:embed="rId5"/>
              </a:buBlip>
              <a:defRPr kumimoji="1" sz="3600">
                <a:solidFill>
                  <a:schemeClr val="tx1"/>
                </a:solidFill>
                <a:latin typeface="Times New Roman" panose="02020603050405020304" pitchFamily="18" charset="0"/>
                <a:ea typeface="굴림" panose="020B0600000101010101" pitchFamily="50" charset="-127"/>
              </a:defRPr>
            </a:lvl2pPr>
            <a:lvl3pPr marL="1143000" indent="-228600" algn="l" eaLnBrk="0" hangingPunct="0">
              <a:spcBef>
                <a:spcPct val="20000"/>
              </a:spcBef>
              <a:buChar char="•"/>
              <a:defRPr kumimoji="1" sz="3600">
                <a:solidFill>
                  <a:schemeClr val="tx1"/>
                </a:solidFill>
                <a:latin typeface="Times New Roman" panose="02020603050405020304" pitchFamily="18" charset="0"/>
                <a:ea typeface="굴림" panose="020B0600000101010101" pitchFamily="50" charset="-127"/>
              </a:defRPr>
            </a:lvl3pPr>
            <a:lvl4pPr marL="1600200" indent="-228600" algn="l" eaLnBrk="0" hangingPunct="0">
              <a:spcBef>
                <a:spcPct val="20000"/>
              </a:spcBef>
              <a:buChar char="–"/>
              <a:defRPr kumimoji="1" sz="3600">
                <a:solidFill>
                  <a:schemeClr val="tx1"/>
                </a:solidFill>
                <a:latin typeface="Times New Roman" panose="02020603050405020304" pitchFamily="18" charset="0"/>
                <a:ea typeface="굴림" panose="020B0600000101010101" pitchFamily="50" charset="-127"/>
              </a:defRPr>
            </a:lvl4pPr>
            <a:lvl5pPr marL="2057400" indent="-228600" algn="l" eaLnBrk="0" hangingPunct="0">
              <a:spcBef>
                <a:spcPct val="20000"/>
              </a:spcBef>
              <a:buChar char="»"/>
              <a:defRPr kumimoji="1" sz="3600">
                <a:solidFill>
                  <a:schemeClr val="tx1"/>
                </a:solidFill>
                <a:latin typeface="Times New Roman" panose="02020603050405020304" pitchFamily="18" charset="0"/>
                <a:ea typeface="굴림" panose="020B0600000101010101" pitchFamily="50" charset="-127"/>
              </a:defRPr>
            </a:lvl5pPr>
            <a:lvl6pPr marL="25146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6pPr>
            <a:lvl7pPr marL="29718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7pPr>
            <a:lvl8pPr marL="34290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8pPr>
            <a:lvl9pPr marL="38862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9pPr>
          </a:lstStyle>
          <a:p>
            <a:pPr algn="ctr" eaLnBrk="1" latinLnBrk="1" hangingPunct="1">
              <a:spcBef>
                <a:spcPct val="0"/>
              </a:spcBef>
              <a:buFontTx/>
              <a:buNone/>
              <a:defRPr/>
            </a:pPr>
            <a:endParaRPr lang="ko-KR" altLang="en-US" sz="8421">
              <a:latin typeface="굴림" panose="020B0600000101010101" pitchFamily="50" charset="-127"/>
            </a:endParaRPr>
          </a:p>
        </p:txBody>
      </p:sp>
      <p:sp>
        <p:nvSpPr>
          <p:cNvPr id="2102" name="Rectangle 150">
            <a:extLst>
              <a:ext uri="{FF2B5EF4-FFF2-40B4-BE49-F238E27FC236}">
                <a16:creationId xmlns:a16="http://schemas.microsoft.com/office/drawing/2014/main" id="{C3508DE2-FBD8-4164-85C0-DCF1789DFBEE}"/>
              </a:ext>
            </a:extLst>
          </p:cNvPr>
          <p:cNvSpPr>
            <a:spLocks noChangeArrowheads="1"/>
          </p:cNvSpPr>
          <p:nvPr/>
        </p:nvSpPr>
        <p:spPr bwMode="auto">
          <a:xfrm>
            <a:off x="15046325" y="-687388"/>
            <a:ext cx="182563" cy="1374776"/>
          </a:xfrm>
          <a:prstGeom prst="rect">
            <a:avLst/>
          </a:prstGeom>
          <a:noFill/>
          <a:ln>
            <a:noFill/>
          </a:ln>
          <a:effectLst/>
        </p:spPr>
        <p:txBody>
          <a:bodyPr wrap="none" anchor="ctr">
            <a:spAutoFit/>
          </a:bodyPr>
          <a:lstStyle>
            <a:lvl1pPr algn="l" eaLnBrk="0" hangingPunct="0">
              <a:spcBef>
                <a:spcPct val="20000"/>
              </a:spcBef>
              <a:buBlip>
                <a:blip r:embed="rId4"/>
              </a:buBlip>
              <a:defRPr kumimoji="1" sz="3600">
                <a:solidFill>
                  <a:schemeClr val="tx1"/>
                </a:solidFill>
                <a:latin typeface="Times New Roman" panose="02020603050405020304" pitchFamily="18" charset="0"/>
                <a:ea typeface="굴림" panose="020B0600000101010101" pitchFamily="50" charset="-127"/>
              </a:defRPr>
            </a:lvl1pPr>
            <a:lvl2pPr marL="742950" indent="-285750" algn="l" eaLnBrk="0" hangingPunct="0">
              <a:spcBef>
                <a:spcPct val="20000"/>
              </a:spcBef>
              <a:buBlip>
                <a:blip r:embed="rId5"/>
              </a:buBlip>
              <a:defRPr kumimoji="1" sz="3600">
                <a:solidFill>
                  <a:schemeClr val="tx1"/>
                </a:solidFill>
                <a:latin typeface="Times New Roman" panose="02020603050405020304" pitchFamily="18" charset="0"/>
                <a:ea typeface="굴림" panose="020B0600000101010101" pitchFamily="50" charset="-127"/>
              </a:defRPr>
            </a:lvl2pPr>
            <a:lvl3pPr marL="1143000" indent="-228600" algn="l" eaLnBrk="0" hangingPunct="0">
              <a:spcBef>
                <a:spcPct val="20000"/>
              </a:spcBef>
              <a:buChar char="•"/>
              <a:defRPr kumimoji="1" sz="3600">
                <a:solidFill>
                  <a:schemeClr val="tx1"/>
                </a:solidFill>
                <a:latin typeface="Times New Roman" panose="02020603050405020304" pitchFamily="18" charset="0"/>
                <a:ea typeface="굴림" panose="020B0600000101010101" pitchFamily="50" charset="-127"/>
              </a:defRPr>
            </a:lvl3pPr>
            <a:lvl4pPr marL="1600200" indent="-228600" algn="l" eaLnBrk="0" hangingPunct="0">
              <a:spcBef>
                <a:spcPct val="20000"/>
              </a:spcBef>
              <a:buChar char="–"/>
              <a:defRPr kumimoji="1" sz="3600">
                <a:solidFill>
                  <a:schemeClr val="tx1"/>
                </a:solidFill>
                <a:latin typeface="Times New Roman" panose="02020603050405020304" pitchFamily="18" charset="0"/>
                <a:ea typeface="굴림" panose="020B0600000101010101" pitchFamily="50" charset="-127"/>
              </a:defRPr>
            </a:lvl4pPr>
            <a:lvl5pPr marL="2057400" indent="-228600" algn="l" eaLnBrk="0" hangingPunct="0">
              <a:spcBef>
                <a:spcPct val="20000"/>
              </a:spcBef>
              <a:buChar char="»"/>
              <a:defRPr kumimoji="1" sz="3600">
                <a:solidFill>
                  <a:schemeClr val="tx1"/>
                </a:solidFill>
                <a:latin typeface="Times New Roman" panose="02020603050405020304" pitchFamily="18" charset="0"/>
                <a:ea typeface="굴림" panose="020B0600000101010101" pitchFamily="50" charset="-127"/>
              </a:defRPr>
            </a:lvl5pPr>
            <a:lvl6pPr marL="25146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6pPr>
            <a:lvl7pPr marL="29718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7pPr>
            <a:lvl8pPr marL="34290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8pPr>
            <a:lvl9pPr marL="38862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9pPr>
          </a:lstStyle>
          <a:p>
            <a:pPr algn="ctr" eaLnBrk="1" latinLnBrk="1" hangingPunct="1">
              <a:spcBef>
                <a:spcPct val="0"/>
              </a:spcBef>
              <a:buFontTx/>
              <a:buNone/>
              <a:defRPr/>
            </a:pPr>
            <a:endParaRPr lang="ko-KR" altLang="en-US" sz="8421">
              <a:latin typeface="굴림" panose="020B0600000101010101" pitchFamily="50" charset="-127"/>
            </a:endParaRPr>
          </a:p>
        </p:txBody>
      </p:sp>
      <p:sp>
        <p:nvSpPr>
          <p:cNvPr id="2103" name="Rectangle 152">
            <a:extLst>
              <a:ext uri="{FF2B5EF4-FFF2-40B4-BE49-F238E27FC236}">
                <a16:creationId xmlns:a16="http://schemas.microsoft.com/office/drawing/2014/main" id="{197B51CF-0CD3-47F4-B02D-C4A88BF59637}"/>
              </a:ext>
            </a:extLst>
          </p:cNvPr>
          <p:cNvSpPr>
            <a:spLocks noChangeArrowheads="1"/>
          </p:cNvSpPr>
          <p:nvPr/>
        </p:nvSpPr>
        <p:spPr bwMode="auto">
          <a:xfrm>
            <a:off x="15046325" y="-687388"/>
            <a:ext cx="182563" cy="1374776"/>
          </a:xfrm>
          <a:prstGeom prst="rect">
            <a:avLst/>
          </a:prstGeom>
          <a:noFill/>
          <a:ln>
            <a:noFill/>
          </a:ln>
          <a:effectLst/>
        </p:spPr>
        <p:txBody>
          <a:bodyPr wrap="none" anchor="ctr">
            <a:spAutoFit/>
          </a:bodyPr>
          <a:lstStyle>
            <a:lvl1pPr algn="l" eaLnBrk="0" hangingPunct="0">
              <a:spcBef>
                <a:spcPct val="20000"/>
              </a:spcBef>
              <a:buBlip>
                <a:blip r:embed="rId4"/>
              </a:buBlip>
              <a:defRPr kumimoji="1" sz="3600">
                <a:solidFill>
                  <a:schemeClr val="tx1"/>
                </a:solidFill>
                <a:latin typeface="Times New Roman" panose="02020603050405020304" pitchFamily="18" charset="0"/>
                <a:ea typeface="굴림" panose="020B0600000101010101" pitchFamily="50" charset="-127"/>
              </a:defRPr>
            </a:lvl1pPr>
            <a:lvl2pPr marL="742950" indent="-285750" algn="l" eaLnBrk="0" hangingPunct="0">
              <a:spcBef>
                <a:spcPct val="20000"/>
              </a:spcBef>
              <a:buBlip>
                <a:blip r:embed="rId5"/>
              </a:buBlip>
              <a:defRPr kumimoji="1" sz="3600">
                <a:solidFill>
                  <a:schemeClr val="tx1"/>
                </a:solidFill>
                <a:latin typeface="Times New Roman" panose="02020603050405020304" pitchFamily="18" charset="0"/>
                <a:ea typeface="굴림" panose="020B0600000101010101" pitchFamily="50" charset="-127"/>
              </a:defRPr>
            </a:lvl2pPr>
            <a:lvl3pPr marL="1143000" indent="-228600" algn="l" eaLnBrk="0" hangingPunct="0">
              <a:spcBef>
                <a:spcPct val="20000"/>
              </a:spcBef>
              <a:buChar char="•"/>
              <a:defRPr kumimoji="1" sz="3600">
                <a:solidFill>
                  <a:schemeClr val="tx1"/>
                </a:solidFill>
                <a:latin typeface="Times New Roman" panose="02020603050405020304" pitchFamily="18" charset="0"/>
                <a:ea typeface="굴림" panose="020B0600000101010101" pitchFamily="50" charset="-127"/>
              </a:defRPr>
            </a:lvl3pPr>
            <a:lvl4pPr marL="1600200" indent="-228600" algn="l" eaLnBrk="0" hangingPunct="0">
              <a:spcBef>
                <a:spcPct val="20000"/>
              </a:spcBef>
              <a:buChar char="–"/>
              <a:defRPr kumimoji="1" sz="3600">
                <a:solidFill>
                  <a:schemeClr val="tx1"/>
                </a:solidFill>
                <a:latin typeface="Times New Roman" panose="02020603050405020304" pitchFamily="18" charset="0"/>
                <a:ea typeface="굴림" panose="020B0600000101010101" pitchFamily="50" charset="-127"/>
              </a:defRPr>
            </a:lvl4pPr>
            <a:lvl5pPr marL="2057400" indent="-228600" algn="l" eaLnBrk="0" hangingPunct="0">
              <a:spcBef>
                <a:spcPct val="20000"/>
              </a:spcBef>
              <a:buChar char="»"/>
              <a:defRPr kumimoji="1" sz="3600">
                <a:solidFill>
                  <a:schemeClr val="tx1"/>
                </a:solidFill>
                <a:latin typeface="Times New Roman" panose="02020603050405020304" pitchFamily="18" charset="0"/>
                <a:ea typeface="굴림" panose="020B0600000101010101" pitchFamily="50" charset="-127"/>
              </a:defRPr>
            </a:lvl5pPr>
            <a:lvl6pPr marL="25146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6pPr>
            <a:lvl7pPr marL="29718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7pPr>
            <a:lvl8pPr marL="34290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8pPr>
            <a:lvl9pPr marL="38862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9pPr>
          </a:lstStyle>
          <a:p>
            <a:pPr algn="ctr" eaLnBrk="1" latinLnBrk="1" hangingPunct="1">
              <a:spcBef>
                <a:spcPct val="0"/>
              </a:spcBef>
              <a:buFontTx/>
              <a:buNone/>
              <a:defRPr/>
            </a:pPr>
            <a:endParaRPr lang="ko-KR" altLang="en-US" sz="8421">
              <a:latin typeface="굴림" panose="020B0600000101010101" pitchFamily="50" charset="-127"/>
            </a:endParaRPr>
          </a:p>
        </p:txBody>
      </p:sp>
      <p:sp>
        <p:nvSpPr>
          <p:cNvPr id="2104" name="Rectangle 154">
            <a:extLst>
              <a:ext uri="{FF2B5EF4-FFF2-40B4-BE49-F238E27FC236}">
                <a16:creationId xmlns:a16="http://schemas.microsoft.com/office/drawing/2014/main" id="{8CA7A466-A6A5-4FA0-9583-85FBA2A60CA2}"/>
              </a:ext>
            </a:extLst>
          </p:cNvPr>
          <p:cNvSpPr>
            <a:spLocks noChangeArrowheads="1"/>
          </p:cNvSpPr>
          <p:nvPr/>
        </p:nvSpPr>
        <p:spPr bwMode="auto">
          <a:xfrm>
            <a:off x="15046325" y="-687388"/>
            <a:ext cx="182563" cy="1374776"/>
          </a:xfrm>
          <a:prstGeom prst="rect">
            <a:avLst/>
          </a:prstGeom>
          <a:noFill/>
          <a:ln>
            <a:noFill/>
          </a:ln>
          <a:effectLst/>
        </p:spPr>
        <p:txBody>
          <a:bodyPr wrap="none" anchor="ctr">
            <a:spAutoFit/>
          </a:bodyPr>
          <a:lstStyle>
            <a:lvl1pPr algn="l" eaLnBrk="0" hangingPunct="0">
              <a:spcBef>
                <a:spcPct val="20000"/>
              </a:spcBef>
              <a:buBlip>
                <a:blip r:embed="rId4"/>
              </a:buBlip>
              <a:defRPr kumimoji="1" sz="3600">
                <a:solidFill>
                  <a:schemeClr val="tx1"/>
                </a:solidFill>
                <a:latin typeface="Times New Roman" panose="02020603050405020304" pitchFamily="18" charset="0"/>
                <a:ea typeface="굴림" panose="020B0600000101010101" pitchFamily="50" charset="-127"/>
              </a:defRPr>
            </a:lvl1pPr>
            <a:lvl2pPr marL="742950" indent="-285750" algn="l" eaLnBrk="0" hangingPunct="0">
              <a:spcBef>
                <a:spcPct val="20000"/>
              </a:spcBef>
              <a:buBlip>
                <a:blip r:embed="rId5"/>
              </a:buBlip>
              <a:defRPr kumimoji="1" sz="3600">
                <a:solidFill>
                  <a:schemeClr val="tx1"/>
                </a:solidFill>
                <a:latin typeface="Times New Roman" panose="02020603050405020304" pitchFamily="18" charset="0"/>
                <a:ea typeface="굴림" panose="020B0600000101010101" pitchFamily="50" charset="-127"/>
              </a:defRPr>
            </a:lvl2pPr>
            <a:lvl3pPr marL="1143000" indent="-228600" algn="l" eaLnBrk="0" hangingPunct="0">
              <a:spcBef>
                <a:spcPct val="20000"/>
              </a:spcBef>
              <a:buChar char="•"/>
              <a:defRPr kumimoji="1" sz="3600">
                <a:solidFill>
                  <a:schemeClr val="tx1"/>
                </a:solidFill>
                <a:latin typeface="Times New Roman" panose="02020603050405020304" pitchFamily="18" charset="0"/>
                <a:ea typeface="굴림" panose="020B0600000101010101" pitchFamily="50" charset="-127"/>
              </a:defRPr>
            </a:lvl3pPr>
            <a:lvl4pPr marL="1600200" indent="-228600" algn="l" eaLnBrk="0" hangingPunct="0">
              <a:spcBef>
                <a:spcPct val="20000"/>
              </a:spcBef>
              <a:buChar char="–"/>
              <a:defRPr kumimoji="1" sz="3600">
                <a:solidFill>
                  <a:schemeClr val="tx1"/>
                </a:solidFill>
                <a:latin typeface="Times New Roman" panose="02020603050405020304" pitchFamily="18" charset="0"/>
                <a:ea typeface="굴림" panose="020B0600000101010101" pitchFamily="50" charset="-127"/>
              </a:defRPr>
            </a:lvl4pPr>
            <a:lvl5pPr marL="2057400" indent="-228600" algn="l" eaLnBrk="0" hangingPunct="0">
              <a:spcBef>
                <a:spcPct val="20000"/>
              </a:spcBef>
              <a:buChar char="»"/>
              <a:defRPr kumimoji="1" sz="3600">
                <a:solidFill>
                  <a:schemeClr val="tx1"/>
                </a:solidFill>
                <a:latin typeface="Times New Roman" panose="02020603050405020304" pitchFamily="18" charset="0"/>
                <a:ea typeface="굴림" panose="020B0600000101010101" pitchFamily="50" charset="-127"/>
              </a:defRPr>
            </a:lvl5pPr>
            <a:lvl6pPr marL="25146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6pPr>
            <a:lvl7pPr marL="29718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7pPr>
            <a:lvl8pPr marL="34290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8pPr>
            <a:lvl9pPr marL="38862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9pPr>
          </a:lstStyle>
          <a:p>
            <a:pPr algn="ctr" eaLnBrk="1" latinLnBrk="1" hangingPunct="1">
              <a:spcBef>
                <a:spcPct val="0"/>
              </a:spcBef>
              <a:buFontTx/>
              <a:buNone/>
              <a:defRPr/>
            </a:pPr>
            <a:endParaRPr lang="ko-KR" altLang="en-US" sz="8421">
              <a:latin typeface="굴림" panose="020B0600000101010101" pitchFamily="50" charset="-127"/>
            </a:endParaRPr>
          </a:p>
        </p:txBody>
      </p:sp>
      <p:sp>
        <p:nvSpPr>
          <p:cNvPr id="2105" name="Rectangle 156">
            <a:extLst>
              <a:ext uri="{FF2B5EF4-FFF2-40B4-BE49-F238E27FC236}">
                <a16:creationId xmlns:a16="http://schemas.microsoft.com/office/drawing/2014/main" id="{FFDA9E35-6FE8-4114-ADC7-F4D1839E5E02}"/>
              </a:ext>
            </a:extLst>
          </p:cNvPr>
          <p:cNvSpPr>
            <a:spLocks noChangeArrowheads="1"/>
          </p:cNvSpPr>
          <p:nvPr/>
        </p:nvSpPr>
        <p:spPr bwMode="auto">
          <a:xfrm>
            <a:off x="15046325" y="-687388"/>
            <a:ext cx="182563" cy="1374776"/>
          </a:xfrm>
          <a:prstGeom prst="rect">
            <a:avLst/>
          </a:prstGeom>
          <a:noFill/>
          <a:ln>
            <a:noFill/>
          </a:ln>
          <a:effectLst/>
        </p:spPr>
        <p:txBody>
          <a:bodyPr wrap="none" anchor="ctr">
            <a:spAutoFit/>
          </a:bodyPr>
          <a:lstStyle>
            <a:lvl1pPr algn="l" eaLnBrk="0" hangingPunct="0">
              <a:spcBef>
                <a:spcPct val="20000"/>
              </a:spcBef>
              <a:buBlip>
                <a:blip r:embed="rId4"/>
              </a:buBlip>
              <a:defRPr kumimoji="1" sz="3600">
                <a:solidFill>
                  <a:schemeClr val="tx1"/>
                </a:solidFill>
                <a:latin typeface="Times New Roman" panose="02020603050405020304" pitchFamily="18" charset="0"/>
                <a:ea typeface="굴림" panose="020B0600000101010101" pitchFamily="50" charset="-127"/>
              </a:defRPr>
            </a:lvl1pPr>
            <a:lvl2pPr marL="742950" indent="-285750" algn="l" eaLnBrk="0" hangingPunct="0">
              <a:spcBef>
                <a:spcPct val="20000"/>
              </a:spcBef>
              <a:buBlip>
                <a:blip r:embed="rId5"/>
              </a:buBlip>
              <a:defRPr kumimoji="1" sz="3600">
                <a:solidFill>
                  <a:schemeClr val="tx1"/>
                </a:solidFill>
                <a:latin typeface="Times New Roman" panose="02020603050405020304" pitchFamily="18" charset="0"/>
                <a:ea typeface="굴림" panose="020B0600000101010101" pitchFamily="50" charset="-127"/>
              </a:defRPr>
            </a:lvl2pPr>
            <a:lvl3pPr marL="1143000" indent="-228600" algn="l" eaLnBrk="0" hangingPunct="0">
              <a:spcBef>
                <a:spcPct val="20000"/>
              </a:spcBef>
              <a:buChar char="•"/>
              <a:defRPr kumimoji="1" sz="3600">
                <a:solidFill>
                  <a:schemeClr val="tx1"/>
                </a:solidFill>
                <a:latin typeface="Times New Roman" panose="02020603050405020304" pitchFamily="18" charset="0"/>
                <a:ea typeface="굴림" panose="020B0600000101010101" pitchFamily="50" charset="-127"/>
              </a:defRPr>
            </a:lvl3pPr>
            <a:lvl4pPr marL="1600200" indent="-228600" algn="l" eaLnBrk="0" hangingPunct="0">
              <a:spcBef>
                <a:spcPct val="20000"/>
              </a:spcBef>
              <a:buChar char="–"/>
              <a:defRPr kumimoji="1" sz="3600">
                <a:solidFill>
                  <a:schemeClr val="tx1"/>
                </a:solidFill>
                <a:latin typeface="Times New Roman" panose="02020603050405020304" pitchFamily="18" charset="0"/>
                <a:ea typeface="굴림" panose="020B0600000101010101" pitchFamily="50" charset="-127"/>
              </a:defRPr>
            </a:lvl4pPr>
            <a:lvl5pPr marL="2057400" indent="-228600" algn="l" eaLnBrk="0" hangingPunct="0">
              <a:spcBef>
                <a:spcPct val="20000"/>
              </a:spcBef>
              <a:buChar char="»"/>
              <a:defRPr kumimoji="1" sz="3600">
                <a:solidFill>
                  <a:schemeClr val="tx1"/>
                </a:solidFill>
                <a:latin typeface="Times New Roman" panose="02020603050405020304" pitchFamily="18" charset="0"/>
                <a:ea typeface="굴림" panose="020B0600000101010101" pitchFamily="50" charset="-127"/>
              </a:defRPr>
            </a:lvl5pPr>
            <a:lvl6pPr marL="25146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6pPr>
            <a:lvl7pPr marL="29718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7pPr>
            <a:lvl8pPr marL="34290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8pPr>
            <a:lvl9pPr marL="38862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9pPr>
          </a:lstStyle>
          <a:p>
            <a:pPr algn="ctr" eaLnBrk="1" latinLnBrk="1" hangingPunct="1">
              <a:spcBef>
                <a:spcPct val="0"/>
              </a:spcBef>
              <a:buFontTx/>
              <a:buNone/>
              <a:defRPr/>
            </a:pPr>
            <a:endParaRPr lang="ko-KR" altLang="en-US" sz="8421">
              <a:latin typeface="굴림" panose="020B0600000101010101" pitchFamily="50" charset="-127"/>
            </a:endParaRPr>
          </a:p>
        </p:txBody>
      </p:sp>
      <p:sp>
        <p:nvSpPr>
          <p:cNvPr id="2106" name="Rectangle 158">
            <a:extLst>
              <a:ext uri="{FF2B5EF4-FFF2-40B4-BE49-F238E27FC236}">
                <a16:creationId xmlns:a16="http://schemas.microsoft.com/office/drawing/2014/main" id="{6351994D-CCE6-477F-AEC5-13242B05F3A2}"/>
              </a:ext>
            </a:extLst>
          </p:cNvPr>
          <p:cNvSpPr>
            <a:spLocks noChangeArrowheads="1"/>
          </p:cNvSpPr>
          <p:nvPr/>
        </p:nvSpPr>
        <p:spPr bwMode="auto">
          <a:xfrm>
            <a:off x="15046325" y="-687388"/>
            <a:ext cx="182563" cy="1374776"/>
          </a:xfrm>
          <a:prstGeom prst="rect">
            <a:avLst/>
          </a:prstGeom>
          <a:noFill/>
          <a:ln>
            <a:noFill/>
          </a:ln>
          <a:effectLst/>
        </p:spPr>
        <p:txBody>
          <a:bodyPr wrap="none" anchor="ctr">
            <a:spAutoFit/>
          </a:bodyPr>
          <a:lstStyle>
            <a:lvl1pPr algn="l" eaLnBrk="0" hangingPunct="0">
              <a:spcBef>
                <a:spcPct val="20000"/>
              </a:spcBef>
              <a:buBlip>
                <a:blip r:embed="rId4"/>
              </a:buBlip>
              <a:defRPr kumimoji="1" sz="3600">
                <a:solidFill>
                  <a:schemeClr val="tx1"/>
                </a:solidFill>
                <a:latin typeface="Times New Roman" panose="02020603050405020304" pitchFamily="18" charset="0"/>
                <a:ea typeface="굴림" panose="020B0600000101010101" pitchFamily="50" charset="-127"/>
              </a:defRPr>
            </a:lvl1pPr>
            <a:lvl2pPr marL="742950" indent="-285750" algn="l" eaLnBrk="0" hangingPunct="0">
              <a:spcBef>
                <a:spcPct val="20000"/>
              </a:spcBef>
              <a:buBlip>
                <a:blip r:embed="rId5"/>
              </a:buBlip>
              <a:defRPr kumimoji="1" sz="3600">
                <a:solidFill>
                  <a:schemeClr val="tx1"/>
                </a:solidFill>
                <a:latin typeface="Times New Roman" panose="02020603050405020304" pitchFamily="18" charset="0"/>
                <a:ea typeface="굴림" panose="020B0600000101010101" pitchFamily="50" charset="-127"/>
              </a:defRPr>
            </a:lvl2pPr>
            <a:lvl3pPr marL="1143000" indent="-228600" algn="l" eaLnBrk="0" hangingPunct="0">
              <a:spcBef>
                <a:spcPct val="20000"/>
              </a:spcBef>
              <a:buChar char="•"/>
              <a:defRPr kumimoji="1" sz="3600">
                <a:solidFill>
                  <a:schemeClr val="tx1"/>
                </a:solidFill>
                <a:latin typeface="Times New Roman" panose="02020603050405020304" pitchFamily="18" charset="0"/>
                <a:ea typeface="굴림" panose="020B0600000101010101" pitchFamily="50" charset="-127"/>
              </a:defRPr>
            </a:lvl3pPr>
            <a:lvl4pPr marL="1600200" indent="-228600" algn="l" eaLnBrk="0" hangingPunct="0">
              <a:spcBef>
                <a:spcPct val="20000"/>
              </a:spcBef>
              <a:buChar char="–"/>
              <a:defRPr kumimoji="1" sz="3600">
                <a:solidFill>
                  <a:schemeClr val="tx1"/>
                </a:solidFill>
                <a:latin typeface="Times New Roman" panose="02020603050405020304" pitchFamily="18" charset="0"/>
                <a:ea typeface="굴림" panose="020B0600000101010101" pitchFamily="50" charset="-127"/>
              </a:defRPr>
            </a:lvl4pPr>
            <a:lvl5pPr marL="2057400" indent="-228600" algn="l" eaLnBrk="0" hangingPunct="0">
              <a:spcBef>
                <a:spcPct val="20000"/>
              </a:spcBef>
              <a:buChar char="»"/>
              <a:defRPr kumimoji="1" sz="3600">
                <a:solidFill>
                  <a:schemeClr val="tx1"/>
                </a:solidFill>
                <a:latin typeface="Times New Roman" panose="02020603050405020304" pitchFamily="18" charset="0"/>
                <a:ea typeface="굴림" panose="020B0600000101010101" pitchFamily="50" charset="-127"/>
              </a:defRPr>
            </a:lvl5pPr>
            <a:lvl6pPr marL="25146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6pPr>
            <a:lvl7pPr marL="29718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7pPr>
            <a:lvl8pPr marL="34290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8pPr>
            <a:lvl9pPr marL="38862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9pPr>
          </a:lstStyle>
          <a:p>
            <a:pPr algn="ctr" eaLnBrk="1" latinLnBrk="1" hangingPunct="1">
              <a:spcBef>
                <a:spcPct val="0"/>
              </a:spcBef>
              <a:buFontTx/>
              <a:buNone/>
              <a:defRPr/>
            </a:pPr>
            <a:endParaRPr lang="ko-KR" altLang="en-US" sz="8421">
              <a:latin typeface="굴림" panose="020B0600000101010101" pitchFamily="50" charset="-127"/>
            </a:endParaRPr>
          </a:p>
        </p:txBody>
      </p:sp>
      <p:sp>
        <p:nvSpPr>
          <p:cNvPr id="2107" name="Rectangle 160">
            <a:extLst>
              <a:ext uri="{FF2B5EF4-FFF2-40B4-BE49-F238E27FC236}">
                <a16:creationId xmlns:a16="http://schemas.microsoft.com/office/drawing/2014/main" id="{FE4A4F66-FC3A-4595-9B61-7810AC8DE8A7}"/>
              </a:ext>
            </a:extLst>
          </p:cNvPr>
          <p:cNvSpPr>
            <a:spLocks noChangeArrowheads="1"/>
          </p:cNvSpPr>
          <p:nvPr/>
        </p:nvSpPr>
        <p:spPr bwMode="auto">
          <a:xfrm>
            <a:off x="15046325" y="-687388"/>
            <a:ext cx="182563" cy="1374776"/>
          </a:xfrm>
          <a:prstGeom prst="rect">
            <a:avLst/>
          </a:prstGeom>
          <a:noFill/>
          <a:ln>
            <a:noFill/>
          </a:ln>
          <a:effectLst/>
        </p:spPr>
        <p:txBody>
          <a:bodyPr wrap="none" anchor="ctr">
            <a:spAutoFit/>
          </a:bodyPr>
          <a:lstStyle>
            <a:lvl1pPr algn="l" eaLnBrk="0" hangingPunct="0">
              <a:spcBef>
                <a:spcPct val="20000"/>
              </a:spcBef>
              <a:buBlip>
                <a:blip r:embed="rId4"/>
              </a:buBlip>
              <a:defRPr kumimoji="1" sz="3600">
                <a:solidFill>
                  <a:schemeClr val="tx1"/>
                </a:solidFill>
                <a:latin typeface="Times New Roman" panose="02020603050405020304" pitchFamily="18" charset="0"/>
                <a:ea typeface="굴림" panose="020B0600000101010101" pitchFamily="50" charset="-127"/>
              </a:defRPr>
            </a:lvl1pPr>
            <a:lvl2pPr marL="742950" indent="-285750" algn="l" eaLnBrk="0" hangingPunct="0">
              <a:spcBef>
                <a:spcPct val="20000"/>
              </a:spcBef>
              <a:buBlip>
                <a:blip r:embed="rId5"/>
              </a:buBlip>
              <a:defRPr kumimoji="1" sz="3600">
                <a:solidFill>
                  <a:schemeClr val="tx1"/>
                </a:solidFill>
                <a:latin typeface="Times New Roman" panose="02020603050405020304" pitchFamily="18" charset="0"/>
                <a:ea typeface="굴림" panose="020B0600000101010101" pitchFamily="50" charset="-127"/>
              </a:defRPr>
            </a:lvl2pPr>
            <a:lvl3pPr marL="1143000" indent="-228600" algn="l" eaLnBrk="0" hangingPunct="0">
              <a:spcBef>
                <a:spcPct val="20000"/>
              </a:spcBef>
              <a:buChar char="•"/>
              <a:defRPr kumimoji="1" sz="3600">
                <a:solidFill>
                  <a:schemeClr val="tx1"/>
                </a:solidFill>
                <a:latin typeface="Times New Roman" panose="02020603050405020304" pitchFamily="18" charset="0"/>
                <a:ea typeface="굴림" panose="020B0600000101010101" pitchFamily="50" charset="-127"/>
              </a:defRPr>
            </a:lvl3pPr>
            <a:lvl4pPr marL="1600200" indent="-228600" algn="l" eaLnBrk="0" hangingPunct="0">
              <a:spcBef>
                <a:spcPct val="20000"/>
              </a:spcBef>
              <a:buChar char="–"/>
              <a:defRPr kumimoji="1" sz="3600">
                <a:solidFill>
                  <a:schemeClr val="tx1"/>
                </a:solidFill>
                <a:latin typeface="Times New Roman" panose="02020603050405020304" pitchFamily="18" charset="0"/>
                <a:ea typeface="굴림" panose="020B0600000101010101" pitchFamily="50" charset="-127"/>
              </a:defRPr>
            </a:lvl4pPr>
            <a:lvl5pPr marL="2057400" indent="-228600" algn="l" eaLnBrk="0" hangingPunct="0">
              <a:spcBef>
                <a:spcPct val="20000"/>
              </a:spcBef>
              <a:buChar char="»"/>
              <a:defRPr kumimoji="1" sz="3600">
                <a:solidFill>
                  <a:schemeClr val="tx1"/>
                </a:solidFill>
                <a:latin typeface="Times New Roman" panose="02020603050405020304" pitchFamily="18" charset="0"/>
                <a:ea typeface="굴림" panose="020B0600000101010101" pitchFamily="50" charset="-127"/>
              </a:defRPr>
            </a:lvl5pPr>
            <a:lvl6pPr marL="25146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6pPr>
            <a:lvl7pPr marL="29718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7pPr>
            <a:lvl8pPr marL="34290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8pPr>
            <a:lvl9pPr marL="38862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9pPr>
          </a:lstStyle>
          <a:p>
            <a:pPr algn="ctr" eaLnBrk="1" latinLnBrk="1" hangingPunct="1">
              <a:spcBef>
                <a:spcPct val="0"/>
              </a:spcBef>
              <a:buFontTx/>
              <a:buNone/>
              <a:defRPr/>
            </a:pPr>
            <a:endParaRPr lang="ko-KR" altLang="en-US" sz="8421">
              <a:latin typeface="굴림" panose="020B0600000101010101" pitchFamily="50" charset="-127"/>
            </a:endParaRPr>
          </a:p>
        </p:txBody>
      </p:sp>
      <p:sp>
        <p:nvSpPr>
          <p:cNvPr id="2108" name="Rectangle 169">
            <a:extLst>
              <a:ext uri="{FF2B5EF4-FFF2-40B4-BE49-F238E27FC236}">
                <a16:creationId xmlns:a16="http://schemas.microsoft.com/office/drawing/2014/main" id="{EEC358AC-F87A-4303-9A8D-298B3DE2BADD}"/>
              </a:ext>
            </a:extLst>
          </p:cNvPr>
          <p:cNvSpPr>
            <a:spLocks noChangeArrowheads="1"/>
          </p:cNvSpPr>
          <p:nvPr/>
        </p:nvSpPr>
        <p:spPr bwMode="auto">
          <a:xfrm>
            <a:off x="15046325" y="-687388"/>
            <a:ext cx="182563" cy="1374776"/>
          </a:xfrm>
          <a:prstGeom prst="rect">
            <a:avLst/>
          </a:prstGeom>
          <a:noFill/>
          <a:ln>
            <a:noFill/>
          </a:ln>
          <a:effectLst/>
        </p:spPr>
        <p:txBody>
          <a:bodyPr wrap="none" anchor="ctr">
            <a:spAutoFit/>
          </a:bodyPr>
          <a:lstStyle>
            <a:lvl1pPr algn="l" eaLnBrk="0" hangingPunct="0">
              <a:spcBef>
                <a:spcPct val="20000"/>
              </a:spcBef>
              <a:buBlip>
                <a:blip r:embed="rId4"/>
              </a:buBlip>
              <a:defRPr kumimoji="1" sz="3600">
                <a:solidFill>
                  <a:schemeClr val="tx1"/>
                </a:solidFill>
                <a:latin typeface="Times New Roman" panose="02020603050405020304" pitchFamily="18" charset="0"/>
                <a:ea typeface="굴림" panose="020B0600000101010101" pitchFamily="50" charset="-127"/>
              </a:defRPr>
            </a:lvl1pPr>
            <a:lvl2pPr marL="742950" indent="-285750" algn="l" eaLnBrk="0" hangingPunct="0">
              <a:spcBef>
                <a:spcPct val="20000"/>
              </a:spcBef>
              <a:buBlip>
                <a:blip r:embed="rId5"/>
              </a:buBlip>
              <a:defRPr kumimoji="1" sz="3600">
                <a:solidFill>
                  <a:schemeClr val="tx1"/>
                </a:solidFill>
                <a:latin typeface="Times New Roman" panose="02020603050405020304" pitchFamily="18" charset="0"/>
                <a:ea typeface="굴림" panose="020B0600000101010101" pitchFamily="50" charset="-127"/>
              </a:defRPr>
            </a:lvl2pPr>
            <a:lvl3pPr marL="1143000" indent="-228600" algn="l" eaLnBrk="0" hangingPunct="0">
              <a:spcBef>
                <a:spcPct val="20000"/>
              </a:spcBef>
              <a:buChar char="•"/>
              <a:defRPr kumimoji="1" sz="3600">
                <a:solidFill>
                  <a:schemeClr val="tx1"/>
                </a:solidFill>
                <a:latin typeface="Times New Roman" panose="02020603050405020304" pitchFamily="18" charset="0"/>
                <a:ea typeface="굴림" panose="020B0600000101010101" pitchFamily="50" charset="-127"/>
              </a:defRPr>
            </a:lvl3pPr>
            <a:lvl4pPr marL="1600200" indent="-228600" algn="l" eaLnBrk="0" hangingPunct="0">
              <a:spcBef>
                <a:spcPct val="20000"/>
              </a:spcBef>
              <a:buChar char="–"/>
              <a:defRPr kumimoji="1" sz="3600">
                <a:solidFill>
                  <a:schemeClr val="tx1"/>
                </a:solidFill>
                <a:latin typeface="Times New Roman" panose="02020603050405020304" pitchFamily="18" charset="0"/>
                <a:ea typeface="굴림" panose="020B0600000101010101" pitchFamily="50" charset="-127"/>
              </a:defRPr>
            </a:lvl4pPr>
            <a:lvl5pPr marL="2057400" indent="-228600" algn="l" eaLnBrk="0" hangingPunct="0">
              <a:spcBef>
                <a:spcPct val="20000"/>
              </a:spcBef>
              <a:buChar char="»"/>
              <a:defRPr kumimoji="1" sz="3600">
                <a:solidFill>
                  <a:schemeClr val="tx1"/>
                </a:solidFill>
                <a:latin typeface="Times New Roman" panose="02020603050405020304" pitchFamily="18" charset="0"/>
                <a:ea typeface="굴림" panose="020B0600000101010101" pitchFamily="50" charset="-127"/>
              </a:defRPr>
            </a:lvl5pPr>
            <a:lvl6pPr marL="25146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6pPr>
            <a:lvl7pPr marL="29718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7pPr>
            <a:lvl8pPr marL="34290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8pPr>
            <a:lvl9pPr marL="38862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9pPr>
          </a:lstStyle>
          <a:p>
            <a:pPr algn="ctr" eaLnBrk="1" latinLnBrk="1" hangingPunct="1">
              <a:spcBef>
                <a:spcPct val="0"/>
              </a:spcBef>
              <a:buFontTx/>
              <a:buNone/>
              <a:defRPr/>
            </a:pPr>
            <a:endParaRPr lang="ko-KR" altLang="en-US" sz="8421">
              <a:latin typeface="굴림" panose="020B0600000101010101" pitchFamily="50" charset="-127"/>
            </a:endParaRPr>
          </a:p>
        </p:txBody>
      </p:sp>
      <p:sp>
        <p:nvSpPr>
          <p:cNvPr id="2109" name="Rectangle 171">
            <a:extLst>
              <a:ext uri="{FF2B5EF4-FFF2-40B4-BE49-F238E27FC236}">
                <a16:creationId xmlns:a16="http://schemas.microsoft.com/office/drawing/2014/main" id="{637EBC9F-E56B-44FE-B313-2993E146D106}"/>
              </a:ext>
            </a:extLst>
          </p:cNvPr>
          <p:cNvSpPr>
            <a:spLocks noChangeArrowheads="1"/>
          </p:cNvSpPr>
          <p:nvPr/>
        </p:nvSpPr>
        <p:spPr bwMode="auto">
          <a:xfrm>
            <a:off x="15046325" y="-687388"/>
            <a:ext cx="182563" cy="1374776"/>
          </a:xfrm>
          <a:prstGeom prst="rect">
            <a:avLst/>
          </a:prstGeom>
          <a:noFill/>
          <a:ln>
            <a:noFill/>
          </a:ln>
          <a:effectLst/>
        </p:spPr>
        <p:txBody>
          <a:bodyPr wrap="none" anchor="ctr">
            <a:spAutoFit/>
          </a:bodyPr>
          <a:lstStyle>
            <a:lvl1pPr algn="l" eaLnBrk="0" hangingPunct="0">
              <a:spcBef>
                <a:spcPct val="20000"/>
              </a:spcBef>
              <a:buBlip>
                <a:blip r:embed="rId4"/>
              </a:buBlip>
              <a:defRPr kumimoji="1" sz="3600">
                <a:solidFill>
                  <a:schemeClr val="tx1"/>
                </a:solidFill>
                <a:latin typeface="Times New Roman" panose="02020603050405020304" pitchFamily="18" charset="0"/>
                <a:ea typeface="굴림" panose="020B0600000101010101" pitchFamily="50" charset="-127"/>
              </a:defRPr>
            </a:lvl1pPr>
            <a:lvl2pPr marL="742950" indent="-285750" algn="l" eaLnBrk="0" hangingPunct="0">
              <a:spcBef>
                <a:spcPct val="20000"/>
              </a:spcBef>
              <a:buBlip>
                <a:blip r:embed="rId5"/>
              </a:buBlip>
              <a:defRPr kumimoji="1" sz="3600">
                <a:solidFill>
                  <a:schemeClr val="tx1"/>
                </a:solidFill>
                <a:latin typeface="Times New Roman" panose="02020603050405020304" pitchFamily="18" charset="0"/>
                <a:ea typeface="굴림" panose="020B0600000101010101" pitchFamily="50" charset="-127"/>
              </a:defRPr>
            </a:lvl2pPr>
            <a:lvl3pPr marL="1143000" indent="-228600" algn="l" eaLnBrk="0" hangingPunct="0">
              <a:spcBef>
                <a:spcPct val="20000"/>
              </a:spcBef>
              <a:buChar char="•"/>
              <a:defRPr kumimoji="1" sz="3600">
                <a:solidFill>
                  <a:schemeClr val="tx1"/>
                </a:solidFill>
                <a:latin typeface="Times New Roman" panose="02020603050405020304" pitchFamily="18" charset="0"/>
                <a:ea typeface="굴림" panose="020B0600000101010101" pitchFamily="50" charset="-127"/>
              </a:defRPr>
            </a:lvl3pPr>
            <a:lvl4pPr marL="1600200" indent="-228600" algn="l" eaLnBrk="0" hangingPunct="0">
              <a:spcBef>
                <a:spcPct val="20000"/>
              </a:spcBef>
              <a:buChar char="–"/>
              <a:defRPr kumimoji="1" sz="3600">
                <a:solidFill>
                  <a:schemeClr val="tx1"/>
                </a:solidFill>
                <a:latin typeface="Times New Roman" panose="02020603050405020304" pitchFamily="18" charset="0"/>
                <a:ea typeface="굴림" panose="020B0600000101010101" pitchFamily="50" charset="-127"/>
              </a:defRPr>
            </a:lvl4pPr>
            <a:lvl5pPr marL="2057400" indent="-228600" algn="l" eaLnBrk="0" hangingPunct="0">
              <a:spcBef>
                <a:spcPct val="20000"/>
              </a:spcBef>
              <a:buChar char="»"/>
              <a:defRPr kumimoji="1" sz="3600">
                <a:solidFill>
                  <a:schemeClr val="tx1"/>
                </a:solidFill>
                <a:latin typeface="Times New Roman" panose="02020603050405020304" pitchFamily="18" charset="0"/>
                <a:ea typeface="굴림" panose="020B0600000101010101" pitchFamily="50" charset="-127"/>
              </a:defRPr>
            </a:lvl5pPr>
            <a:lvl6pPr marL="25146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6pPr>
            <a:lvl7pPr marL="29718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7pPr>
            <a:lvl8pPr marL="34290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8pPr>
            <a:lvl9pPr marL="38862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9pPr>
          </a:lstStyle>
          <a:p>
            <a:pPr algn="ctr" eaLnBrk="1" latinLnBrk="1" hangingPunct="1">
              <a:spcBef>
                <a:spcPct val="0"/>
              </a:spcBef>
              <a:buFontTx/>
              <a:buNone/>
              <a:defRPr/>
            </a:pPr>
            <a:endParaRPr lang="ko-KR" altLang="en-US" sz="8421">
              <a:latin typeface="굴림" panose="020B0600000101010101" pitchFamily="50" charset="-127"/>
            </a:endParaRPr>
          </a:p>
        </p:txBody>
      </p:sp>
      <p:sp>
        <p:nvSpPr>
          <p:cNvPr id="2110" name="Rectangle 173">
            <a:extLst>
              <a:ext uri="{FF2B5EF4-FFF2-40B4-BE49-F238E27FC236}">
                <a16:creationId xmlns:a16="http://schemas.microsoft.com/office/drawing/2014/main" id="{AF5AEE12-F294-4A83-8D78-1870169247DD}"/>
              </a:ext>
            </a:extLst>
          </p:cNvPr>
          <p:cNvSpPr>
            <a:spLocks noChangeArrowheads="1"/>
          </p:cNvSpPr>
          <p:nvPr/>
        </p:nvSpPr>
        <p:spPr bwMode="auto">
          <a:xfrm>
            <a:off x="15046325" y="-687388"/>
            <a:ext cx="182563" cy="1374776"/>
          </a:xfrm>
          <a:prstGeom prst="rect">
            <a:avLst/>
          </a:prstGeom>
          <a:noFill/>
          <a:ln>
            <a:noFill/>
          </a:ln>
          <a:effectLst/>
        </p:spPr>
        <p:txBody>
          <a:bodyPr wrap="none" anchor="ctr">
            <a:spAutoFit/>
          </a:bodyPr>
          <a:lstStyle>
            <a:lvl1pPr algn="l" eaLnBrk="0" hangingPunct="0">
              <a:spcBef>
                <a:spcPct val="20000"/>
              </a:spcBef>
              <a:buBlip>
                <a:blip r:embed="rId4"/>
              </a:buBlip>
              <a:defRPr kumimoji="1" sz="3600">
                <a:solidFill>
                  <a:schemeClr val="tx1"/>
                </a:solidFill>
                <a:latin typeface="Times New Roman" panose="02020603050405020304" pitchFamily="18" charset="0"/>
                <a:ea typeface="굴림" panose="020B0600000101010101" pitchFamily="50" charset="-127"/>
              </a:defRPr>
            </a:lvl1pPr>
            <a:lvl2pPr marL="742950" indent="-285750" algn="l" eaLnBrk="0" hangingPunct="0">
              <a:spcBef>
                <a:spcPct val="20000"/>
              </a:spcBef>
              <a:buBlip>
                <a:blip r:embed="rId5"/>
              </a:buBlip>
              <a:defRPr kumimoji="1" sz="3600">
                <a:solidFill>
                  <a:schemeClr val="tx1"/>
                </a:solidFill>
                <a:latin typeface="Times New Roman" panose="02020603050405020304" pitchFamily="18" charset="0"/>
                <a:ea typeface="굴림" panose="020B0600000101010101" pitchFamily="50" charset="-127"/>
              </a:defRPr>
            </a:lvl2pPr>
            <a:lvl3pPr marL="1143000" indent="-228600" algn="l" eaLnBrk="0" hangingPunct="0">
              <a:spcBef>
                <a:spcPct val="20000"/>
              </a:spcBef>
              <a:buChar char="•"/>
              <a:defRPr kumimoji="1" sz="3600">
                <a:solidFill>
                  <a:schemeClr val="tx1"/>
                </a:solidFill>
                <a:latin typeface="Times New Roman" panose="02020603050405020304" pitchFamily="18" charset="0"/>
                <a:ea typeface="굴림" panose="020B0600000101010101" pitchFamily="50" charset="-127"/>
              </a:defRPr>
            </a:lvl3pPr>
            <a:lvl4pPr marL="1600200" indent="-228600" algn="l" eaLnBrk="0" hangingPunct="0">
              <a:spcBef>
                <a:spcPct val="20000"/>
              </a:spcBef>
              <a:buChar char="–"/>
              <a:defRPr kumimoji="1" sz="3600">
                <a:solidFill>
                  <a:schemeClr val="tx1"/>
                </a:solidFill>
                <a:latin typeface="Times New Roman" panose="02020603050405020304" pitchFamily="18" charset="0"/>
                <a:ea typeface="굴림" panose="020B0600000101010101" pitchFamily="50" charset="-127"/>
              </a:defRPr>
            </a:lvl4pPr>
            <a:lvl5pPr marL="2057400" indent="-228600" algn="l" eaLnBrk="0" hangingPunct="0">
              <a:spcBef>
                <a:spcPct val="20000"/>
              </a:spcBef>
              <a:buChar char="»"/>
              <a:defRPr kumimoji="1" sz="3600">
                <a:solidFill>
                  <a:schemeClr val="tx1"/>
                </a:solidFill>
                <a:latin typeface="Times New Roman" panose="02020603050405020304" pitchFamily="18" charset="0"/>
                <a:ea typeface="굴림" panose="020B0600000101010101" pitchFamily="50" charset="-127"/>
              </a:defRPr>
            </a:lvl5pPr>
            <a:lvl6pPr marL="25146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6pPr>
            <a:lvl7pPr marL="29718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7pPr>
            <a:lvl8pPr marL="34290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8pPr>
            <a:lvl9pPr marL="38862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9pPr>
          </a:lstStyle>
          <a:p>
            <a:pPr algn="ctr" eaLnBrk="1" latinLnBrk="1" hangingPunct="1">
              <a:spcBef>
                <a:spcPct val="0"/>
              </a:spcBef>
              <a:buFontTx/>
              <a:buNone/>
              <a:defRPr/>
            </a:pPr>
            <a:endParaRPr lang="ko-KR" altLang="en-US" sz="8421">
              <a:latin typeface="굴림" panose="020B0600000101010101" pitchFamily="50" charset="-127"/>
            </a:endParaRPr>
          </a:p>
        </p:txBody>
      </p:sp>
      <p:sp>
        <p:nvSpPr>
          <p:cNvPr id="2111" name="Rectangle 175">
            <a:extLst>
              <a:ext uri="{FF2B5EF4-FFF2-40B4-BE49-F238E27FC236}">
                <a16:creationId xmlns:a16="http://schemas.microsoft.com/office/drawing/2014/main" id="{DBB6A653-0470-4075-9311-F7890E576B35}"/>
              </a:ext>
            </a:extLst>
          </p:cNvPr>
          <p:cNvSpPr>
            <a:spLocks noChangeArrowheads="1"/>
          </p:cNvSpPr>
          <p:nvPr/>
        </p:nvSpPr>
        <p:spPr bwMode="auto">
          <a:xfrm>
            <a:off x="15046325" y="-687388"/>
            <a:ext cx="182563" cy="1374776"/>
          </a:xfrm>
          <a:prstGeom prst="rect">
            <a:avLst/>
          </a:prstGeom>
          <a:noFill/>
          <a:ln>
            <a:noFill/>
          </a:ln>
          <a:effectLst/>
        </p:spPr>
        <p:txBody>
          <a:bodyPr wrap="none" anchor="ctr">
            <a:spAutoFit/>
          </a:bodyPr>
          <a:lstStyle>
            <a:lvl1pPr algn="l" eaLnBrk="0" hangingPunct="0">
              <a:spcBef>
                <a:spcPct val="20000"/>
              </a:spcBef>
              <a:buBlip>
                <a:blip r:embed="rId4"/>
              </a:buBlip>
              <a:defRPr kumimoji="1" sz="3600">
                <a:solidFill>
                  <a:schemeClr val="tx1"/>
                </a:solidFill>
                <a:latin typeface="Times New Roman" panose="02020603050405020304" pitchFamily="18" charset="0"/>
                <a:ea typeface="굴림" panose="020B0600000101010101" pitchFamily="50" charset="-127"/>
              </a:defRPr>
            </a:lvl1pPr>
            <a:lvl2pPr marL="742950" indent="-285750" algn="l" eaLnBrk="0" hangingPunct="0">
              <a:spcBef>
                <a:spcPct val="20000"/>
              </a:spcBef>
              <a:buBlip>
                <a:blip r:embed="rId5"/>
              </a:buBlip>
              <a:defRPr kumimoji="1" sz="3600">
                <a:solidFill>
                  <a:schemeClr val="tx1"/>
                </a:solidFill>
                <a:latin typeface="Times New Roman" panose="02020603050405020304" pitchFamily="18" charset="0"/>
                <a:ea typeface="굴림" panose="020B0600000101010101" pitchFamily="50" charset="-127"/>
              </a:defRPr>
            </a:lvl2pPr>
            <a:lvl3pPr marL="1143000" indent="-228600" algn="l" eaLnBrk="0" hangingPunct="0">
              <a:spcBef>
                <a:spcPct val="20000"/>
              </a:spcBef>
              <a:buChar char="•"/>
              <a:defRPr kumimoji="1" sz="3600">
                <a:solidFill>
                  <a:schemeClr val="tx1"/>
                </a:solidFill>
                <a:latin typeface="Times New Roman" panose="02020603050405020304" pitchFamily="18" charset="0"/>
                <a:ea typeface="굴림" panose="020B0600000101010101" pitchFamily="50" charset="-127"/>
              </a:defRPr>
            </a:lvl3pPr>
            <a:lvl4pPr marL="1600200" indent="-228600" algn="l" eaLnBrk="0" hangingPunct="0">
              <a:spcBef>
                <a:spcPct val="20000"/>
              </a:spcBef>
              <a:buChar char="–"/>
              <a:defRPr kumimoji="1" sz="3600">
                <a:solidFill>
                  <a:schemeClr val="tx1"/>
                </a:solidFill>
                <a:latin typeface="Times New Roman" panose="02020603050405020304" pitchFamily="18" charset="0"/>
                <a:ea typeface="굴림" panose="020B0600000101010101" pitchFamily="50" charset="-127"/>
              </a:defRPr>
            </a:lvl4pPr>
            <a:lvl5pPr marL="2057400" indent="-228600" algn="l" eaLnBrk="0" hangingPunct="0">
              <a:spcBef>
                <a:spcPct val="20000"/>
              </a:spcBef>
              <a:buChar char="»"/>
              <a:defRPr kumimoji="1" sz="3600">
                <a:solidFill>
                  <a:schemeClr val="tx1"/>
                </a:solidFill>
                <a:latin typeface="Times New Roman" panose="02020603050405020304" pitchFamily="18" charset="0"/>
                <a:ea typeface="굴림" panose="020B0600000101010101" pitchFamily="50" charset="-127"/>
              </a:defRPr>
            </a:lvl5pPr>
            <a:lvl6pPr marL="25146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6pPr>
            <a:lvl7pPr marL="29718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7pPr>
            <a:lvl8pPr marL="34290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8pPr>
            <a:lvl9pPr marL="38862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9pPr>
          </a:lstStyle>
          <a:p>
            <a:pPr algn="ctr" eaLnBrk="1" latinLnBrk="1" hangingPunct="1">
              <a:spcBef>
                <a:spcPct val="0"/>
              </a:spcBef>
              <a:buFontTx/>
              <a:buNone/>
              <a:defRPr/>
            </a:pPr>
            <a:endParaRPr lang="ko-KR" altLang="en-US" sz="8421">
              <a:latin typeface="굴림" panose="020B0600000101010101" pitchFamily="50" charset="-127"/>
            </a:endParaRPr>
          </a:p>
        </p:txBody>
      </p:sp>
      <p:sp>
        <p:nvSpPr>
          <p:cNvPr id="2167" name="Rectangle 65">
            <a:extLst>
              <a:ext uri="{FF2B5EF4-FFF2-40B4-BE49-F238E27FC236}">
                <a16:creationId xmlns:a16="http://schemas.microsoft.com/office/drawing/2014/main" id="{93A4B602-A73C-4904-B910-E211461196AD}"/>
              </a:ext>
            </a:extLst>
          </p:cNvPr>
          <p:cNvSpPr>
            <a:spLocks noChangeArrowheads="1"/>
          </p:cNvSpPr>
          <p:nvPr/>
        </p:nvSpPr>
        <p:spPr bwMode="auto">
          <a:xfrm>
            <a:off x="15046325" y="-461963"/>
            <a:ext cx="182563" cy="1376363"/>
          </a:xfrm>
          <a:prstGeom prst="rect">
            <a:avLst/>
          </a:prstGeom>
          <a:noFill/>
          <a:ln>
            <a:noFill/>
          </a:ln>
          <a:effectLst/>
        </p:spPr>
        <p:txBody>
          <a:bodyPr wrap="none" anchor="ctr">
            <a:spAutoFit/>
          </a:bodyPr>
          <a:lstStyle>
            <a:lvl1pPr algn="l" eaLnBrk="0" hangingPunct="0">
              <a:spcBef>
                <a:spcPct val="20000"/>
              </a:spcBef>
              <a:buBlip>
                <a:blip r:embed="rId4"/>
              </a:buBlip>
              <a:defRPr kumimoji="1" sz="3600">
                <a:solidFill>
                  <a:schemeClr val="tx1"/>
                </a:solidFill>
                <a:latin typeface="Times New Roman" panose="02020603050405020304" pitchFamily="18" charset="0"/>
                <a:ea typeface="굴림" panose="020B0600000101010101" pitchFamily="50" charset="-127"/>
              </a:defRPr>
            </a:lvl1pPr>
            <a:lvl2pPr marL="742950" indent="-285750" algn="l" eaLnBrk="0" hangingPunct="0">
              <a:spcBef>
                <a:spcPct val="20000"/>
              </a:spcBef>
              <a:buBlip>
                <a:blip r:embed="rId5"/>
              </a:buBlip>
              <a:defRPr kumimoji="1" sz="3600">
                <a:solidFill>
                  <a:schemeClr val="tx1"/>
                </a:solidFill>
                <a:latin typeface="Times New Roman" panose="02020603050405020304" pitchFamily="18" charset="0"/>
                <a:ea typeface="굴림" panose="020B0600000101010101" pitchFamily="50" charset="-127"/>
              </a:defRPr>
            </a:lvl2pPr>
            <a:lvl3pPr marL="1143000" indent="-228600" algn="l" eaLnBrk="0" hangingPunct="0">
              <a:spcBef>
                <a:spcPct val="20000"/>
              </a:spcBef>
              <a:buChar char="•"/>
              <a:defRPr kumimoji="1" sz="3600">
                <a:solidFill>
                  <a:schemeClr val="tx1"/>
                </a:solidFill>
                <a:latin typeface="Times New Roman" panose="02020603050405020304" pitchFamily="18" charset="0"/>
                <a:ea typeface="굴림" panose="020B0600000101010101" pitchFamily="50" charset="-127"/>
              </a:defRPr>
            </a:lvl3pPr>
            <a:lvl4pPr marL="1600200" indent="-228600" algn="l" eaLnBrk="0" hangingPunct="0">
              <a:spcBef>
                <a:spcPct val="20000"/>
              </a:spcBef>
              <a:buChar char="–"/>
              <a:defRPr kumimoji="1" sz="3600">
                <a:solidFill>
                  <a:schemeClr val="tx1"/>
                </a:solidFill>
                <a:latin typeface="Times New Roman" panose="02020603050405020304" pitchFamily="18" charset="0"/>
                <a:ea typeface="굴림" panose="020B0600000101010101" pitchFamily="50" charset="-127"/>
              </a:defRPr>
            </a:lvl4pPr>
            <a:lvl5pPr marL="2057400" indent="-228600" algn="l" eaLnBrk="0" hangingPunct="0">
              <a:spcBef>
                <a:spcPct val="20000"/>
              </a:spcBef>
              <a:buChar char="»"/>
              <a:defRPr kumimoji="1" sz="3600">
                <a:solidFill>
                  <a:schemeClr val="tx1"/>
                </a:solidFill>
                <a:latin typeface="Times New Roman" panose="02020603050405020304" pitchFamily="18" charset="0"/>
                <a:ea typeface="굴림" panose="020B0600000101010101" pitchFamily="50" charset="-127"/>
              </a:defRPr>
            </a:lvl5pPr>
            <a:lvl6pPr marL="25146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6pPr>
            <a:lvl7pPr marL="29718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7pPr>
            <a:lvl8pPr marL="34290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8pPr>
            <a:lvl9pPr marL="38862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9pPr>
          </a:lstStyle>
          <a:p>
            <a:pPr algn="ctr" eaLnBrk="1" latinLnBrk="1" hangingPunct="1">
              <a:spcBef>
                <a:spcPct val="0"/>
              </a:spcBef>
              <a:buFontTx/>
              <a:buNone/>
              <a:defRPr/>
            </a:pPr>
            <a:endParaRPr lang="ko-KR" altLang="en-US" sz="8421">
              <a:latin typeface="굴림" panose="020B0600000101010101" pitchFamily="50" charset="-127"/>
            </a:endParaRPr>
          </a:p>
        </p:txBody>
      </p:sp>
      <p:sp>
        <p:nvSpPr>
          <p:cNvPr id="77" name="Text Box 113">
            <a:extLst>
              <a:ext uri="{FF2B5EF4-FFF2-40B4-BE49-F238E27FC236}">
                <a16:creationId xmlns:a16="http://schemas.microsoft.com/office/drawing/2014/main" id="{0C1CC4E7-EE53-4C59-B496-35E8F29BC73B}"/>
              </a:ext>
            </a:extLst>
          </p:cNvPr>
          <p:cNvSpPr txBox="1">
            <a:spLocks noChangeArrowheads="1"/>
          </p:cNvSpPr>
          <p:nvPr/>
        </p:nvSpPr>
        <p:spPr bwMode="auto">
          <a:xfrm>
            <a:off x="1057400" y="11643707"/>
            <a:ext cx="8425583" cy="642203"/>
          </a:xfrm>
          <a:prstGeom prst="rect">
            <a:avLst/>
          </a:prstGeom>
          <a:solidFill>
            <a:schemeClr val="bg1"/>
          </a:solidFill>
          <a:ln w="50800">
            <a:solidFill>
              <a:srgbClr val="002060"/>
            </a:solidFill>
            <a:miter lim="800000"/>
            <a:headEnd/>
            <a:tailEnd/>
          </a:ln>
        </p:spPr>
        <p:txBody>
          <a:bodyPr wrap="square" lIns="92362" tIns="46184" rIns="92362" bIns="46184">
            <a:spAutoFit/>
          </a:bodyPr>
          <a:lstStyle>
            <a:lvl1pPr marL="465138" indent="-465138" algn="l" defTabSz="930275" eaLnBrk="0" hangingPunct="0">
              <a:spcBef>
                <a:spcPct val="20000"/>
              </a:spcBef>
              <a:buBlip>
                <a:blip r:embed="rId4"/>
              </a:buBlip>
              <a:defRPr kumimoji="1" sz="3600">
                <a:solidFill>
                  <a:schemeClr val="tx1"/>
                </a:solidFill>
                <a:latin typeface="Times New Roman" pitchFamily="18" charset="0"/>
                <a:ea typeface="굴림" charset="-127"/>
              </a:defRPr>
            </a:lvl1pPr>
            <a:lvl2pPr marL="742950" indent="-285750" algn="l" defTabSz="930275" eaLnBrk="0" hangingPunct="0">
              <a:spcBef>
                <a:spcPct val="20000"/>
              </a:spcBef>
              <a:buBlip>
                <a:blip r:embed="rId5"/>
              </a:buBlip>
              <a:defRPr kumimoji="1" sz="3600">
                <a:solidFill>
                  <a:schemeClr val="tx1"/>
                </a:solidFill>
                <a:latin typeface="Times New Roman" pitchFamily="18" charset="0"/>
                <a:ea typeface="굴림" charset="-127"/>
              </a:defRPr>
            </a:lvl2pPr>
            <a:lvl3pPr marL="1143000" indent="-228600" algn="l" defTabSz="930275" eaLnBrk="0" hangingPunct="0">
              <a:spcBef>
                <a:spcPct val="20000"/>
              </a:spcBef>
              <a:buChar char="•"/>
              <a:defRPr kumimoji="1" sz="3600">
                <a:solidFill>
                  <a:schemeClr val="tx1"/>
                </a:solidFill>
                <a:latin typeface="Times New Roman" pitchFamily="18" charset="0"/>
                <a:ea typeface="굴림" charset="-127"/>
              </a:defRPr>
            </a:lvl3pPr>
            <a:lvl4pPr marL="1600200" indent="-228600" algn="l" defTabSz="930275" eaLnBrk="0" hangingPunct="0">
              <a:spcBef>
                <a:spcPct val="20000"/>
              </a:spcBef>
              <a:buChar char="–"/>
              <a:defRPr kumimoji="1" sz="3600">
                <a:solidFill>
                  <a:schemeClr val="tx1"/>
                </a:solidFill>
                <a:latin typeface="Times New Roman" pitchFamily="18" charset="0"/>
                <a:ea typeface="굴림" charset="-127"/>
              </a:defRPr>
            </a:lvl4pPr>
            <a:lvl5pPr marL="2057400" indent="-228600" algn="l" defTabSz="930275" eaLnBrk="0" hangingPunct="0">
              <a:spcBef>
                <a:spcPct val="20000"/>
              </a:spcBef>
              <a:buChar char="»"/>
              <a:defRPr kumimoji="1" sz="3600">
                <a:solidFill>
                  <a:schemeClr val="tx1"/>
                </a:solidFill>
                <a:latin typeface="Times New Roman" pitchFamily="18" charset="0"/>
                <a:ea typeface="굴림" charset="-127"/>
              </a:defRPr>
            </a:lvl5pPr>
            <a:lvl6pPr marL="2514600" indent="-228600" defTabSz="930275" eaLnBrk="0" fontAlgn="base" hangingPunct="0">
              <a:spcBef>
                <a:spcPct val="20000"/>
              </a:spcBef>
              <a:spcAft>
                <a:spcPct val="0"/>
              </a:spcAft>
              <a:buChar char="»"/>
              <a:defRPr kumimoji="1" sz="3600">
                <a:solidFill>
                  <a:schemeClr val="tx1"/>
                </a:solidFill>
                <a:latin typeface="Times New Roman" pitchFamily="18" charset="0"/>
                <a:ea typeface="굴림" charset="-127"/>
              </a:defRPr>
            </a:lvl6pPr>
            <a:lvl7pPr marL="2971800" indent="-228600" defTabSz="930275" eaLnBrk="0" fontAlgn="base" hangingPunct="0">
              <a:spcBef>
                <a:spcPct val="20000"/>
              </a:spcBef>
              <a:spcAft>
                <a:spcPct val="0"/>
              </a:spcAft>
              <a:buChar char="»"/>
              <a:defRPr kumimoji="1" sz="3600">
                <a:solidFill>
                  <a:schemeClr val="tx1"/>
                </a:solidFill>
                <a:latin typeface="Times New Roman" pitchFamily="18" charset="0"/>
                <a:ea typeface="굴림" charset="-127"/>
              </a:defRPr>
            </a:lvl7pPr>
            <a:lvl8pPr marL="3429000" indent="-228600" defTabSz="930275" eaLnBrk="0" fontAlgn="base" hangingPunct="0">
              <a:spcBef>
                <a:spcPct val="20000"/>
              </a:spcBef>
              <a:spcAft>
                <a:spcPct val="0"/>
              </a:spcAft>
              <a:buChar char="»"/>
              <a:defRPr kumimoji="1" sz="3600">
                <a:solidFill>
                  <a:schemeClr val="tx1"/>
                </a:solidFill>
                <a:latin typeface="Times New Roman" pitchFamily="18" charset="0"/>
                <a:ea typeface="굴림" charset="-127"/>
              </a:defRPr>
            </a:lvl8pPr>
            <a:lvl9pPr marL="3886200" indent="-228600" defTabSz="930275" eaLnBrk="0" fontAlgn="base" hangingPunct="0">
              <a:spcBef>
                <a:spcPct val="20000"/>
              </a:spcBef>
              <a:spcAft>
                <a:spcPct val="0"/>
              </a:spcAft>
              <a:buChar char="»"/>
              <a:defRPr kumimoji="1" sz="3600">
                <a:solidFill>
                  <a:schemeClr val="tx1"/>
                </a:solidFill>
                <a:latin typeface="Times New Roman" pitchFamily="18" charset="0"/>
                <a:ea typeface="굴림" charset="-127"/>
              </a:defRPr>
            </a:lvl9pPr>
          </a:lstStyle>
          <a:p>
            <a:pPr marL="0" indent="0" eaLnBrk="1" latinLnBrk="1" hangingPunct="1">
              <a:spcBef>
                <a:spcPct val="50000"/>
              </a:spcBef>
              <a:buFontTx/>
              <a:buNone/>
              <a:defRPr/>
            </a:pPr>
            <a:r>
              <a:rPr lang="en-US" altLang="ko-KR" sz="3567" b="1" dirty="0">
                <a:solidFill>
                  <a:schemeClr val="tx2"/>
                </a:solidFill>
                <a:effectLst>
                  <a:outerShdw blurRad="38100" dist="38100" dir="2700000" algn="tl">
                    <a:srgbClr val="000000">
                      <a:alpha val="43137"/>
                    </a:srgbClr>
                  </a:outerShdw>
                </a:effectLst>
                <a:ea typeface="HY견고딕" pitchFamily="18" charset="-127"/>
                <a:cs typeface="Times New Roman" panose="02020603050405020304" pitchFamily="18" charset="0"/>
              </a:rPr>
              <a:t>2. Implementation of Assembly</a:t>
            </a:r>
          </a:p>
        </p:txBody>
      </p:sp>
      <p:sp>
        <p:nvSpPr>
          <p:cNvPr id="78" name="Text Box 113">
            <a:extLst>
              <a:ext uri="{FF2B5EF4-FFF2-40B4-BE49-F238E27FC236}">
                <a16:creationId xmlns:a16="http://schemas.microsoft.com/office/drawing/2014/main" id="{E967545A-9F2F-4818-9D1F-D5E7E51EA466}"/>
              </a:ext>
            </a:extLst>
          </p:cNvPr>
          <p:cNvSpPr txBox="1">
            <a:spLocks noChangeArrowheads="1"/>
          </p:cNvSpPr>
          <p:nvPr/>
        </p:nvSpPr>
        <p:spPr bwMode="auto">
          <a:xfrm>
            <a:off x="1065213" y="6492875"/>
            <a:ext cx="3271837" cy="641350"/>
          </a:xfrm>
          <a:prstGeom prst="rect">
            <a:avLst/>
          </a:prstGeom>
          <a:solidFill>
            <a:schemeClr val="bg1"/>
          </a:solidFill>
          <a:ln w="50800">
            <a:solidFill>
              <a:srgbClr val="002060"/>
            </a:solidFill>
            <a:miter lim="800000"/>
            <a:headEnd/>
            <a:tailEnd/>
          </a:ln>
        </p:spPr>
        <p:txBody>
          <a:bodyPr lIns="92362" tIns="46184" rIns="92362" bIns="46184">
            <a:spAutoFit/>
          </a:bodyPr>
          <a:lstStyle>
            <a:lvl1pPr marL="465138" indent="-465138" algn="l" defTabSz="930275" eaLnBrk="0" hangingPunct="0">
              <a:spcBef>
                <a:spcPct val="20000"/>
              </a:spcBef>
              <a:buBlip>
                <a:blip r:embed="rId4"/>
              </a:buBlip>
              <a:defRPr kumimoji="1" sz="3600">
                <a:solidFill>
                  <a:schemeClr val="tx1"/>
                </a:solidFill>
                <a:latin typeface="Times New Roman" pitchFamily="18" charset="0"/>
                <a:ea typeface="굴림" charset="-127"/>
              </a:defRPr>
            </a:lvl1pPr>
            <a:lvl2pPr marL="742950" indent="-285750" algn="l" defTabSz="930275" eaLnBrk="0" hangingPunct="0">
              <a:spcBef>
                <a:spcPct val="20000"/>
              </a:spcBef>
              <a:buBlip>
                <a:blip r:embed="rId5"/>
              </a:buBlip>
              <a:defRPr kumimoji="1" sz="3600">
                <a:solidFill>
                  <a:schemeClr val="tx1"/>
                </a:solidFill>
                <a:latin typeface="Times New Roman" pitchFamily="18" charset="0"/>
                <a:ea typeface="굴림" charset="-127"/>
              </a:defRPr>
            </a:lvl2pPr>
            <a:lvl3pPr marL="1143000" indent="-228600" algn="l" defTabSz="930275" eaLnBrk="0" hangingPunct="0">
              <a:spcBef>
                <a:spcPct val="20000"/>
              </a:spcBef>
              <a:buChar char="•"/>
              <a:defRPr kumimoji="1" sz="3600">
                <a:solidFill>
                  <a:schemeClr val="tx1"/>
                </a:solidFill>
                <a:latin typeface="Times New Roman" pitchFamily="18" charset="0"/>
                <a:ea typeface="굴림" charset="-127"/>
              </a:defRPr>
            </a:lvl3pPr>
            <a:lvl4pPr marL="1600200" indent="-228600" algn="l" defTabSz="930275" eaLnBrk="0" hangingPunct="0">
              <a:spcBef>
                <a:spcPct val="20000"/>
              </a:spcBef>
              <a:buChar char="–"/>
              <a:defRPr kumimoji="1" sz="3600">
                <a:solidFill>
                  <a:schemeClr val="tx1"/>
                </a:solidFill>
                <a:latin typeface="Times New Roman" pitchFamily="18" charset="0"/>
                <a:ea typeface="굴림" charset="-127"/>
              </a:defRPr>
            </a:lvl4pPr>
            <a:lvl5pPr marL="2057400" indent="-228600" algn="l" defTabSz="930275" eaLnBrk="0" hangingPunct="0">
              <a:spcBef>
                <a:spcPct val="20000"/>
              </a:spcBef>
              <a:buChar char="»"/>
              <a:defRPr kumimoji="1" sz="3600">
                <a:solidFill>
                  <a:schemeClr val="tx1"/>
                </a:solidFill>
                <a:latin typeface="Times New Roman" pitchFamily="18" charset="0"/>
                <a:ea typeface="굴림" charset="-127"/>
              </a:defRPr>
            </a:lvl5pPr>
            <a:lvl6pPr marL="2514600" indent="-228600" defTabSz="930275" eaLnBrk="0" fontAlgn="base" hangingPunct="0">
              <a:spcBef>
                <a:spcPct val="20000"/>
              </a:spcBef>
              <a:spcAft>
                <a:spcPct val="0"/>
              </a:spcAft>
              <a:buChar char="»"/>
              <a:defRPr kumimoji="1" sz="3600">
                <a:solidFill>
                  <a:schemeClr val="tx1"/>
                </a:solidFill>
                <a:latin typeface="Times New Roman" pitchFamily="18" charset="0"/>
                <a:ea typeface="굴림" charset="-127"/>
              </a:defRPr>
            </a:lvl6pPr>
            <a:lvl7pPr marL="2971800" indent="-228600" defTabSz="930275" eaLnBrk="0" fontAlgn="base" hangingPunct="0">
              <a:spcBef>
                <a:spcPct val="20000"/>
              </a:spcBef>
              <a:spcAft>
                <a:spcPct val="0"/>
              </a:spcAft>
              <a:buChar char="»"/>
              <a:defRPr kumimoji="1" sz="3600">
                <a:solidFill>
                  <a:schemeClr val="tx1"/>
                </a:solidFill>
                <a:latin typeface="Times New Roman" pitchFamily="18" charset="0"/>
                <a:ea typeface="굴림" charset="-127"/>
              </a:defRPr>
            </a:lvl7pPr>
            <a:lvl8pPr marL="3429000" indent="-228600" defTabSz="930275" eaLnBrk="0" fontAlgn="base" hangingPunct="0">
              <a:spcBef>
                <a:spcPct val="20000"/>
              </a:spcBef>
              <a:spcAft>
                <a:spcPct val="0"/>
              </a:spcAft>
              <a:buChar char="»"/>
              <a:defRPr kumimoji="1" sz="3600">
                <a:solidFill>
                  <a:schemeClr val="tx1"/>
                </a:solidFill>
                <a:latin typeface="Times New Roman" pitchFamily="18" charset="0"/>
                <a:ea typeface="굴림" charset="-127"/>
              </a:defRPr>
            </a:lvl8pPr>
            <a:lvl9pPr marL="3886200" indent="-228600" defTabSz="930275" eaLnBrk="0" fontAlgn="base" hangingPunct="0">
              <a:spcBef>
                <a:spcPct val="20000"/>
              </a:spcBef>
              <a:spcAft>
                <a:spcPct val="0"/>
              </a:spcAft>
              <a:buChar char="»"/>
              <a:defRPr kumimoji="1" sz="3600">
                <a:solidFill>
                  <a:schemeClr val="tx1"/>
                </a:solidFill>
                <a:latin typeface="Times New Roman" pitchFamily="18" charset="0"/>
                <a:ea typeface="굴림" charset="-127"/>
              </a:defRPr>
            </a:lvl9pPr>
          </a:lstStyle>
          <a:p>
            <a:pPr marL="0" indent="0" eaLnBrk="1" latinLnBrk="1" hangingPunct="1">
              <a:spcBef>
                <a:spcPct val="50000"/>
              </a:spcBef>
              <a:buFontTx/>
              <a:buNone/>
              <a:defRPr/>
            </a:pPr>
            <a:r>
              <a:rPr lang="en-US" altLang="ko-KR" sz="3567" b="1" dirty="0">
                <a:solidFill>
                  <a:schemeClr val="tx2"/>
                </a:solidFill>
                <a:effectLst>
                  <a:outerShdw blurRad="38100" dist="38100" dir="2700000" algn="tl">
                    <a:srgbClr val="000000">
                      <a:alpha val="43137"/>
                    </a:srgbClr>
                  </a:outerShdw>
                </a:effectLst>
                <a:ea typeface="HY견고딕" pitchFamily="18" charset="-127"/>
                <a:cs typeface="Times New Roman" panose="02020603050405020304" pitchFamily="18" charset="0"/>
              </a:rPr>
              <a:t>1. Introduction</a:t>
            </a:r>
          </a:p>
        </p:txBody>
      </p:sp>
      <p:sp>
        <p:nvSpPr>
          <p:cNvPr id="2175" name="Rectangle 95">
            <a:extLst>
              <a:ext uri="{FF2B5EF4-FFF2-40B4-BE49-F238E27FC236}">
                <a16:creationId xmlns:a16="http://schemas.microsoft.com/office/drawing/2014/main" id="{313A1ECD-0B02-4E12-AB5D-E1F133B59905}"/>
              </a:ext>
            </a:extLst>
          </p:cNvPr>
          <p:cNvSpPr>
            <a:spLocks noChangeArrowheads="1"/>
          </p:cNvSpPr>
          <p:nvPr/>
        </p:nvSpPr>
        <p:spPr bwMode="auto">
          <a:xfrm>
            <a:off x="15046325" y="-461963"/>
            <a:ext cx="182563" cy="1376363"/>
          </a:xfrm>
          <a:prstGeom prst="rect">
            <a:avLst/>
          </a:prstGeom>
          <a:noFill/>
          <a:ln>
            <a:noFill/>
          </a:ln>
          <a:effectLst/>
        </p:spPr>
        <p:txBody>
          <a:bodyPr wrap="none" anchor="ctr">
            <a:spAutoFit/>
          </a:bodyPr>
          <a:lstStyle>
            <a:lvl1pPr algn="l" eaLnBrk="0" hangingPunct="0">
              <a:spcBef>
                <a:spcPct val="20000"/>
              </a:spcBef>
              <a:buBlip>
                <a:blip r:embed="rId4"/>
              </a:buBlip>
              <a:defRPr kumimoji="1" sz="3600">
                <a:solidFill>
                  <a:schemeClr val="tx1"/>
                </a:solidFill>
                <a:latin typeface="Times New Roman" panose="02020603050405020304" pitchFamily="18" charset="0"/>
                <a:ea typeface="굴림" panose="020B0600000101010101" pitchFamily="50" charset="-127"/>
              </a:defRPr>
            </a:lvl1pPr>
            <a:lvl2pPr marL="742950" indent="-285750" algn="l" eaLnBrk="0" hangingPunct="0">
              <a:spcBef>
                <a:spcPct val="20000"/>
              </a:spcBef>
              <a:buBlip>
                <a:blip r:embed="rId5"/>
              </a:buBlip>
              <a:defRPr kumimoji="1" sz="3600">
                <a:solidFill>
                  <a:schemeClr val="tx1"/>
                </a:solidFill>
                <a:latin typeface="Times New Roman" panose="02020603050405020304" pitchFamily="18" charset="0"/>
                <a:ea typeface="굴림" panose="020B0600000101010101" pitchFamily="50" charset="-127"/>
              </a:defRPr>
            </a:lvl2pPr>
            <a:lvl3pPr marL="1143000" indent="-228600" algn="l" eaLnBrk="0" hangingPunct="0">
              <a:spcBef>
                <a:spcPct val="20000"/>
              </a:spcBef>
              <a:buChar char="•"/>
              <a:defRPr kumimoji="1" sz="3600">
                <a:solidFill>
                  <a:schemeClr val="tx1"/>
                </a:solidFill>
                <a:latin typeface="Times New Roman" panose="02020603050405020304" pitchFamily="18" charset="0"/>
                <a:ea typeface="굴림" panose="020B0600000101010101" pitchFamily="50" charset="-127"/>
              </a:defRPr>
            </a:lvl3pPr>
            <a:lvl4pPr marL="1600200" indent="-228600" algn="l" eaLnBrk="0" hangingPunct="0">
              <a:spcBef>
                <a:spcPct val="20000"/>
              </a:spcBef>
              <a:buChar char="–"/>
              <a:defRPr kumimoji="1" sz="3600">
                <a:solidFill>
                  <a:schemeClr val="tx1"/>
                </a:solidFill>
                <a:latin typeface="Times New Roman" panose="02020603050405020304" pitchFamily="18" charset="0"/>
                <a:ea typeface="굴림" panose="020B0600000101010101" pitchFamily="50" charset="-127"/>
              </a:defRPr>
            </a:lvl4pPr>
            <a:lvl5pPr marL="2057400" indent="-228600" algn="l" eaLnBrk="0" hangingPunct="0">
              <a:spcBef>
                <a:spcPct val="20000"/>
              </a:spcBef>
              <a:buChar char="»"/>
              <a:defRPr kumimoji="1" sz="3600">
                <a:solidFill>
                  <a:schemeClr val="tx1"/>
                </a:solidFill>
                <a:latin typeface="Times New Roman" panose="02020603050405020304" pitchFamily="18" charset="0"/>
                <a:ea typeface="굴림" panose="020B0600000101010101" pitchFamily="50" charset="-127"/>
              </a:defRPr>
            </a:lvl5pPr>
            <a:lvl6pPr marL="25146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6pPr>
            <a:lvl7pPr marL="29718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7pPr>
            <a:lvl8pPr marL="34290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8pPr>
            <a:lvl9pPr marL="38862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9pPr>
          </a:lstStyle>
          <a:p>
            <a:pPr algn="ctr" eaLnBrk="1" latinLnBrk="1" hangingPunct="1">
              <a:spcBef>
                <a:spcPct val="0"/>
              </a:spcBef>
              <a:buFontTx/>
              <a:buNone/>
              <a:defRPr/>
            </a:pPr>
            <a:endParaRPr lang="ko-KR" altLang="en-US" sz="8421">
              <a:latin typeface="굴림" panose="020B0600000101010101" pitchFamily="50" charset="-127"/>
            </a:endParaRPr>
          </a:p>
        </p:txBody>
      </p:sp>
      <p:sp>
        <p:nvSpPr>
          <p:cNvPr id="2180" name="Rectangle 108">
            <a:extLst>
              <a:ext uri="{FF2B5EF4-FFF2-40B4-BE49-F238E27FC236}">
                <a16:creationId xmlns:a16="http://schemas.microsoft.com/office/drawing/2014/main" id="{061D2FED-7042-4ABC-9A9F-CF3439221EAE}"/>
              </a:ext>
            </a:extLst>
          </p:cNvPr>
          <p:cNvSpPr>
            <a:spLocks noChangeArrowheads="1"/>
          </p:cNvSpPr>
          <p:nvPr/>
        </p:nvSpPr>
        <p:spPr bwMode="auto">
          <a:xfrm>
            <a:off x="15046325" y="-461963"/>
            <a:ext cx="182563" cy="1376363"/>
          </a:xfrm>
          <a:prstGeom prst="rect">
            <a:avLst/>
          </a:prstGeom>
          <a:noFill/>
          <a:ln>
            <a:noFill/>
          </a:ln>
          <a:effectLst/>
        </p:spPr>
        <p:txBody>
          <a:bodyPr wrap="none" anchor="ctr">
            <a:spAutoFit/>
          </a:bodyPr>
          <a:lstStyle>
            <a:lvl1pPr algn="l" eaLnBrk="0" hangingPunct="0">
              <a:spcBef>
                <a:spcPct val="20000"/>
              </a:spcBef>
              <a:buBlip>
                <a:blip r:embed="rId4"/>
              </a:buBlip>
              <a:defRPr kumimoji="1" sz="3600">
                <a:solidFill>
                  <a:schemeClr val="tx1"/>
                </a:solidFill>
                <a:latin typeface="Times New Roman" panose="02020603050405020304" pitchFamily="18" charset="0"/>
                <a:ea typeface="굴림" panose="020B0600000101010101" pitchFamily="50" charset="-127"/>
              </a:defRPr>
            </a:lvl1pPr>
            <a:lvl2pPr marL="742950" indent="-285750" algn="l" eaLnBrk="0" hangingPunct="0">
              <a:spcBef>
                <a:spcPct val="20000"/>
              </a:spcBef>
              <a:buBlip>
                <a:blip r:embed="rId5"/>
              </a:buBlip>
              <a:defRPr kumimoji="1" sz="3600">
                <a:solidFill>
                  <a:schemeClr val="tx1"/>
                </a:solidFill>
                <a:latin typeface="Times New Roman" panose="02020603050405020304" pitchFamily="18" charset="0"/>
                <a:ea typeface="굴림" panose="020B0600000101010101" pitchFamily="50" charset="-127"/>
              </a:defRPr>
            </a:lvl2pPr>
            <a:lvl3pPr marL="1143000" indent="-228600" algn="l" eaLnBrk="0" hangingPunct="0">
              <a:spcBef>
                <a:spcPct val="20000"/>
              </a:spcBef>
              <a:buChar char="•"/>
              <a:defRPr kumimoji="1" sz="3600">
                <a:solidFill>
                  <a:schemeClr val="tx1"/>
                </a:solidFill>
                <a:latin typeface="Times New Roman" panose="02020603050405020304" pitchFamily="18" charset="0"/>
                <a:ea typeface="굴림" panose="020B0600000101010101" pitchFamily="50" charset="-127"/>
              </a:defRPr>
            </a:lvl3pPr>
            <a:lvl4pPr marL="1600200" indent="-228600" algn="l" eaLnBrk="0" hangingPunct="0">
              <a:spcBef>
                <a:spcPct val="20000"/>
              </a:spcBef>
              <a:buChar char="–"/>
              <a:defRPr kumimoji="1" sz="3600">
                <a:solidFill>
                  <a:schemeClr val="tx1"/>
                </a:solidFill>
                <a:latin typeface="Times New Roman" panose="02020603050405020304" pitchFamily="18" charset="0"/>
                <a:ea typeface="굴림" panose="020B0600000101010101" pitchFamily="50" charset="-127"/>
              </a:defRPr>
            </a:lvl4pPr>
            <a:lvl5pPr marL="2057400" indent="-228600" algn="l" eaLnBrk="0" hangingPunct="0">
              <a:spcBef>
                <a:spcPct val="20000"/>
              </a:spcBef>
              <a:buChar char="»"/>
              <a:defRPr kumimoji="1" sz="3600">
                <a:solidFill>
                  <a:schemeClr val="tx1"/>
                </a:solidFill>
                <a:latin typeface="Times New Roman" panose="02020603050405020304" pitchFamily="18" charset="0"/>
                <a:ea typeface="굴림" panose="020B0600000101010101" pitchFamily="50" charset="-127"/>
              </a:defRPr>
            </a:lvl5pPr>
            <a:lvl6pPr marL="25146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6pPr>
            <a:lvl7pPr marL="29718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7pPr>
            <a:lvl8pPr marL="34290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8pPr>
            <a:lvl9pPr marL="3886200" indent="-228600" eaLnBrk="0" fontAlgn="base" hangingPunct="0">
              <a:spcBef>
                <a:spcPct val="20000"/>
              </a:spcBef>
              <a:spcAft>
                <a:spcPct val="0"/>
              </a:spcAft>
              <a:buChar char="»"/>
              <a:defRPr kumimoji="1" sz="3600">
                <a:solidFill>
                  <a:schemeClr val="tx1"/>
                </a:solidFill>
                <a:latin typeface="Times New Roman" panose="02020603050405020304" pitchFamily="18" charset="0"/>
                <a:ea typeface="굴림" panose="020B0600000101010101" pitchFamily="50" charset="-127"/>
              </a:defRPr>
            </a:lvl9pPr>
          </a:lstStyle>
          <a:p>
            <a:pPr algn="ctr" eaLnBrk="1" latinLnBrk="1" hangingPunct="1">
              <a:spcBef>
                <a:spcPct val="0"/>
              </a:spcBef>
              <a:buFontTx/>
              <a:buNone/>
              <a:defRPr/>
            </a:pPr>
            <a:endParaRPr lang="ko-KR" altLang="en-US" sz="8421">
              <a:latin typeface="굴림" panose="020B0600000101010101" pitchFamily="50" charset="-127"/>
            </a:endParaRPr>
          </a:p>
        </p:txBody>
      </p:sp>
      <p:graphicFrame>
        <p:nvGraphicFramePr>
          <p:cNvPr id="18" name="표 17">
            <a:extLst>
              <a:ext uri="{FF2B5EF4-FFF2-40B4-BE49-F238E27FC236}">
                <a16:creationId xmlns:a16="http://schemas.microsoft.com/office/drawing/2014/main" id="{985A5343-50FD-45DB-866D-8F3044CEA31C}"/>
              </a:ext>
            </a:extLst>
          </p:cNvPr>
          <p:cNvGraphicFramePr>
            <a:graphicFrameLocks noGrp="1"/>
          </p:cNvGraphicFramePr>
          <p:nvPr>
            <p:extLst>
              <p:ext uri="{D42A27DB-BD31-4B8C-83A1-F6EECF244321}">
                <p14:modId xmlns:p14="http://schemas.microsoft.com/office/powerpoint/2010/main" val="3349230803"/>
              </p:ext>
            </p:extLst>
          </p:nvPr>
        </p:nvGraphicFramePr>
        <p:xfrm>
          <a:off x="1813015" y="19063634"/>
          <a:ext cx="10874271" cy="3428820"/>
        </p:xfrm>
        <a:graphic>
          <a:graphicData uri="http://schemas.openxmlformats.org/drawingml/2006/table">
            <a:tbl>
              <a:tblPr firstRow="1" firstCol="1" bandRow="1">
                <a:tableStyleId>{21E4AEA4-8DFA-4A89-87EB-49C32662AFE0}</a:tableStyleId>
              </a:tblPr>
              <a:tblGrid>
                <a:gridCol w="3048902">
                  <a:extLst>
                    <a:ext uri="{9D8B030D-6E8A-4147-A177-3AD203B41FA5}">
                      <a16:colId xmlns:a16="http://schemas.microsoft.com/office/drawing/2014/main" val="2272462290"/>
                    </a:ext>
                  </a:extLst>
                </a:gridCol>
                <a:gridCol w="2397377">
                  <a:extLst>
                    <a:ext uri="{9D8B030D-6E8A-4147-A177-3AD203B41FA5}">
                      <a16:colId xmlns:a16="http://schemas.microsoft.com/office/drawing/2014/main" val="2024241277"/>
                    </a:ext>
                  </a:extLst>
                </a:gridCol>
                <a:gridCol w="2713996">
                  <a:extLst>
                    <a:ext uri="{9D8B030D-6E8A-4147-A177-3AD203B41FA5}">
                      <a16:colId xmlns:a16="http://schemas.microsoft.com/office/drawing/2014/main" val="3489238642"/>
                    </a:ext>
                  </a:extLst>
                </a:gridCol>
                <a:gridCol w="2713996">
                  <a:extLst>
                    <a:ext uri="{9D8B030D-6E8A-4147-A177-3AD203B41FA5}">
                      <a16:colId xmlns:a16="http://schemas.microsoft.com/office/drawing/2014/main" val="1022054775"/>
                    </a:ext>
                  </a:extLst>
                </a:gridCol>
              </a:tblGrid>
              <a:tr h="1008112">
                <a:tc>
                  <a:txBody>
                    <a:bodyPr/>
                    <a:lstStyle/>
                    <a:p>
                      <a:pPr algn="ctr">
                        <a:lnSpc>
                          <a:spcPct val="107000"/>
                        </a:lnSpc>
                      </a:pPr>
                      <a:r>
                        <a:rPr lang="en-US" sz="2800" kern="100" dirty="0">
                          <a:effectLst/>
                          <a:latin typeface="+mn-lt"/>
                        </a:rPr>
                        <a:t>Material</a:t>
                      </a:r>
                      <a:endParaRPr lang="ko-KR" sz="2800" i="1" kern="100" dirty="0">
                        <a:effectLst/>
                        <a:latin typeface="+mn-lt"/>
                        <a:ea typeface="Times New Roman" panose="02020603050405020304" pitchFamily="18" charset="0"/>
                      </a:endParaRPr>
                    </a:p>
                  </a:txBody>
                  <a:tcPr marL="68580" marR="68580" marT="0" marB="0" anchor="ctr"/>
                </a:tc>
                <a:tc>
                  <a:txBody>
                    <a:bodyPr/>
                    <a:lstStyle/>
                    <a:p>
                      <a:pPr algn="ctr">
                        <a:lnSpc>
                          <a:spcPct val="107000"/>
                        </a:lnSpc>
                      </a:pPr>
                      <a:r>
                        <a:rPr lang="en-US" sz="2800" kern="100" dirty="0">
                          <a:effectLst/>
                          <a:latin typeface="+mn-lt"/>
                        </a:rPr>
                        <a:t>Fuel rod 1</a:t>
                      </a:r>
                      <a:endParaRPr lang="ko-KR" sz="2800" i="1" kern="100" dirty="0">
                        <a:effectLst/>
                        <a:latin typeface="+mn-lt"/>
                        <a:ea typeface="Times New Roman" panose="02020603050405020304" pitchFamily="18" charset="0"/>
                      </a:endParaRPr>
                    </a:p>
                  </a:txBody>
                  <a:tcPr marL="68580" marR="68580" marT="0" marB="0" anchor="ctr"/>
                </a:tc>
                <a:tc>
                  <a:txBody>
                    <a:bodyPr/>
                    <a:lstStyle/>
                    <a:p>
                      <a:pPr algn="ctr">
                        <a:lnSpc>
                          <a:spcPct val="107000"/>
                        </a:lnSpc>
                      </a:pPr>
                      <a:r>
                        <a:rPr lang="en-US" sz="2800" kern="100" dirty="0">
                          <a:effectLst/>
                          <a:latin typeface="+mn-lt"/>
                        </a:rPr>
                        <a:t>Fuel rod 2</a:t>
                      </a:r>
                      <a:endParaRPr lang="ko-KR" sz="2800" i="1" kern="100" dirty="0">
                        <a:effectLst/>
                        <a:latin typeface="+mn-lt"/>
                        <a:ea typeface="Times New Roman" panose="02020603050405020304" pitchFamily="18" charset="0"/>
                      </a:endParaRPr>
                    </a:p>
                  </a:txBody>
                  <a:tcPr marL="68580" marR="68580" marT="0" marB="0" anchor="ctr"/>
                </a:tc>
                <a:tc>
                  <a:txBody>
                    <a:bodyPr/>
                    <a:lstStyle/>
                    <a:p>
                      <a:pPr algn="ctr">
                        <a:lnSpc>
                          <a:spcPct val="107000"/>
                        </a:lnSpc>
                      </a:pPr>
                      <a:r>
                        <a:rPr lang="en-US" sz="2800" kern="100" dirty="0">
                          <a:effectLst/>
                          <a:latin typeface="+mn-lt"/>
                        </a:rPr>
                        <a:t>Fuel rod 3</a:t>
                      </a:r>
                      <a:endParaRPr lang="ko-KR" sz="2800" i="1" kern="1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762101616"/>
                  </a:ext>
                </a:extLst>
              </a:tr>
              <a:tr h="605177">
                <a:tc>
                  <a:txBody>
                    <a:bodyPr/>
                    <a:lstStyle/>
                    <a:p>
                      <a:pPr algn="ctr">
                        <a:lnSpc>
                          <a:spcPct val="107000"/>
                        </a:lnSpc>
                      </a:pPr>
                      <a:r>
                        <a:rPr lang="en-US" altLang="ko-KR" sz="2800" i="1" kern="100" dirty="0">
                          <a:effectLst/>
                          <a:latin typeface="+mn-lt"/>
                          <a:ea typeface="Times New Roman" panose="02020603050405020304" pitchFamily="18" charset="0"/>
                        </a:rPr>
                        <a:t>U-235 (a/o)</a:t>
                      </a:r>
                      <a:endParaRPr lang="ko-KR" sz="2800" i="1" kern="100" dirty="0">
                        <a:effectLst/>
                        <a:latin typeface="+mn-lt"/>
                        <a:ea typeface="Times New Roman" panose="02020603050405020304" pitchFamily="18" charset="0"/>
                      </a:endParaRPr>
                    </a:p>
                  </a:txBody>
                  <a:tcPr marL="68580" marR="68580" marT="0" marB="0" anchor="ctr"/>
                </a:tc>
                <a:tc>
                  <a:txBody>
                    <a:bodyPr/>
                    <a:lstStyle/>
                    <a:p>
                      <a:pPr algn="ctr">
                        <a:lnSpc>
                          <a:spcPct val="107000"/>
                        </a:lnSpc>
                      </a:pPr>
                      <a:r>
                        <a:rPr lang="en-US" sz="2800" kern="1200" dirty="0">
                          <a:solidFill>
                            <a:schemeClr val="dk1"/>
                          </a:solidFill>
                          <a:effectLst/>
                          <a:latin typeface="+mn-lt"/>
                          <a:ea typeface="+mn-ea"/>
                          <a:cs typeface="+mn-cs"/>
                        </a:rPr>
                        <a:t>1.03659e+21</a:t>
                      </a:r>
                      <a:r>
                        <a:rPr lang="en-KR" sz="2800" dirty="0">
                          <a:effectLst/>
                        </a:rPr>
                        <a:t> </a:t>
                      </a:r>
                      <a:endParaRPr lang="ko-KR" sz="2800" i="1" kern="100" dirty="0">
                        <a:effectLst/>
                        <a:latin typeface="+mn-lt"/>
                        <a:ea typeface="Times New Roman" panose="02020603050405020304" pitchFamily="18" charset="0"/>
                      </a:endParaRPr>
                    </a:p>
                  </a:txBody>
                  <a:tcPr marL="68580" marR="68580" marT="0" marB="0" anchor="ctr"/>
                </a:tc>
                <a:tc>
                  <a:txBody>
                    <a:bodyPr/>
                    <a:lstStyle/>
                    <a:p>
                      <a:pPr algn="ctr">
                        <a:lnSpc>
                          <a:spcPct val="107000"/>
                        </a:lnSpc>
                      </a:pPr>
                      <a:r>
                        <a:rPr lang="en-US" sz="2800" kern="1200" dirty="0">
                          <a:solidFill>
                            <a:schemeClr val="dk1"/>
                          </a:solidFill>
                          <a:effectLst/>
                          <a:latin typeface="+mn-lt"/>
                          <a:ea typeface="+mn-ea"/>
                          <a:cs typeface="+mn-cs"/>
                        </a:rPr>
                        <a:t>9.21665e+20</a:t>
                      </a:r>
                      <a:r>
                        <a:rPr lang="en-KR" sz="2800" dirty="0">
                          <a:effectLst/>
                        </a:rPr>
                        <a:t> </a:t>
                      </a:r>
                      <a:endParaRPr lang="ko-KR" sz="2800" i="1" kern="100" dirty="0">
                        <a:effectLst/>
                        <a:latin typeface="+mn-lt"/>
                        <a:ea typeface="Times New Roman" panose="02020603050405020304" pitchFamily="18" charset="0"/>
                      </a:endParaRPr>
                    </a:p>
                  </a:txBody>
                  <a:tcPr marL="68580" marR="68580" marT="0" marB="0" anchor="ctr"/>
                </a:tc>
                <a:tc>
                  <a:txBody>
                    <a:bodyPr/>
                    <a:lstStyle/>
                    <a:p>
                      <a:pPr algn="ctr">
                        <a:lnSpc>
                          <a:spcPct val="107000"/>
                        </a:lnSpc>
                      </a:pPr>
                      <a:r>
                        <a:rPr lang="en-US" sz="2800" kern="1200" dirty="0">
                          <a:solidFill>
                            <a:schemeClr val="dk1"/>
                          </a:solidFill>
                          <a:effectLst/>
                          <a:latin typeface="+mn-lt"/>
                          <a:ea typeface="+mn-ea"/>
                          <a:cs typeface="+mn-cs"/>
                        </a:rPr>
                        <a:t>1.47561e+20</a:t>
                      </a:r>
                      <a:r>
                        <a:rPr lang="en-KR" sz="2800" dirty="0">
                          <a:effectLst/>
                        </a:rPr>
                        <a:t> </a:t>
                      </a:r>
                      <a:endParaRPr lang="ko-KR" sz="2800" i="1" kern="1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2504856620"/>
                  </a:ext>
                </a:extLst>
              </a:tr>
              <a:tr h="605177">
                <a:tc>
                  <a:txBody>
                    <a:bodyPr/>
                    <a:lstStyle/>
                    <a:p>
                      <a:pPr algn="ctr">
                        <a:lnSpc>
                          <a:spcPct val="107000"/>
                        </a:lnSpc>
                      </a:pPr>
                      <a:r>
                        <a:rPr lang="en-US" altLang="ko-KR" sz="2800" i="1" kern="100" dirty="0">
                          <a:effectLst/>
                          <a:latin typeface="+mn-lt"/>
                          <a:ea typeface="Times New Roman" panose="02020603050405020304" pitchFamily="18" charset="0"/>
                        </a:rPr>
                        <a:t>U-238 (a/o)</a:t>
                      </a:r>
                      <a:endParaRPr lang="ko-KR" sz="2800" i="1" kern="100" dirty="0">
                        <a:effectLst/>
                        <a:latin typeface="+mn-lt"/>
                        <a:ea typeface="Times New Roman" panose="02020603050405020304" pitchFamily="18" charset="0"/>
                      </a:endParaRPr>
                    </a:p>
                  </a:txBody>
                  <a:tcPr marL="68580" marR="68580" marT="0" marB="0" anchor="ctr"/>
                </a:tc>
                <a:tc>
                  <a:txBody>
                    <a:bodyPr/>
                    <a:lstStyle/>
                    <a:p>
                      <a:pPr algn="ctr">
                        <a:lnSpc>
                          <a:spcPct val="107000"/>
                        </a:lnSpc>
                      </a:pPr>
                      <a:r>
                        <a:rPr lang="en-US" sz="2800" kern="1200" dirty="0">
                          <a:solidFill>
                            <a:schemeClr val="dk1"/>
                          </a:solidFill>
                          <a:effectLst/>
                          <a:latin typeface="+mn-lt"/>
                          <a:ea typeface="+mn-ea"/>
                          <a:cs typeface="+mn-cs"/>
                        </a:rPr>
                        <a:t>2.16703e+22</a:t>
                      </a:r>
                      <a:r>
                        <a:rPr lang="en-KR" sz="2800" dirty="0">
                          <a:effectLst/>
                        </a:rPr>
                        <a:t> </a:t>
                      </a:r>
                      <a:endParaRPr lang="ko-KR" sz="2800" i="1" kern="100" dirty="0">
                        <a:effectLst/>
                        <a:latin typeface="+mn-lt"/>
                        <a:ea typeface="Times New Roman" panose="02020603050405020304" pitchFamily="18" charset="0"/>
                      </a:endParaRPr>
                    </a:p>
                  </a:txBody>
                  <a:tcPr marL="68580" marR="68580" marT="0" marB="0" anchor="ctr"/>
                </a:tc>
                <a:tc>
                  <a:txBody>
                    <a:bodyPr/>
                    <a:lstStyle/>
                    <a:p>
                      <a:pPr algn="ctr">
                        <a:lnSpc>
                          <a:spcPct val="107000"/>
                        </a:lnSpc>
                      </a:pPr>
                      <a:r>
                        <a:rPr lang="en-US" sz="2800" kern="1200" dirty="0">
                          <a:solidFill>
                            <a:schemeClr val="dk1"/>
                          </a:solidFill>
                          <a:effectLst/>
                          <a:latin typeface="+mn-lt"/>
                          <a:ea typeface="+mn-ea"/>
                          <a:cs typeface="+mn-cs"/>
                        </a:rPr>
                        <a:t>2.17838e+22</a:t>
                      </a:r>
                      <a:r>
                        <a:rPr lang="en-KR" sz="2800" dirty="0">
                          <a:effectLst/>
                        </a:rPr>
                        <a:t> </a:t>
                      </a:r>
                      <a:endParaRPr lang="ko-KR" sz="2800" i="1" kern="100" dirty="0">
                        <a:effectLst/>
                        <a:latin typeface="+mn-lt"/>
                        <a:ea typeface="Times New Roman" panose="02020603050405020304" pitchFamily="18" charset="0"/>
                      </a:endParaRPr>
                    </a:p>
                  </a:txBody>
                  <a:tcPr marL="68580" marR="68580" marT="0" marB="0" anchor="ctr"/>
                </a:tc>
                <a:tc>
                  <a:txBody>
                    <a:bodyPr/>
                    <a:lstStyle/>
                    <a:p>
                      <a:pPr algn="ctr">
                        <a:lnSpc>
                          <a:spcPct val="107000"/>
                        </a:lnSpc>
                      </a:pPr>
                      <a:r>
                        <a:rPr lang="en-US" sz="2800" kern="1200" dirty="0">
                          <a:solidFill>
                            <a:schemeClr val="dk1"/>
                          </a:solidFill>
                          <a:effectLst/>
                          <a:latin typeface="+mn-lt"/>
                          <a:ea typeface="+mn-ea"/>
                          <a:cs typeface="+mn-cs"/>
                        </a:rPr>
                        <a:t>2.03462e+22</a:t>
                      </a:r>
                      <a:r>
                        <a:rPr lang="en-KR" sz="2800" dirty="0">
                          <a:effectLst/>
                        </a:rPr>
                        <a:t> </a:t>
                      </a:r>
                      <a:endParaRPr lang="ko-KR" sz="2800" i="1" kern="1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1924681234"/>
                  </a:ext>
                </a:extLst>
              </a:tr>
              <a:tr h="605177">
                <a:tc>
                  <a:txBody>
                    <a:bodyPr/>
                    <a:lstStyle/>
                    <a:p>
                      <a:pPr algn="ctr">
                        <a:lnSpc>
                          <a:spcPct val="107000"/>
                        </a:lnSpc>
                      </a:pPr>
                      <a:r>
                        <a:rPr lang="en-US" altLang="ko-KR" sz="2800" i="1" kern="100" dirty="0">
                          <a:effectLst/>
                          <a:latin typeface="+mn-lt"/>
                          <a:ea typeface="Times New Roman" panose="02020603050405020304" pitchFamily="18" charset="0"/>
                        </a:rPr>
                        <a:t>O-16 (a/o)_</a:t>
                      </a:r>
                      <a:endParaRPr lang="ko-KR" sz="2800" i="1" kern="100" dirty="0">
                        <a:effectLst/>
                        <a:latin typeface="+mn-lt"/>
                        <a:ea typeface="Times New Roman" panose="02020603050405020304" pitchFamily="18" charset="0"/>
                      </a:endParaRPr>
                    </a:p>
                  </a:txBody>
                  <a:tcPr marL="68580" marR="68580" marT="0" marB="0" anchor="ctr"/>
                </a:tc>
                <a:tc>
                  <a:txBody>
                    <a:bodyPr/>
                    <a:lstStyle/>
                    <a:p>
                      <a:pPr algn="ctr">
                        <a:lnSpc>
                          <a:spcPct val="107000"/>
                        </a:lnSpc>
                      </a:pPr>
                      <a:r>
                        <a:rPr lang="en-US" sz="2800" kern="1200" dirty="0">
                          <a:solidFill>
                            <a:schemeClr val="dk1"/>
                          </a:solidFill>
                          <a:effectLst/>
                          <a:latin typeface="+mn-lt"/>
                          <a:ea typeface="+mn-ea"/>
                          <a:cs typeface="+mn-cs"/>
                        </a:rPr>
                        <a:t>4.53922e+22</a:t>
                      </a:r>
                      <a:r>
                        <a:rPr lang="en-KR" sz="2800" dirty="0">
                          <a:effectLst/>
                        </a:rPr>
                        <a:t> </a:t>
                      </a:r>
                      <a:endParaRPr lang="ko-KR" sz="2800" i="1" kern="100" dirty="0">
                        <a:effectLst/>
                        <a:latin typeface="+mn-lt"/>
                        <a:ea typeface="Times New Roman" panose="02020603050405020304" pitchFamily="18" charset="0"/>
                      </a:endParaRPr>
                    </a:p>
                  </a:txBody>
                  <a:tcPr marL="68580" marR="68580" marT="0" marB="0" anchor="ctr"/>
                </a:tc>
                <a:tc>
                  <a:txBody>
                    <a:bodyPr/>
                    <a:lstStyle/>
                    <a:p>
                      <a:pPr algn="ctr">
                        <a:lnSpc>
                          <a:spcPct val="107000"/>
                        </a:lnSpc>
                      </a:pPr>
                      <a:r>
                        <a:rPr lang="en-US" sz="2800" kern="1200" dirty="0">
                          <a:solidFill>
                            <a:schemeClr val="dk1"/>
                          </a:solidFill>
                          <a:effectLst/>
                          <a:latin typeface="+mn-lt"/>
                          <a:ea typeface="+mn-ea"/>
                          <a:cs typeface="+mn-cs"/>
                        </a:rPr>
                        <a:t>4.53922e+22</a:t>
                      </a:r>
                      <a:r>
                        <a:rPr lang="en-KR" sz="2800" dirty="0">
                          <a:effectLst/>
                        </a:rPr>
                        <a:t> </a:t>
                      </a:r>
                      <a:endParaRPr lang="ko-KR" sz="2800" i="1" kern="100" dirty="0">
                        <a:effectLst/>
                        <a:latin typeface="+mn-lt"/>
                        <a:ea typeface="Times New Roman" panose="02020603050405020304" pitchFamily="18" charset="0"/>
                      </a:endParaRPr>
                    </a:p>
                  </a:txBody>
                  <a:tcPr marL="68580" marR="68580" marT="0" marB="0" anchor="ctr"/>
                </a:tc>
                <a:tc>
                  <a:txBody>
                    <a:bodyPr/>
                    <a:lstStyle/>
                    <a:p>
                      <a:pPr algn="ctr">
                        <a:lnSpc>
                          <a:spcPct val="107000"/>
                        </a:lnSpc>
                      </a:pPr>
                      <a:r>
                        <a:rPr lang="en-US" sz="2800" kern="1200" dirty="0">
                          <a:solidFill>
                            <a:schemeClr val="dk1"/>
                          </a:solidFill>
                          <a:effectLst/>
                          <a:latin typeface="+mn-lt"/>
                          <a:ea typeface="+mn-ea"/>
                          <a:cs typeface="+mn-cs"/>
                        </a:rPr>
                        <a:t>4.39109e+22</a:t>
                      </a:r>
                      <a:r>
                        <a:rPr lang="en-KR" sz="2800" dirty="0">
                          <a:effectLst/>
                        </a:rPr>
                        <a:t> </a:t>
                      </a:r>
                      <a:endParaRPr lang="ko-KR" sz="2800" i="1" kern="1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419813704"/>
                  </a:ext>
                </a:extLst>
              </a:tr>
              <a:tr h="605177">
                <a:tc>
                  <a:txBody>
                    <a:bodyPr/>
                    <a:lstStyle/>
                    <a:p>
                      <a:pPr algn="ctr">
                        <a:lnSpc>
                          <a:spcPct val="107000"/>
                        </a:lnSpc>
                      </a:pPr>
                      <a:r>
                        <a:rPr lang="en-US" altLang="ko-KR" sz="2800" i="1" kern="100" dirty="0">
                          <a:effectLst/>
                          <a:latin typeface="+mn-lt"/>
                          <a:ea typeface="Times New Roman" panose="02020603050405020304" pitchFamily="18" charset="0"/>
                        </a:rPr>
                        <a:t>Gd-</a:t>
                      </a:r>
                      <a:r>
                        <a:rPr lang="en-US" altLang="ko-KR" sz="2800" i="1" kern="100" dirty="0" err="1">
                          <a:effectLst/>
                          <a:latin typeface="+mn-lt"/>
                          <a:ea typeface="Times New Roman" panose="02020603050405020304" pitchFamily="18" charset="0"/>
                        </a:rPr>
                        <a:t>nat</a:t>
                      </a:r>
                      <a:r>
                        <a:rPr lang="en-US" altLang="ko-KR" sz="2800" i="1" kern="100" dirty="0">
                          <a:effectLst/>
                          <a:latin typeface="+mn-lt"/>
                          <a:ea typeface="Times New Roman" panose="02020603050405020304" pitchFamily="18" charset="0"/>
                        </a:rPr>
                        <a:t> (a/o)</a:t>
                      </a:r>
                      <a:endParaRPr lang="ko-KR" sz="2800" i="1" kern="100" dirty="0">
                        <a:effectLst/>
                        <a:latin typeface="+mn-lt"/>
                        <a:ea typeface="Times New Roman" panose="02020603050405020304" pitchFamily="18" charset="0"/>
                      </a:endParaRPr>
                    </a:p>
                  </a:txBody>
                  <a:tcPr marL="68580" marR="68580" marT="0" marB="0" anchor="ctr"/>
                </a:tc>
                <a:tc>
                  <a:txBody>
                    <a:bodyPr/>
                    <a:lstStyle/>
                    <a:p>
                      <a:pPr algn="ctr">
                        <a:lnSpc>
                          <a:spcPct val="107000"/>
                        </a:lnSpc>
                      </a:pPr>
                      <a:r>
                        <a:rPr lang="en-US" altLang="ko-KR" sz="2800" i="1" kern="100" dirty="0">
                          <a:effectLst/>
                          <a:latin typeface="+mn-lt"/>
                          <a:ea typeface="Times New Roman" panose="02020603050405020304" pitchFamily="18" charset="0"/>
                        </a:rPr>
                        <a:t>-</a:t>
                      </a:r>
                      <a:endParaRPr lang="ko-KR" sz="2800" i="1" kern="100" dirty="0">
                        <a:effectLst/>
                        <a:latin typeface="+mn-lt"/>
                        <a:ea typeface="Times New Roman" panose="02020603050405020304" pitchFamily="18" charset="0"/>
                      </a:endParaRPr>
                    </a:p>
                  </a:txBody>
                  <a:tcPr marL="68580" marR="68580" marT="0" marB="0" anchor="ctr"/>
                </a:tc>
                <a:tc>
                  <a:txBody>
                    <a:bodyPr/>
                    <a:lstStyle/>
                    <a:p>
                      <a:pPr algn="ctr">
                        <a:lnSpc>
                          <a:spcPct val="107000"/>
                        </a:lnSpc>
                      </a:pPr>
                      <a:r>
                        <a:rPr lang="en-US" altLang="ko-KR" sz="2800" i="1" kern="100" dirty="0">
                          <a:effectLst/>
                          <a:latin typeface="+mn-lt"/>
                          <a:ea typeface="Times New Roman" panose="02020603050405020304" pitchFamily="18" charset="0"/>
                        </a:rPr>
                        <a:t>-</a:t>
                      </a:r>
                      <a:endParaRPr lang="ko-KR" sz="2800" i="1" kern="100" dirty="0">
                        <a:effectLst/>
                        <a:latin typeface="+mn-lt"/>
                        <a:ea typeface="Times New Roman" panose="02020603050405020304" pitchFamily="18" charset="0"/>
                      </a:endParaRPr>
                    </a:p>
                  </a:txBody>
                  <a:tcPr marL="68580" marR="68580" marT="0" marB="0" anchor="ctr"/>
                </a:tc>
                <a:tc>
                  <a:txBody>
                    <a:bodyPr/>
                    <a:lstStyle/>
                    <a:p>
                      <a:pPr algn="ctr">
                        <a:lnSpc>
                          <a:spcPct val="107000"/>
                        </a:lnSpc>
                      </a:pPr>
                      <a:r>
                        <a:rPr lang="en-US" sz="2800" kern="1200" dirty="0">
                          <a:solidFill>
                            <a:schemeClr val="dk1"/>
                          </a:solidFill>
                          <a:effectLst/>
                          <a:latin typeface="+mn-lt"/>
                          <a:ea typeface="+mn-ea"/>
                          <a:cs typeface="+mn-cs"/>
                        </a:rPr>
                        <a:t>4.18113e+19</a:t>
                      </a:r>
                      <a:r>
                        <a:rPr lang="en-KR" sz="2800" dirty="0">
                          <a:effectLst/>
                        </a:rPr>
                        <a:t> </a:t>
                      </a:r>
                      <a:endParaRPr lang="ko-KR" sz="2800" i="1" kern="1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2794761381"/>
                  </a:ext>
                </a:extLst>
              </a:tr>
            </a:tbl>
          </a:graphicData>
        </a:graphic>
      </p:graphicFrame>
      <p:sp>
        <p:nvSpPr>
          <p:cNvPr id="128" name="TextBox 127">
            <a:extLst>
              <a:ext uri="{FF2B5EF4-FFF2-40B4-BE49-F238E27FC236}">
                <a16:creationId xmlns:a16="http://schemas.microsoft.com/office/drawing/2014/main" id="{D84B50A1-3DE2-4D10-97CB-520F4E3EA871}"/>
              </a:ext>
            </a:extLst>
          </p:cNvPr>
          <p:cNvSpPr txBox="1"/>
          <p:nvPr/>
        </p:nvSpPr>
        <p:spPr>
          <a:xfrm>
            <a:off x="838993" y="12516372"/>
            <a:ext cx="14031423" cy="6617196"/>
          </a:xfrm>
          <a:prstGeom prst="rect">
            <a:avLst/>
          </a:prstGeom>
          <a:noFill/>
        </p:spPr>
        <p:txBody>
          <a:bodyPr wrap="square">
            <a:spAutoFit/>
          </a:bodyPr>
          <a:lstStyle/>
          <a:p>
            <a:pPr marL="457200" indent="-457200">
              <a:buFont typeface="Arial" panose="020B0604020202020204" pitchFamily="34" charset="0"/>
              <a:buChar char="•"/>
            </a:pPr>
            <a:r>
              <a:rPr lang="en-US" sz="2800" dirty="0" err="1">
                <a:latin typeface="+mn-lt"/>
              </a:rPr>
              <a:t>OpenMC</a:t>
            </a:r>
            <a:r>
              <a:rPr lang="en-US" sz="2800" dirty="0">
                <a:latin typeface="+mn-lt"/>
              </a:rPr>
              <a:t> basically uses an xml format. It can also be implemented as a python API. </a:t>
            </a:r>
            <a:r>
              <a:rPr lang="en-US" sz="2800" dirty="0" err="1">
                <a:latin typeface="+mn-lt"/>
              </a:rPr>
              <a:t>OpenMC</a:t>
            </a:r>
            <a:r>
              <a:rPr lang="en-US" sz="2800" dirty="0">
                <a:latin typeface="+mn-lt"/>
              </a:rPr>
              <a:t> has three essential xml files that must be created. </a:t>
            </a:r>
          </a:p>
          <a:p>
            <a:pPr marL="457200" indent="-457200">
              <a:buFont typeface="Arial" panose="020B0604020202020204" pitchFamily="34" charset="0"/>
              <a:buChar char="•"/>
            </a:pPr>
            <a:endParaRPr lang="en-US" sz="2800" dirty="0">
              <a:latin typeface="+mn-lt"/>
            </a:endParaRPr>
          </a:p>
          <a:p>
            <a:pPr marL="457200" indent="-457200">
              <a:buFont typeface="Arial" panose="020B0604020202020204" pitchFamily="34" charset="0"/>
              <a:buChar char="•"/>
            </a:pPr>
            <a:r>
              <a:rPr lang="en-US" sz="2800" dirty="0">
                <a:latin typeface="+mn-lt"/>
              </a:rPr>
              <a:t>The First is a </a:t>
            </a:r>
            <a:r>
              <a:rPr lang="en-US" sz="2800" dirty="0" err="1">
                <a:latin typeface="+mn-lt"/>
              </a:rPr>
              <a:t>material.xml</a:t>
            </a:r>
            <a:r>
              <a:rPr lang="en-US" sz="2800" dirty="0">
                <a:latin typeface="+mn-lt"/>
              </a:rPr>
              <a:t> file that defines density, mass and cross section of material used under a given problem. In this study, python API is used to generate </a:t>
            </a:r>
            <a:r>
              <a:rPr lang="en-US" sz="2800" dirty="0" err="1">
                <a:latin typeface="+mn-lt"/>
              </a:rPr>
              <a:t>material.xml</a:t>
            </a:r>
            <a:r>
              <a:rPr lang="en-US" sz="2800" dirty="0">
                <a:latin typeface="+mn-lt"/>
              </a:rPr>
              <a:t>. </a:t>
            </a:r>
          </a:p>
          <a:p>
            <a:endParaRPr lang="en-US" sz="2800" dirty="0">
              <a:latin typeface="+mn-lt"/>
            </a:endParaRPr>
          </a:p>
          <a:p>
            <a:pPr marL="457200" indent="-457200">
              <a:buFont typeface="Arial" panose="020B0604020202020204" pitchFamily="34" charset="0"/>
              <a:buChar char="•"/>
            </a:pPr>
            <a:r>
              <a:rPr lang="en-US" sz="2800" dirty="0">
                <a:latin typeface="+mn-lt"/>
              </a:rPr>
              <a:t>The elements and density of each material is defined by the material method. Then, each defined material is grouped into a material method. This series of processes makes it easier to generate xml file using Python API. </a:t>
            </a:r>
          </a:p>
          <a:p>
            <a:endParaRPr lang="en-KR" sz="2800" dirty="0">
              <a:latin typeface="+mn-lt"/>
            </a:endParaRPr>
          </a:p>
          <a:p>
            <a:pPr marL="457200" indent="-457200">
              <a:buFont typeface="Arial" panose="020B0604020202020204" pitchFamily="34" charset="0"/>
              <a:buChar char="•"/>
            </a:pPr>
            <a:r>
              <a:rPr lang="en-US" sz="2800" dirty="0">
                <a:latin typeface="+mn-lt"/>
              </a:rPr>
              <a:t>The method of implementing geometry is quite similar to the structure of the </a:t>
            </a:r>
            <a:r>
              <a:rPr lang="en-US" sz="2800" dirty="0" err="1">
                <a:latin typeface="+mn-lt"/>
              </a:rPr>
              <a:t>MCNP</a:t>
            </a:r>
            <a:r>
              <a:rPr lang="en-US" sz="2800" dirty="0">
                <a:latin typeface="+mn-lt"/>
              </a:rPr>
              <a:t> input. Like </a:t>
            </a:r>
            <a:r>
              <a:rPr lang="en-US" sz="2800" dirty="0" err="1">
                <a:latin typeface="+mn-lt"/>
              </a:rPr>
              <a:t>MCNP</a:t>
            </a:r>
            <a:r>
              <a:rPr lang="en-US" sz="2800" dirty="0">
                <a:latin typeface="+mn-lt"/>
              </a:rPr>
              <a:t>, the surface is first defined, and then the relevant material and surface are specified in the cell card. Table 1 is summarizing the fuel rods used in this study.</a:t>
            </a:r>
            <a:endParaRPr lang="en-KR" sz="2800" dirty="0">
              <a:latin typeface="+mn-lt"/>
            </a:endParaRPr>
          </a:p>
          <a:p>
            <a:endParaRPr lang="en-US" sz="2800" dirty="0">
              <a:latin typeface="+mn-lt"/>
            </a:endParaRPr>
          </a:p>
          <a:p>
            <a:pPr marL="457200" indent="-457200">
              <a:buFont typeface="Arial" panose="020B0604020202020204" pitchFamily="34" charset="0"/>
              <a:buChar char="•"/>
            </a:pPr>
            <a:endParaRPr lang="en-US" altLang="ko-KR" sz="3200" dirty="0">
              <a:latin typeface="+mn-lt"/>
            </a:endParaRPr>
          </a:p>
        </p:txBody>
      </p:sp>
      <p:cxnSp>
        <p:nvCxnSpPr>
          <p:cNvPr id="27" name="직선 연결선 26">
            <a:extLst>
              <a:ext uri="{FF2B5EF4-FFF2-40B4-BE49-F238E27FC236}">
                <a16:creationId xmlns:a16="http://schemas.microsoft.com/office/drawing/2014/main" id="{68EE52E5-D06B-4913-8820-1C538AC4F59B}"/>
              </a:ext>
            </a:extLst>
          </p:cNvPr>
          <p:cNvCxnSpPr>
            <a:cxnSpLocks/>
          </p:cNvCxnSpPr>
          <p:nvPr/>
        </p:nvCxnSpPr>
        <p:spPr bwMode="auto">
          <a:xfrm>
            <a:off x="14901540" y="12140820"/>
            <a:ext cx="236065" cy="25934728"/>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57" name="TextBox 156">
            <a:extLst>
              <a:ext uri="{FF2B5EF4-FFF2-40B4-BE49-F238E27FC236}">
                <a16:creationId xmlns:a16="http://schemas.microsoft.com/office/drawing/2014/main" id="{3E8CDB05-8143-4476-8542-C0749BE79433}"/>
              </a:ext>
            </a:extLst>
          </p:cNvPr>
          <p:cNvSpPr txBox="1"/>
          <p:nvPr/>
        </p:nvSpPr>
        <p:spPr>
          <a:xfrm>
            <a:off x="977900" y="22736566"/>
            <a:ext cx="13840424" cy="5693866"/>
          </a:xfrm>
          <a:prstGeom prst="rect">
            <a:avLst/>
          </a:prstGeom>
          <a:noFill/>
        </p:spPr>
        <p:txBody>
          <a:bodyPr wrap="square">
            <a:spAutoFit/>
          </a:bodyPr>
          <a:lstStyle/>
          <a:p>
            <a:pPr marL="457200" indent="-457200">
              <a:buFont typeface="Arial" panose="020B0604020202020204" pitchFamily="34" charset="0"/>
              <a:buChar char="•"/>
            </a:pPr>
            <a:r>
              <a:rPr lang="en-US" sz="2800" dirty="0">
                <a:latin typeface="+mn-lt"/>
              </a:rPr>
              <a:t>The density of fuel 1 and 2 is 10.176 g/cc and the density of fuel 3 is 9.992 g/cc.</a:t>
            </a:r>
          </a:p>
          <a:p>
            <a:endParaRPr lang="en-US" sz="2800" dirty="0">
              <a:latin typeface="+mn-lt"/>
            </a:endParaRPr>
          </a:p>
          <a:p>
            <a:pPr marL="457200" indent="-457200">
              <a:buFont typeface="Arial" panose="020B0604020202020204" pitchFamily="34" charset="0"/>
              <a:buChar char="•"/>
            </a:pPr>
            <a:r>
              <a:rPr lang="en-US" sz="2800" dirty="0">
                <a:latin typeface="+mn-lt"/>
              </a:rPr>
              <a:t>fuel outer radius is 0.413 cm, and cladding inner and outer radius are 0.4215 cm and 0.485 cm. </a:t>
            </a:r>
          </a:p>
          <a:p>
            <a:endParaRPr lang="en-US" sz="2800" dirty="0">
              <a:latin typeface="+mn-lt"/>
            </a:endParaRPr>
          </a:p>
          <a:p>
            <a:pPr marL="457200" indent="-457200">
              <a:buFont typeface="Arial" panose="020B0604020202020204" pitchFamily="34" charset="0"/>
              <a:buChar char="•"/>
            </a:pPr>
            <a:r>
              <a:rPr lang="en-US" sz="2800" dirty="0">
                <a:latin typeface="+mn-lt"/>
              </a:rPr>
              <a:t>The outside of the fuel is filled with a coolant, which is composed of H</a:t>
            </a:r>
            <a:r>
              <a:rPr lang="en-US" sz="2800" baseline="-25000" dirty="0">
                <a:latin typeface="+mn-lt"/>
              </a:rPr>
              <a:t>1</a:t>
            </a:r>
            <a:r>
              <a:rPr lang="en-US" sz="2800" dirty="0">
                <a:latin typeface="+mn-lt"/>
              </a:rPr>
              <a:t> and O</a:t>
            </a:r>
            <a:r>
              <a:rPr lang="en-US" sz="2800" baseline="-25000" dirty="0">
                <a:latin typeface="+mn-lt"/>
              </a:rPr>
              <a:t>16</a:t>
            </a:r>
            <a:r>
              <a:rPr lang="en-US" sz="2800" dirty="0">
                <a:latin typeface="+mn-lt"/>
              </a:rPr>
              <a:t> in an atom percent ratio of 1:2, and the density is 0.699 g/cc. </a:t>
            </a:r>
          </a:p>
          <a:p>
            <a:endParaRPr lang="en-US" sz="2800" dirty="0">
              <a:latin typeface="+mn-lt"/>
            </a:endParaRPr>
          </a:p>
          <a:p>
            <a:pPr marL="457200" indent="-457200">
              <a:buFont typeface="Arial" panose="020B0604020202020204" pitchFamily="34" charset="0"/>
              <a:buChar char="•"/>
            </a:pPr>
            <a:r>
              <a:rPr lang="en-US" sz="2800" dirty="0">
                <a:latin typeface="+mn-lt"/>
              </a:rPr>
              <a:t>A space between the inner and outer radius of the cladding is filled with helium gas, and the density is 0.0014 g/cc. </a:t>
            </a:r>
          </a:p>
          <a:p>
            <a:endParaRPr lang="en-US" sz="2800" dirty="0">
              <a:latin typeface="+mn-lt"/>
            </a:endParaRPr>
          </a:p>
          <a:p>
            <a:pPr marL="457200" indent="-457200">
              <a:buFont typeface="Arial" panose="020B0604020202020204" pitchFamily="34" charset="0"/>
              <a:buChar char="•"/>
            </a:pPr>
            <a:r>
              <a:rPr lang="en-US" sz="2800" dirty="0">
                <a:latin typeface="+mn-lt"/>
              </a:rPr>
              <a:t>Table 2 provides material information and density for fuel cladding and guide tube respectively.</a:t>
            </a:r>
            <a:endParaRPr lang="en-KR" sz="2800" dirty="0">
              <a:latin typeface="+mn-lt"/>
            </a:endParaRPr>
          </a:p>
        </p:txBody>
      </p:sp>
      <p:sp>
        <p:nvSpPr>
          <p:cNvPr id="5" name="TextBox 4">
            <a:extLst>
              <a:ext uri="{FF2B5EF4-FFF2-40B4-BE49-F238E27FC236}">
                <a16:creationId xmlns:a16="http://schemas.microsoft.com/office/drawing/2014/main" id="{88B6DF70-4197-931F-4E6F-00D4A1DAD825}"/>
              </a:ext>
            </a:extLst>
          </p:cNvPr>
          <p:cNvSpPr txBox="1"/>
          <p:nvPr/>
        </p:nvSpPr>
        <p:spPr>
          <a:xfrm>
            <a:off x="4394518" y="18416860"/>
            <a:ext cx="5832645" cy="523220"/>
          </a:xfrm>
          <a:prstGeom prst="rect">
            <a:avLst/>
          </a:prstGeom>
          <a:noFill/>
        </p:spPr>
        <p:txBody>
          <a:bodyPr wrap="square" rtlCol="0">
            <a:spAutoFit/>
          </a:bodyPr>
          <a:lstStyle/>
          <a:p>
            <a:pPr algn="ctr"/>
            <a:r>
              <a:rPr lang="en-KR" sz="2800" dirty="0">
                <a:latin typeface="+mn-lt"/>
              </a:rPr>
              <a:t>Table 1 Fuel rod information</a:t>
            </a:r>
          </a:p>
        </p:txBody>
      </p:sp>
      <p:sp>
        <p:nvSpPr>
          <p:cNvPr id="76" name="TextBox 75">
            <a:extLst>
              <a:ext uri="{FF2B5EF4-FFF2-40B4-BE49-F238E27FC236}">
                <a16:creationId xmlns:a16="http://schemas.microsoft.com/office/drawing/2014/main" id="{0B0F7E72-B3AE-769F-A25D-D47FCBA8C352}"/>
              </a:ext>
            </a:extLst>
          </p:cNvPr>
          <p:cNvSpPr txBox="1"/>
          <p:nvPr/>
        </p:nvSpPr>
        <p:spPr>
          <a:xfrm>
            <a:off x="3778491" y="28362046"/>
            <a:ext cx="6943318" cy="523220"/>
          </a:xfrm>
          <a:prstGeom prst="rect">
            <a:avLst/>
          </a:prstGeom>
          <a:noFill/>
        </p:spPr>
        <p:txBody>
          <a:bodyPr wrap="square" rtlCol="0">
            <a:spAutoFit/>
          </a:bodyPr>
          <a:lstStyle/>
          <a:p>
            <a:pPr algn="ctr"/>
            <a:r>
              <a:rPr lang="en-KR" sz="2800" dirty="0">
                <a:latin typeface="+mn-lt"/>
              </a:rPr>
              <a:t>Table 2 Fuel cladding and guide tube </a:t>
            </a:r>
          </a:p>
        </p:txBody>
      </p:sp>
      <p:graphicFrame>
        <p:nvGraphicFramePr>
          <p:cNvPr id="79" name="표 17">
            <a:extLst>
              <a:ext uri="{FF2B5EF4-FFF2-40B4-BE49-F238E27FC236}">
                <a16:creationId xmlns:a16="http://schemas.microsoft.com/office/drawing/2014/main" id="{5C72BE44-ED28-212F-FAEA-2B99E0FB01D5}"/>
              </a:ext>
            </a:extLst>
          </p:cNvPr>
          <p:cNvGraphicFramePr>
            <a:graphicFrameLocks noGrp="1"/>
          </p:cNvGraphicFramePr>
          <p:nvPr>
            <p:extLst>
              <p:ext uri="{D42A27DB-BD31-4B8C-83A1-F6EECF244321}">
                <p14:modId xmlns:p14="http://schemas.microsoft.com/office/powerpoint/2010/main" val="1078519787"/>
              </p:ext>
            </p:extLst>
          </p:nvPr>
        </p:nvGraphicFramePr>
        <p:xfrm>
          <a:off x="2412499" y="29135873"/>
          <a:ext cx="10884409" cy="5062681"/>
        </p:xfrm>
        <a:graphic>
          <a:graphicData uri="http://schemas.openxmlformats.org/drawingml/2006/table">
            <a:tbl>
              <a:tblPr firstRow="1" firstCol="1" bandRow="1">
                <a:tableStyleId>{21E4AEA4-8DFA-4A89-87EB-49C32662AFE0}</a:tableStyleId>
              </a:tblPr>
              <a:tblGrid>
                <a:gridCol w="4066713">
                  <a:extLst>
                    <a:ext uri="{9D8B030D-6E8A-4147-A177-3AD203B41FA5}">
                      <a16:colId xmlns:a16="http://schemas.microsoft.com/office/drawing/2014/main" val="2272462290"/>
                    </a:ext>
                  </a:extLst>
                </a:gridCol>
                <a:gridCol w="3197690">
                  <a:extLst>
                    <a:ext uri="{9D8B030D-6E8A-4147-A177-3AD203B41FA5}">
                      <a16:colId xmlns:a16="http://schemas.microsoft.com/office/drawing/2014/main" val="2024241277"/>
                    </a:ext>
                  </a:extLst>
                </a:gridCol>
                <a:gridCol w="3620006">
                  <a:extLst>
                    <a:ext uri="{9D8B030D-6E8A-4147-A177-3AD203B41FA5}">
                      <a16:colId xmlns:a16="http://schemas.microsoft.com/office/drawing/2014/main" val="3489238642"/>
                    </a:ext>
                  </a:extLst>
                </a:gridCol>
              </a:tblGrid>
              <a:tr h="826442">
                <a:tc>
                  <a:txBody>
                    <a:bodyPr/>
                    <a:lstStyle/>
                    <a:p>
                      <a:pPr algn="ctr">
                        <a:lnSpc>
                          <a:spcPct val="107000"/>
                        </a:lnSpc>
                      </a:pPr>
                      <a:endParaRPr lang="ko-KR" sz="2800" i="1" kern="100" dirty="0">
                        <a:effectLst/>
                        <a:latin typeface="+mn-lt"/>
                        <a:ea typeface="Times New Roman" panose="02020603050405020304" pitchFamily="18" charset="0"/>
                      </a:endParaRPr>
                    </a:p>
                  </a:txBody>
                  <a:tcPr marL="68580" marR="68580" marT="0" marB="0" anchor="ctr"/>
                </a:tc>
                <a:tc>
                  <a:txBody>
                    <a:bodyPr/>
                    <a:lstStyle/>
                    <a:p>
                      <a:pPr algn="ctr">
                        <a:lnSpc>
                          <a:spcPct val="107000"/>
                        </a:lnSpc>
                      </a:pPr>
                      <a:r>
                        <a:rPr lang="en-US" altLang="ko-KR" sz="2800" i="1" kern="100" dirty="0">
                          <a:effectLst/>
                          <a:latin typeface="+mn-lt"/>
                          <a:ea typeface="Times New Roman" panose="02020603050405020304" pitchFamily="18" charset="0"/>
                        </a:rPr>
                        <a:t>Fuel cladding </a:t>
                      </a:r>
                      <a:endParaRPr lang="ko-KR" sz="2800" i="1" kern="100" dirty="0">
                        <a:effectLst/>
                        <a:latin typeface="+mn-lt"/>
                        <a:ea typeface="Times New Roman" panose="02020603050405020304" pitchFamily="18" charset="0"/>
                      </a:endParaRPr>
                    </a:p>
                  </a:txBody>
                  <a:tcPr marL="68580" marR="68580" marT="0" marB="0" anchor="ctr"/>
                </a:tc>
                <a:tc>
                  <a:txBody>
                    <a:bodyPr/>
                    <a:lstStyle/>
                    <a:p>
                      <a:pPr algn="ctr">
                        <a:lnSpc>
                          <a:spcPct val="107000"/>
                        </a:lnSpc>
                      </a:pPr>
                      <a:r>
                        <a:rPr lang="en-US" altLang="ko-KR" sz="2800" i="1" kern="100" dirty="0">
                          <a:effectLst/>
                          <a:latin typeface="+mn-lt"/>
                          <a:ea typeface="Times New Roman" panose="02020603050405020304" pitchFamily="18" charset="0"/>
                        </a:rPr>
                        <a:t>Guide Tube </a:t>
                      </a:r>
                      <a:endParaRPr lang="ko-KR" sz="2800" i="1" kern="1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762101616"/>
                  </a:ext>
                </a:extLst>
              </a:tr>
              <a:tr h="605177">
                <a:tc>
                  <a:txBody>
                    <a:bodyPr/>
                    <a:lstStyle/>
                    <a:p>
                      <a:pPr algn="ctr">
                        <a:lnSpc>
                          <a:spcPct val="107000"/>
                        </a:lnSpc>
                      </a:pPr>
                      <a:r>
                        <a:rPr lang="en-US" altLang="ko-KR" sz="2800" i="1" kern="100" dirty="0" err="1">
                          <a:effectLst/>
                          <a:latin typeface="+mn-lt"/>
                          <a:ea typeface="Times New Roman" panose="02020603050405020304" pitchFamily="18" charset="0"/>
                        </a:rPr>
                        <a:t>Percent_type</a:t>
                      </a:r>
                      <a:endParaRPr lang="ko-KR" sz="2800" i="1" kern="100" dirty="0">
                        <a:effectLst/>
                        <a:latin typeface="+mn-lt"/>
                        <a:ea typeface="Times New Roman" panose="02020603050405020304" pitchFamily="18" charset="0"/>
                      </a:endParaRPr>
                    </a:p>
                  </a:txBody>
                  <a:tcPr marL="68580" marR="68580" marT="0" marB="0" anchor="ctr"/>
                </a:tc>
                <a:tc>
                  <a:txBody>
                    <a:bodyPr/>
                    <a:lstStyle/>
                    <a:p>
                      <a:pPr algn="ctr">
                        <a:lnSpc>
                          <a:spcPct val="107000"/>
                        </a:lnSpc>
                      </a:pPr>
                      <a:r>
                        <a:rPr lang="en-US" altLang="ko-KR" sz="2800" i="1" kern="100" dirty="0">
                          <a:effectLst/>
                          <a:latin typeface="+mn-lt"/>
                          <a:ea typeface="Times New Roman" panose="02020603050405020304" pitchFamily="18" charset="0"/>
                        </a:rPr>
                        <a:t>Atom percent</a:t>
                      </a:r>
                      <a:endParaRPr lang="ko-KR" sz="2800" i="1" kern="100" dirty="0">
                        <a:effectLst/>
                        <a:latin typeface="+mn-lt"/>
                        <a:ea typeface="Times New Roman" panose="02020603050405020304" pitchFamily="18" charset="0"/>
                      </a:endParaRPr>
                    </a:p>
                  </a:txBody>
                  <a:tcPr marL="68580" marR="68580" marT="0" marB="0" anchor="ctr"/>
                </a:tc>
                <a:tc>
                  <a:txBody>
                    <a:bodyPr/>
                    <a:lstStyle/>
                    <a:p>
                      <a:pPr algn="ctr">
                        <a:lnSpc>
                          <a:spcPct val="107000"/>
                        </a:lnSpc>
                      </a:pPr>
                      <a:r>
                        <a:rPr lang="en-US" altLang="ko-KR" sz="2800" i="1" kern="100" dirty="0">
                          <a:effectLst/>
                          <a:latin typeface="+mn-lt"/>
                          <a:ea typeface="Times New Roman" panose="02020603050405020304" pitchFamily="18" charset="0"/>
                        </a:rPr>
                        <a:t>Atom percent</a:t>
                      </a:r>
                      <a:endParaRPr lang="ko-KR" sz="2800" i="1" kern="1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2504856620"/>
                  </a:ext>
                </a:extLst>
              </a:tr>
              <a:tr h="605177">
                <a:tc>
                  <a:txBody>
                    <a:bodyPr/>
                    <a:lstStyle/>
                    <a:p>
                      <a:pPr algn="ctr">
                        <a:lnSpc>
                          <a:spcPct val="107000"/>
                        </a:lnSpc>
                      </a:pPr>
                      <a:r>
                        <a:rPr lang="en-US" altLang="ko-KR" sz="2800" i="1" kern="100" dirty="0">
                          <a:effectLst/>
                          <a:latin typeface="+mn-lt"/>
                          <a:ea typeface="Times New Roman" panose="02020603050405020304" pitchFamily="18" charset="0"/>
                        </a:rPr>
                        <a:t>Zirconium</a:t>
                      </a:r>
                      <a:endParaRPr lang="ko-KR" sz="2800" i="1" kern="100" dirty="0">
                        <a:effectLst/>
                        <a:latin typeface="+mn-lt"/>
                        <a:ea typeface="Times New Roman" panose="02020603050405020304" pitchFamily="18" charset="0"/>
                      </a:endParaRPr>
                    </a:p>
                  </a:txBody>
                  <a:tcPr marL="68580" marR="68580" marT="0" marB="0" anchor="ctr"/>
                </a:tc>
                <a:tc>
                  <a:txBody>
                    <a:bodyPr/>
                    <a:lstStyle/>
                    <a:p>
                      <a:pPr algn="ctr">
                        <a:lnSpc>
                          <a:spcPct val="107000"/>
                        </a:lnSpc>
                      </a:pPr>
                      <a:r>
                        <a:rPr lang="en-US" sz="2800" kern="1200" dirty="0">
                          <a:solidFill>
                            <a:schemeClr val="dk1"/>
                          </a:solidFill>
                          <a:effectLst/>
                          <a:latin typeface="+mn-lt"/>
                          <a:ea typeface="+mn-ea"/>
                          <a:cs typeface="+mn-cs"/>
                        </a:rPr>
                        <a:t>3.638e+22</a:t>
                      </a:r>
                      <a:r>
                        <a:rPr lang="en-KR" sz="2800" dirty="0">
                          <a:effectLst/>
                        </a:rPr>
                        <a:t> </a:t>
                      </a:r>
                      <a:endParaRPr lang="ko-KR" sz="2800" i="1" kern="100" dirty="0">
                        <a:effectLst/>
                        <a:latin typeface="+mn-lt"/>
                        <a:ea typeface="Times New Roman" panose="02020603050405020304" pitchFamily="18" charset="0"/>
                      </a:endParaRPr>
                    </a:p>
                  </a:txBody>
                  <a:tcPr marL="68580" marR="68580" marT="0" marB="0" anchor="ctr"/>
                </a:tc>
                <a:tc>
                  <a:txBody>
                    <a:bodyPr/>
                    <a:lstStyle/>
                    <a:p>
                      <a:pPr algn="ctr">
                        <a:lnSpc>
                          <a:spcPct val="107000"/>
                        </a:lnSpc>
                      </a:pPr>
                      <a:r>
                        <a:rPr lang="en-US" sz="2800" kern="1200" dirty="0">
                          <a:solidFill>
                            <a:schemeClr val="dk1"/>
                          </a:solidFill>
                          <a:effectLst/>
                          <a:latin typeface="+mn-lt"/>
                          <a:ea typeface="+mn-ea"/>
                          <a:cs typeface="+mn-cs"/>
                        </a:rPr>
                        <a:t>4.148e+22</a:t>
                      </a:r>
                      <a:r>
                        <a:rPr lang="en-KR" sz="2800" dirty="0">
                          <a:effectLst/>
                        </a:rPr>
                        <a:t> </a:t>
                      </a:r>
                      <a:endParaRPr lang="ko-KR" sz="2800" i="1" kern="1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1924681234"/>
                  </a:ext>
                </a:extLst>
              </a:tr>
              <a:tr h="605177">
                <a:tc>
                  <a:txBody>
                    <a:bodyPr/>
                    <a:lstStyle/>
                    <a:p>
                      <a:pPr algn="ctr">
                        <a:lnSpc>
                          <a:spcPct val="107000"/>
                        </a:lnSpc>
                      </a:pPr>
                      <a:r>
                        <a:rPr lang="en-US" altLang="ko-KR" sz="2800" i="1" kern="100" dirty="0" err="1">
                          <a:effectLst/>
                          <a:latin typeface="+mn-lt"/>
                          <a:ea typeface="Times New Roman" panose="02020603050405020304" pitchFamily="18" charset="0"/>
                        </a:rPr>
                        <a:t>Stannum</a:t>
                      </a:r>
                      <a:endParaRPr lang="ko-KR" sz="2800" i="1" kern="100" dirty="0">
                        <a:effectLst/>
                        <a:latin typeface="+mn-lt"/>
                        <a:ea typeface="Times New Roman" panose="02020603050405020304" pitchFamily="18" charset="0"/>
                      </a:endParaRPr>
                    </a:p>
                  </a:txBody>
                  <a:tcPr marL="68580" marR="68580" marT="0" marB="0" anchor="ctr"/>
                </a:tc>
                <a:tc>
                  <a:txBody>
                    <a:bodyPr/>
                    <a:lstStyle/>
                    <a:p>
                      <a:pPr algn="ctr">
                        <a:lnSpc>
                          <a:spcPct val="107000"/>
                        </a:lnSpc>
                      </a:pPr>
                      <a:r>
                        <a:rPr lang="en-US" sz="2800" kern="1200" dirty="0">
                          <a:solidFill>
                            <a:schemeClr val="dk1"/>
                          </a:solidFill>
                          <a:effectLst/>
                          <a:latin typeface="+mn-lt"/>
                          <a:ea typeface="+mn-ea"/>
                          <a:cs typeface="+mn-cs"/>
                        </a:rPr>
                        <a:t>5.556e+20</a:t>
                      </a:r>
                      <a:r>
                        <a:rPr lang="en-KR" sz="2800" dirty="0">
                          <a:effectLst/>
                        </a:rPr>
                        <a:t> </a:t>
                      </a:r>
                      <a:endParaRPr lang="ko-KR" sz="2800" i="1" kern="100" dirty="0">
                        <a:effectLst/>
                        <a:latin typeface="+mn-lt"/>
                        <a:ea typeface="Times New Roman" panose="02020603050405020304" pitchFamily="18" charset="0"/>
                      </a:endParaRPr>
                    </a:p>
                  </a:txBody>
                  <a:tcPr marL="68580" marR="68580" marT="0" marB="0" anchor="ctr"/>
                </a:tc>
                <a:tc>
                  <a:txBody>
                    <a:bodyPr/>
                    <a:lstStyle/>
                    <a:p>
                      <a:pPr algn="ctr">
                        <a:lnSpc>
                          <a:spcPct val="107000"/>
                        </a:lnSpc>
                      </a:pPr>
                      <a:r>
                        <a:rPr lang="en-US" sz="2800" kern="1200" dirty="0">
                          <a:solidFill>
                            <a:schemeClr val="dk1"/>
                          </a:solidFill>
                          <a:effectLst/>
                          <a:latin typeface="+mn-lt"/>
                          <a:ea typeface="+mn-ea"/>
                          <a:cs typeface="+mn-cs"/>
                        </a:rPr>
                        <a:t>6.335e+20</a:t>
                      </a:r>
                      <a:r>
                        <a:rPr lang="en-KR" sz="2800" dirty="0">
                          <a:effectLst/>
                        </a:rPr>
                        <a:t> </a:t>
                      </a:r>
                      <a:endParaRPr lang="ko-KR" sz="2800" i="1" kern="1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419813704"/>
                  </a:ext>
                </a:extLst>
              </a:tr>
              <a:tr h="605177">
                <a:tc>
                  <a:txBody>
                    <a:bodyPr/>
                    <a:lstStyle/>
                    <a:p>
                      <a:pPr algn="ctr">
                        <a:lnSpc>
                          <a:spcPct val="107000"/>
                        </a:lnSpc>
                      </a:pPr>
                      <a:r>
                        <a:rPr lang="en-US" altLang="ko-KR" sz="2800" i="1" kern="100" dirty="0" err="1">
                          <a:effectLst/>
                          <a:latin typeface="+mn-lt"/>
                          <a:ea typeface="Times New Roman" panose="02020603050405020304" pitchFamily="18" charset="0"/>
                        </a:rPr>
                        <a:t>Ferrum</a:t>
                      </a:r>
                      <a:endParaRPr lang="ko-KR" sz="2800" i="1" kern="100" dirty="0">
                        <a:effectLst/>
                        <a:latin typeface="+mn-lt"/>
                        <a:ea typeface="Times New Roman" panose="02020603050405020304" pitchFamily="18" charset="0"/>
                      </a:endParaRPr>
                    </a:p>
                  </a:txBody>
                  <a:tcPr marL="68580" marR="68580" marT="0" marB="0" anchor="ctr"/>
                </a:tc>
                <a:tc>
                  <a:txBody>
                    <a:bodyPr/>
                    <a:lstStyle/>
                    <a:p>
                      <a:pPr algn="ctr">
                        <a:lnSpc>
                          <a:spcPct val="107000"/>
                        </a:lnSpc>
                      </a:pPr>
                      <a:r>
                        <a:rPr lang="en-US" sz="2800" kern="1200" dirty="0">
                          <a:solidFill>
                            <a:schemeClr val="dk1"/>
                          </a:solidFill>
                          <a:effectLst/>
                          <a:latin typeface="+mn-lt"/>
                          <a:ea typeface="+mn-ea"/>
                          <a:cs typeface="+mn-cs"/>
                        </a:rPr>
                        <a:t>5.450E+20</a:t>
                      </a:r>
                      <a:r>
                        <a:rPr lang="en-KR" sz="2800" dirty="0">
                          <a:effectLst/>
                        </a:rPr>
                        <a:t> </a:t>
                      </a:r>
                      <a:endParaRPr lang="ko-KR" sz="2800" i="1" kern="100" dirty="0">
                        <a:effectLst/>
                        <a:latin typeface="+mn-lt"/>
                        <a:ea typeface="Times New Roman" panose="02020603050405020304" pitchFamily="18" charset="0"/>
                      </a:endParaRPr>
                    </a:p>
                  </a:txBody>
                  <a:tcPr marL="68580" marR="68580" marT="0" marB="0" anchor="ctr"/>
                </a:tc>
                <a:tc>
                  <a:txBody>
                    <a:bodyPr/>
                    <a:lstStyle/>
                    <a:p>
                      <a:pPr algn="ctr">
                        <a:lnSpc>
                          <a:spcPct val="107000"/>
                        </a:lnSpc>
                      </a:pPr>
                      <a:r>
                        <a:rPr lang="en-US" sz="2800" kern="1200" dirty="0">
                          <a:solidFill>
                            <a:schemeClr val="dk1"/>
                          </a:solidFill>
                          <a:effectLst/>
                          <a:latin typeface="+mn-lt"/>
                          <a:ea typeface="+mn-ea"/>
                          <a:cs typeface="+mn-cs"/>
                        </a:rPr>
                        <a:t>6.216e+20</a:t>
                      </a:r>
                      <a:r>
                        <a:rPr lang="en-KR" sz="2800" dirty="0">
                          <a:effectLst/>
                        </a:rPr>
                        <a:t> </a:t>
                      </a:r>
                      <a:endParaRPr lang="ko-KR" sz="2800" i="1" kern="1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2794761381"/>
                  </a:ext>
                </a:extLst>
              </a:tr>
              <a:tr h="605177">
                <a:tc>
                  <a:txBody>
                    <a:bodyPr/>
                    <a:lstStyle/>
                    <a:p>
                      <a:pPr algn="ctr">
                        <a:lnSpc>
                          <a:spcPct val="107000"/>
                        </a:lnSpc>
                      </a:pPr>
                      <a:r>
                        <a:rPr lang="en-US" altLang="ko-KR" sz="2800" i="1" kern="100" dirty="0" err="1">
                          <a:effectLst/>
                          <a:latin typeface="+mn-lt"/>
                          <a:ea typeface="Times New Roman" panose="02020603050405020304" pitchFamily="18" charset="0"/>
                        </a:rPr>
                        <a:t>Chrom</a:t>
                      </a:r>
                      <a:endParaRPr lang="ko-KR" sz="2800" i="1" kern="100" dirty="0">
                        <a:effectLst/>
                        <a:latin typeface="+mn-lt"/>
                        <a:ea typeface="Times New Roman" panose="02020603050405020304" pitchFamily="18" charset="0"/>
                      </a:endParaRPr>
                    </a:p>
                  </a:txBody>
                  <a:tcPr marL="68580" marR="68580" marT="0" marB="0" anchor="ctr"/>
                </a:tc>
                <a:tc>
                  <a:txBody>
                    <a:bodyPr/>
                    <a:lstStyle/>
                    <a:p>
                      <a:pPr algn="ctr">
                        <a:lnSpc>
                          <a:spcPct val="107000"/>
                        </a:lnSpc>
                      </a:pPr>
                      <a:r>
                        <a:rPr lang="en-US" sz="2800" kern="1200" dirty="0">
                          <a:solidFill>
                            <a:schemeClr val="dk1"/>
                          </a:solidFill>
                          <a:effectLst/>
                          <a:latin typeface="+mn-lt"/>
                          <a:ea typeface="+mn-ea"/>
                          <a:cs typeface="+mn-cs"/>
                        </a:rPr>
                        <a:t>3.704e+19</a:t>
                      </a:r>
                      <a:r>
                        <a:rPr lang="en-KR" sz="2800" dirty="0">
                          <a:effectLst/>
                        </a:rPr>
                        <a:t> </a:t>
                      </a:r>
                      <a:endParaRPr lang="ko-KR" sz="2800" i="1" kern="100" dirty="0">
                        <a:effectLst/>
                        <a:latin typeface="+mn-lt"/>
                        <a:ea typeface="Times New Roman" panose="02020603050405020304" pitchFamily="18" charset="0"/>
                      </a:endParaRPr>
                    </a:p>
                  </a:txBody>
                  <a:tcPr marL="68580" marR="68580" marT="0" marB="0" anchor="ctr"/>
                </a:tc>
                <a:tc>
                  <a:txBody>
                    <a:bodyPr/>
                    <a:lstStyle/>
                    <a:p>
                      <a:pPr algn="ctr">
                        <a:lnSpc>
                          <a:spcPct val="107000"/>
                        </a:lnSpc>
                      </a:pPr>
                      <a:r>
                        <a:rPr lang="en-US" sz="2800" kern="1200" dirty="0">
                          <a:solidFill>
                            <a:schemeClr val="dk1"/>
                          </a:solidFill>
                          <a:effectLst/>
                          <a:latin typeface="+mn-lt"/>
                          <a:ea typeface="+mn-ea"/>
                          <a:cs typeface="+mn-cs"/>
                        </a:rPr>
                        <a:t>4.223e+19</a:t>
                      </a:r>
                      <a:r>
                        <a:rPr lang="en-KR" sz="2800" dirty="0">
                          <a:effectLst/>
                        </a:rPr>
                        <a:t> </a:t>
                      </a:r>
                      <a:endParaRPr lang="ko-KR" sz="2800" i="1" kern="1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144821909"/>
                  </a:ext>
                </a:extLst>
              </a:tr>
              <a:tr h="605177">
                <a:tc>
                  <a:txBody>
                    <a:bodyPr/>
                    <a:lstStyle/>
                    <a:p>
                      <a:pPr algn="ctr">
                        <a:lnSpc>
                          <a:spcPct val="107000"/>
                        </a:lnSpc>
                      </a:pPr>
                      <a:r>
                        <a:rPr lang="en-US" altLang="ko-KR" sz="2800" i="1" kern="100" dirty="0">
                          <a:effectLst/>
                          <a:latin typeface="+mn-lt"/>
                          <a:ea typeface="Times New Roman" panose="02020603050405020304" pitchFamily="18" charset="0"/>
                        </a:rPr>
                        <a:t>Nicola</a:t>
                      </a:r>
                      <a:endParaRPr lang="ko-KR" sz="2800" i="1" kern="100" dirty="0">
                        <a:effectLst/>
                        <a:latin typeface="+mn-lt"/>
                        <a:ea typeface="Times New Roman" panose="02020603050405020304" pitchFamily="18" charset="0"/>
                      </a:endParaRPr>
                    </a:p>
                  </a:txBody>
                  <a:tcPr marL="68580" marR="68580" marT="0" marB="0" anchor="ctr"/>
                </a:tc>
                <a:tc>
                  <a:txBody>
                    <a:bodyPr/>
                    <a:lstStyle/>
                    <a:p>
                      <a:pPr algn="ctr">
                        <a:lnSpc>
                          <a:spcPct val="107000"/>
                        </a:lnSpc>
                      </a:pPr>
                      <a:r>
                        <a:rPr lang="en-US" sz="2800" kern="1200" dirty="0">
                          <a:solidFill>
                            <a:schemeClr val="dk1"/>
                          </a:solidFill>
                          <a:effectLst/>
                          <a:latin typeface="+mn-lt"/>
                          <a:ea typeface="+mn-ea"/>
                          <a:cs typeface="+mn-cs"/>
                        </a:rPr>
                        <a:t>1.852e+19</a:t>
                      </a:r>
                      <a:r>
                        <a:rPr lang="en-KR" sz="2800" dirty="0">
                          <a:effectLst/>
                        </a:rPr>
                        <a:t> </a:t>
                      </a:r>
                      <a:endParaRPr lang="ko-KR" sz="2800" i="1" kern="100" dirty="0">
                        <a:effectLst/>
                        <a:latin typeface="+mn-lt"/>
                        <a:ea typeface="Times New Roman" panose="02020603050405020304" pitchFamily="18" charset="0"/>
                      </a:endParaRPr>
                    </a:p>
                  </a:txBody>
                  <a:tcPr marL="68580" marR="68580" marT="0" marB="0" anchor="ctr"/>
                </a:tc>
                <a:tc>
                  <a:txBody>
                    <a:bodyPr/>
                    <a:lstStyle/>
                    <a:p>
                      <a:pPr algn="ctr">
                        <a:lnSpc>
                          <a:spcPct val="107000"/>
                        </a:lnSpc>
                      </a:pPr>
                      <a:r>
                        <a:rPr lang="en-US" sz="2800" kern="1200" dirty="0">
                          <a:solidFill>
                            <a:schemeClr val="dk1"/>
                          </a:solidFill>
                          <a:effectLst/>
                          <a:latin typeface="+mn-lt"/>
                          <a:ea typeface="+mn-ea"/>
                          <a:cs typeface="+mn-cs"/>
                        </a:rPr>
                        <a:t>2.111e+19</a:t>
                      </a:r>
                      <a:r>
                        <a:rPr lang="en-KR" sz="2800" dirty="0">
                          <a:effectLst/>
                        </a:rPr>
                        <a:t> </a:t>
                      </a:r>
                      <a:endParaRPr lang="ko-KR" sz="2800" i="1" kern="1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749888580"/>
                  </a:ext>
                </a:extLst>
              </a:tr>
              <a:tr h="605177">
                <a:tc>
                  <a:txBody>
                    <a:bodyPr/>
                    <a:lstStyle/>
                    <a:p>
                      <a:pPr algn="ctr">
                        <a:lnSpc>
                          <a:spcPct val="107000"/>
                        </a:lnSpc>
                      </a:pPr>
                      <a:r>
                        <a:rPr lang="en-US" altLang="ko-KR" sz="2800" i="1" kern="100" dirty="0">
                          <a:effectLst/>
                          <a:latin typeface="+mn-lt"/>
                          <a:ea typeface="Times New Roman" panose="02020603050405020304" pitchFamily="18" charset="0"/>
                        </a:rPr>
                        <a:t>Density (g/cc)</a:t>
                      </a:r>
                      <a:endParaRPr lang="ko-KR" sz="2800" i="1" kern="100" dirty="0">
                        <a:effectLst/>
                        <a:latin typeface="+mn-lt"/>
                        <a:ea typeface="Times New Roman" panose="02020603050405020304" pitchFamily="18" charset="0"/>
                      </a:endParaRPr>
                    </a:p>
                  </a:txBody>
                  <a:tcPr marL="68580" marR="68580" marT="0" marB="0" anchor="ctr"/>
                </a:tc>
                <a:tc>
                  <a:txBody>
                    <a:bodyPr/>
                    <a:lstStyle/>
                    <a:p>
                      <a:pPr algn="ctr">
                        <a:lnSpc>
                          <a:spcPct val="107000"/>
                        </a:lnSpc>
                      </a:pPr>
                      <a:r>
                        <a:rPr lang="en-US" sz="2800" kern="1200" dirty="0">
                          <a:solidFill>
                            <a:schemeClr val="dk1"/>
                          </a:solidFill>
                          <a:effectLst/>
                          <a:latin typeface="+mn-lt"/>
                          <a:ea typeface="+mn-ea"/>
                          <a:cs typeface="+mn-cs"/>
                        </a:rPr>
                        <a:t>5.8075</a:t>
                      </a:r>
                      <a:r>
                        <a:rPr lang="en-KR" sz="2800" dirty="0">
                          <a:effectLst/>
                        </a:rPr>
                        <a:t> </a:t>
                      </a:r>
                      <a:endParaRPr lang="ko-KR" sz="2800" i="1" kern="100" dirty="0">
                        <a:effectLst/>
                        <a:latin typeface="+mn-lt"/>
                        <a:ea typeface="Times New Roman" panose="02020603050405020304" pitchFamily="18" charset="0"/>
                      </a:endParaRPr>
                    </a:p>
                  </a:txBody>
                  <a:tcPr marL="68580" marR="68580" marT="0" marB="0" anchor="ctr"/>
                </a:tc>
                <a:tc>
                  <a:txBody>
                    <a:bodyPr/>
                    <a:lstStyle/>
                    <a:p>
                      <a:pPr algn="ctr">
                        <a:lnSpc>
                          <a:spcPct val="107000"/>
                        </a:lnSpc>
                      </a:pPr>
                      <a:r>
                        <a:rPr lang="en-US" sz="2800" kern="1200" dirty="0">
                          <a:solidFill>
                            <a:schemeClr val="dk1"/>
                          </a:solidFill>
                          <a:effectLst/>
                          <a:latin typeface="+mn-lt"/>
                          <a:ea typeface="+mn-ea"/>
                          <a:cs typeface="+mn-cs"/>
                        </a:rPr>
                        <a:t>6.528</a:t>
                      </a:r>
                      <a:r>
                        <a:rPr lang="en-KR" sz="2800" dirty="0">
                          <a:effectLst/>
                        </a:rPr>
                        <a:t> </a:t>
                      </a:r>
                      <a:endParaRPr lang="ko-KR" sz="2800" i="1" kern="1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4112649484"/>
                  </a:ext>
                </a:extLst>
              </a:tr>
            </a:tbl>
          </a:graphicData>
        </a:graphic>
      </p:graphicFrame>
      <p:sp>
        <p:nvSpPr>
          <p:cNvPr id="80" name="TextBox 79">
            <a:extLst>
              <a:ext uri="{FF2B5EF4-FFF2-40B4-BE49-F238E27FC236}">
                <a16:creationId xmlns:a16="http://schemas.microsoft.com/office/drawing/2014/main" id="{927C15DA-7A30-1125-7CC4-0674D22C318A}"/>
              </a:ext>
            </a:extLst>
          </p:cNvPr>
          <p:cNvSpPr txBox="1"/>
          <p:nvPr/>
        </p:nvSpPr>
        <p:spPr>
          <a:xfrm>
            <a:off x="1065213" y="34725838"/>
            <a:ext cx="13840424" cy="3170099"/>
          </a:xfrm>
          <a:prstGeom prst="rect">
            <a:avLst/>
          </a:prstGeom>
          <a:noFill/>
        </p:spPr>
        <p:txBody>
          <a:bodyPr wrap="square">
            <a:spAutoFit/>
          </a:bodyPr>
          <a:lstStyle/>
          <a:p>
            <a:pPr marL="457200" indent="-457200">
              <a:buFont typeface="Arial" panose="020B0604020202020204" pitchFamily="34" charset="0"/>
              <a:buChar char="•"/>
            </a:pPr>
            <a:r>
              <a:rPr lang="en-US" sz="2800" dirty="0">
                <a:latin typeface="+mn-lt"/>
              </a:rPr>
              <a:t>Like </a:t>
            </a:r>
            <a:r>
              <a:rPr lang="en-US" sz="2800" dirty="0" err="1">
                <a:latin typeface="+mn-lt"/>
              </a:rPr>
              <a:t>MCNP</a:t>
            </a:r>
            <a:r>
              <a:rPr lang="en-US" sz="2800" dirty="0">
                <a:latin typeface="+mn-lt"/>
              </a:rPr>
              <a:t>, </a:t>
            </a:r>
            <a:r>
              <a:rPr lang="en-US" sz="2800" dirty="0" err="1">
                <a:latin typeface="+mn-lt"/>
              </a:rPr>
              <a:t>OpenMC</a:t>
            </a:r>
            <a:r>
              <a:rPr lang="en-US" sz="2800" dirty="0">
                <a:latin typeface="+mn-lt"/>
              </a:rPr>
              <a:t> can implement universe. This is important when implementing assembly, so we create a universe for each fuel. </a:t>
            </a:r>
          </a:p>
          <a:p>
            <a:pPr marL="457200" indent="-457200">
              <a:buFont typeface="Arial" panose="020B0604020202020204" pitchFamily="34" charset="0"/>
              <a:buChar char="•"/>
            </a:pPr>
            <a:endParaRPr lang="en-US" sz="2800" dirty="0">
              <a:latin typeface="+mn-lt"/>
            </a:endParaRPr>
          </a:p>
          <a:p>
            <a:pPr marL="457200" indent="-457200">
              <a:buFont typeface="Arial" panose="020B0604020202020204" pitchFamily="34" charset="0"/>
              <a:buChar char="•"/>
            </a:pPr>
            <a:r>
              <a:rPr lang="en-US" sz="2800" dirty="0">
                <a:latin typeface="+mn-lt"/>
              </a:rPr>
              <a:t>The width and height of the universe are set to 1.258, which is the pitch of nuclear fuel. </a:t>
            </a:r>
          </a:p>
          <a:p>
            <a:pPr marL="457200" indent="-457200">
              <a:buFont typeface="Arial" panose="020B0604020202020204" pitchFamily="34" charset="0"/>
              <a:buChar char="•"/>
            </a:pPr>
            <a:endParaRPr lang="en-US" sz="2800" dirty="0">
              <a:latin typeface="+mn-lt"/>
            </a:endParaRPr>
          </a:p>
          <a:p>
            <a:pPr marL="457200" indent="-457200">
              <a:buFont typeface="Arial" panose="020B0604020202020204" pitchFamily="34" charset="0"/>
              <a:buChar char="•"/>
            </a:pPr>
            <a:r>
              <a:rPr lang="en-US" sz="2800" dirty="0">
                <a:latin typeface="+mn-lt"/>
              </a:rPr>
              <a:t>Figure 1 is visualization of universe of fuel rod 1 to 3 implemented with </a:t>
            </a:r>
            <a:r>
              <a:rPr lang="en-US" sz="2800" dirty="0" err="1">
                <a:latin typeface="+mn-lt"/>
              </a:rPr>
              <a:t>OpenMC</a:t>
            </a:r>
            <a:r>
              <a:rPr lang="en-US" sz="2800" dirty="0">
                <a:latin typeface="+mn-lt"/>
              </a:rPr>
              <a:t>.</a:t>
            </a:r>
            <a:endParaRPr lang="en-KR" sz="2800" dirty="0">
              <a:latin typeface="+mn-lt"/>
            </a:endParaRPr>
          </a:p>
          <a:p>
            <a:pPr marL="457200" indent="-457200">
              <a:buFont typeface="Arial" panose="020B0604020202020204" pitchFamily="34" charset="0"/>
              <a:buChar char="•"/>
            </a:pPr>
            <a:endParaRPr lang="en-KR" sz="3200" dirty="0">
              <a:latin typeface="+mn-lt"/>
            </a:endParaRPr>
          </a:p>
        </p:txBody>
      </p:sp>
      <p:pic>
        <p:nvPicPr>
          <p:cNvPr id="81" name="Picture 80" descr="Shape&#10;&#10;Description automatically generated">
            <a:extLst>
              <a:ext uri="{FF2B5EF4-FFF2-40B4-BE49-F238E27FC236}">
                <a16:creationId xmlns:a16="http://schemas.microsoft.com/office/drawing/2014/main" id="{C69349FB-1C3C-466E-3A3D-5C2F7A96908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700164" y="12179131"/>
            <a:ext cx="7938612" cy="2421359"/>
          </a:xfrm>
          <a:prstGeom prst="rect">
            <a:avLst/>
          </a:prstGeom>
          <a:noFill/>
          <a:ln>
            <a:noFill/>
          </a:ln>
        </p:spPr>
      </p:pic>
      <p:sp>
        <p:nvSpPr>
          <p:cNvPr id="82" name="TextBox 81">
            <a:extLst>
              <a:ext uri="{FF2B5EF4-FFF2-40B4-BE49-F238E27FC236}">
                <a16:creationId xmlns:a16="http://schemas.microsoft.com/office/drawing/2014/main" id="{C7326FEB-9EB5-56CD-EE7B-3B89E5B81DE8}"/>
              </a:ext>
            </a:extLst>
          </p:cNvPr>
          <p:cNvSpPr txBox="1"/>
          <p:nvPr/>
        </p:nvSpPr>
        <p:spPr>
          <a:xfrm>
            <a:off x="19317336" y="14718871"/>
            <a:ext cx="4907218" cy="523220"/>
          </a:xfrm>
          <a:prstGeom prst="rect">
            <a:avLst/>
          </a:prstGeom>
          <a:noFill/>
        </p:spPr>
        <p:txBody>
          <a:bodyPr wrap="square">
            <a:spAutoFit/>
          </a:bodyPr>
          <a:lstStyle/>
          <a:p>
            <a:pPr algn="r"/>
            <a:r>
              <a:rPr lang="en-US" sz="2800" dirty="0">
                <a:effectLst/>
                <a:latin typeface="+mn-lt"/>
                <a:ea typeface="Batang" panose="02030600000101010101" pitchFamily="18" charset="-127"/>
                <a:cs typeface="TimesNewRoman,Bold"/>
              </a:rPr>
              <a:t>Fig. 1. Visualization of fuel rods</a:t>
            </a:r>
            <a:r>
              <a:rPr lang="en-KR" sz="2800" dirty="0">
                <a:effectLst/>
                <a:latin typeface="+mn-lt"/>
              </a:rPr>
              <a:t> </a:t>
            </a:r>
            <a:endParaRPr lang="en-KR" sz="2800" dirty="0">
              <a:latin typeface="+mn-lt"/>
            </a:endParaRPr>
          </a:p>
        </p:txBody>
      </p:sp>
      <p:sp>
        <p:nvSpPr>
          <p:cNvPr id="84" name="TextBox 83">
            <a:extLst>
              <a:ext uri="{FF2B5EF4-FFF2-40B4-BE49-F238E27FC236}">
                <a16:creationId xmlns:a16="http://schemas.microsoft.com/office/drawing/2014/main" id="{4749422B-979E-0980-D7CB-40E1219F7BE8}"/>
              </a:ext>
            </a:extLst>
          </p:cNvPr>
          <p:cNvSpPr txBox="1"/>
          <p:nvPr/>
        </p:nvSpPr>
        <p:spPr>
          <a:xfrm>
            <a:off x="15306575" y="15461448"/>
            <a:ext cx="13626388" cy="3108543"/>
          </a:xfrm>
          <a:prstGeom prst="rect">
            <a:avLst/>
          </a:prstGeom>
          <a:noFill/>
        </p:spPr>
        <p:txBody>
          <a:bodyPr wrap="square">
            <a:spAutoFit/>
          </a:bodyPr>
          <a:lstStyle/>
          <a:p>
            <a:pPr marL="457200" indent="-457200" algn="just">
              <a:buFont typeface="Arial" panose="020B0604020202020204" pitchFamily="34" charset="0"/>
              <a:buChar char="•"/>
              <a:tabLst>
                <a:tab pos="90170" algn="l"/>
              </a:tabLst>
            </a:pPr>
            <a:r>
              <a:rPr lang="en-US" sz="2800" b="0" dirty="0">
                <a:effectLst/>
                <a:latin typeface="Times New Roman" panose="02020603050405020304" pitchFamily="18" charset="0"/>
                <a:ea typeface="Batang" panose="02030600000101010101" pitchFamily="18" charset="-127"/>
              </a:rPr>
              <a:t>In the case of the guide tube, it is twice as long in width and length as 1.258 cm, which is the nuclear fuel pitch. </a:t>
            </a:r>
          </a:p>
          <a:p>
            <a:pPr indent="90170" algn="just">
              <a:tabLst>
                <a:tab pos="90170" algn="l"/>
              </a:tabLst>
            </a:pPr>
            <a:endParaRPr lang="en-US" sz="2800" dirty="0">
              <a:latin typeface="Times New Roman" panose="02020603050405020304" pitchFamily="18" charset="0"/>
              <a:ea typeface="Batang" panose="02030600000101010101" pitchFamily="18" charset="-127"/>
            </a:endParaRPr>
          </a:p>
          <a:p>
            <a:pPr marL="457200" indent="-457200" algn="just">
              <a:buFont typeface="Arial" panose="020B0604020202020204" pitchFamily="34" charset="0"/>
              <a:buChar char="•"/>
              <a:tabLst>
                <a:tab pos="90170" algn="l"/>
              </a:tabLst>
            </a:pPr>
            <a:r>
              <a:rPr lang="en-US" sz="2800" b="0" dirty="0">
                <a:effectLst/>
                <a:latin typeface="Times New Roman" panose="02020603050405020304" pitchFamily="18" charset="0"/>
                <a:ea typeface="Batang" panose="02030600000101010101" pitchFamily="18" charset="-127"/>
              </a:rPr>
              <a:t>Therefore, the guide tube should be divided into four parts, top, bottom, left, right and implemented as each universe.</a:t>
            </a:r>
          </a:p>
          <a:p>
            <a:pPr indent="90170" algn="just">
              <a:tabLst>
                <a:tab pos="90170" algn="l"/>
              </a:tabLst>
            </a:pPr>
            <a:endParaRPr lang="en-US" sz="2800" dirty="0">
              <a:latin typeface="Times New Roman" panose="02020603050405020304" pitchFamily="18" charset="0"/>
              <a:ea typeface="Batang" panose="02030600000101010101" pitchFamily="18" charset="-127"/>
            </a:endParaRPr>
          </a:p>
          <a:p>
            <a:pPr marL="457200" indent="-457200" algn="just">
              <a:buFont typeface="Arial" panose="020B0604020202020204" pitchFamily="34" charset="0"/>
              <a:buChar char="•"/>
              <a:tabLst>
                <a:tab pos="90170" algn="l"/>
              </a:tabLst>
            </a:pPr>
            <a:r>
              <a:rPr lang="en-US" sz="2800" b="0" dirty="0">
                <a:effectLst/>
                <a:latin typeface="Times New Roman" panose="02020603050405020304" pitchFamily="18" charset="0"/>
                <a:ea typeface="Batang" panose="02030600000101010101" pitchFamily="18" charset="-127"/>
              </a:rPr>
              <a:t>Figure 2 is guide tube divided into four parts.</a:t>
            </a:r>
            <a:endParaRPr lang="en-KR" sz="2800" b="1" dirty="0">
              <a:effectLst/>
              <a:latin typeface="Times New Roman" panose="02020603050405020304" pitchFamily="18" charset="0"/>
              <a:ea typeface="Times New Roman" panose="02020603050405020304" pitchFamily="18" charset="0"/>
            </a:endParaRPr>
          </a:p>
        </p:txBody>
      </p:sp>
      <p:pic>
        <p:nvPicPr>
          <p:cNvPr id="85" name="Picture 84" descr="Shape&#10;&#10;Description automatically generated">
            <a:extLst>
              <a:ext uri="{FF2B5EF4-FFF2-40B4-BE49-F238E27FC236}">
                <a16:creationId xmlns:a16="http://schemas.microsoft.com/office/drawing/2014/main" id="{0799A027-CB00-7C85-039D-F9FD8688239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348" y="19100475"/>
            <a:ext cx="4957345" cy="4526024"/>
          </a:xfrm>
          <a:prstGeom prst="rect">
            <a:avLst/>
          </a:prstGeom>
          <a:noFill/>
          <a:ln>
            <a:noFill/>
          </a:ln>
        </p:spPr>
      </p:pic>
      <p:sp>
        <p:nvSpPr>
          <p:cNvPr id="87" name="TextBox 86">
            <a:extLst>
              <a:ext uri="{FF2B5EF4-FFF2-40B4-BE49-F238E27FC236}">
                <a16:creationId xmlns:a16="http://schemas.microsoft.com/office/drawing/2014/main" id="{B31563C2-9BDB-19BA-2200-C89686BD64FA}"/>
              </a:ext>
            </a:extLst>
          </p:cNvPr>
          <p:cNvSpPr txBox="1"/>
          <p:nvPr/>
        </p:nvSpPr>
        <p:spPr>
          <a:xfrm>
            <a:off x="15306575" y="23867781"/>
            <a:ext cx="15142028" cy="523220"/>
          </a:xfrm>
          <a:prstGeom prst="rect">
            <a:avLst/>
          </a:prstGeom>
          <a:noFill/>
        </p:spPr>
        <p:txBody>
          <a:bodyPr wrap="square">
            <a:spAutoFit/>
          </a:bodyPr>
          <a:lstStyle/>
          <a:p>
            <a:pPr algn="l"/>
            <a:r>
              <a:rPr lang="en-US" sz="2800" b="0" dirty="0">
                <a:effectLst/>
                <a:latin typeface="+mn-lt"/>
                <a:ea typeface="Batang" panose="02030600000101010101" pitchFamily="18" charset="-127"/>
              </a:rPr>
              <a:t>Fig. 2. Visualization of guide tube.</a:t>
            </a:r>
            <a:endParaRPr lang="en-KR" sz="2800" b="1" dirty="0">
              <a:effectLst/>
              <a:latin typeface="+mn-lt"/>
              <a:ea typeface="Times New Roman" panose="02020603050405020304" pitchFamily="18" charset="0"/>
            </a:endParaRPr>
          </a:p>
        </p:txBody>
      </p:sp>
      <p:sp>
        <p:nvSpPr>
          <p:cNvPr id="89" name="TextBox 88">
            <a:extLst>
              <a:ext uri="{FF2B5EF4-FFF2-40B4-BE49-F238E27FC236}">
                <a16:creationId xmlns:a16="http://schemas.microsoft.com/office/drawing/2014/main" id="{2C2C7347-788C-39E2-17BA-0B344D73DE89}"/>
              </a:ext>
            </a:extLst>
          </p:cNvPr>
          <p:cNvSpPr txBox="1"/>
          <p:nvPr/>
        </p:nvSpPr>
        <p:spPr>
          <a:xfrm>
            <a:off x="20483742" y="19100475"/>
            <a:ext cx="8781588" cy="5262979"/>
          </a:xfrm>
          <a:prstGeom prst="rect">
            <a:avLst/>
          </a:prstGeom>
          <a:noFill/>
        </p:spPr>
        <p:txBody>
          <a:bodyPr wrap="square">
            <a:spAutoFit/>
          </a:bodyPr>
          <a:lstStyle/>
          <a:p>
            <a:pPr marL="457200" indent="-457200" algn="just">
              <a:buFont typeface="Arial" panose="020B0604020202020204" pitchFamily="34" charset="0"/>
              <a:buChar char="•"/>
            </a:pPr>
            <a:r>
              <a:rPr lang="en-US" sz="2800" b="0" dirty="0">
                <a:effectLst/>
                <a:latin typeface="Times New Roman" panose="02020603050405020304" pitchFamily="18" charset="0"/>
                <a:ea typeface="Batang" panose="02030600000101010101" pitchFamily="18" charset="-127"/>
              </a:rPr>
              <a:t>An assembly is implemented by combining the universe of fuel rod and guide tube. </a:t>
            </a:r>
          </a:p>
          <a:p>
            <a:pPr indent="90170" algn="just"/>
            <a:endParaRPr lang="en-US" sz="2800" dirty="0">
              <a:latin typeface="Times New Roman" panose="02020603050405020304" pitchFamily="18" charset="0"/>
              <a:ea typeface="Batang" panose="02030600000101010101" pitchFamily="18" charset="-127"/>
            </a:endParaRPr>
          </a:p>
          <a:p>
            <a:pPr marL="457200" indent="-457200" algn="just">
              <a:buFont typeface="Arial" panose="020B0604020202020204" pitchFamily="34" charset="0"/>
              <a:buChar char="•"/>
            </a:pPr>
            <a:r>
              <a:rPr lang="en-US" sz="2800" b="0" dirty="0">
                <a:effectLst/>
                <a:latin typeface="Times New Roman" panose="02020603050405020304" pitchFamily="18" charset="0"/>
                <a:ea typeface="Batang" panose="02030600000101010101" pitchFamily="18" charset="-127"/>
              </a:rPr>
              <a:t>Python methods already exist in </a:t>
            </a:r>
            <a:r>
              <a:rPr lang="en-US" sz="2800" b="0" dirty="0" err="1">
                <a:effectLst/>
                <a:latin typeface="Times New Roman" panose="02020603050405020304" pitchFamily="18" charset="0"/>
                <a:ea typeface="Batang" panose="02030600000101010101" pitchFamily="18" charset="-127"/>
              </a:rPr>
              <a:t>OpenMC</a:t>
            </a:r>
            <a:r>
              <a:rPr lang="en-US" sz="2800" b="0" dirty="0">
                <a:effectLst/>
                <a:latin typeface="Times New Roman" panose="02020603050405020304" pitchFamily="18" charset="0"/>
                <a:ea typeface="Batang" panose="02030600000101010101" pitchFamily="18" charset="-127"/>
              </a:rPr>
              <a:t> to make assembly easy. </a:t>
            </a:r>
          </a:p>
          <a:p>
            <a:pPr indent="90170" algn="just"/>
            <a:endParaRPr lang="en-US" sz="2800" dirty="0">
              <a:latin typeface="Times New Roman" panose="02020603050405020304" pitchFamily="18" charset="0"/>
              <a:ea typeface="Batang" panose="02030600000101010101" pitchFamily="18" charset="-127"/>
            </a:endParaRPr>
          </a:p>
          <a:p>
            <a:pPr marL="457200" indent="-457200" algn="just">
              <a:buFont typeface="Arial" panose="020B0604020202020204" pitchFamily="34" charset="0"/>
              <a:buChar char="•"/>
            </a:pPr>
            <a:r>
              <a:rPr lang="en-US" sz="2800" b="0" dirty="0">
                <a:effectLst/>
                <a:latin typeface="Times New Roman" panose="02020603050405020304" pitchFamily="18" charset="0"/>
                <a:ea typeface="Batang" panose="02030600000101010101" pitchFamily="18" charset="-127"/>
              </a:rPr>
              <a:t>To use this method, the location of the assembly and the number of pitches must be set. The position of the assembly is set as a reference point, and the total number of pitches is 16 by 16. </a:t>
            </a:r>
          </a:p>
          <a:p>
            <a:pPr indent="90170" algn="just"/>
            <a:endParaRPr lang="en-US" sz="2800" dirty="0">
              <a:latin typeface="Times New Roman" panose="02020603050405020304" pitchFamily="18" charset="0"/>
              <a:ea typeface="Batang" panose="02030600000101010101" pitchFamily="18" charset="-127"/>
            </a:endParaRPr>
          </a:p>
          <a:p>
            <a:pPr marL="457200" indent="-457200" algn="just">
              <a:buFont typeface="Arial" panose="020B0604020202020204" pitchFamily="34" charset="0"/>
              <a:buChar char="•"/>
            </a:pPr>
            <a:r>
              <a:rPr lang="en-US" sz="2800" b="0" dirty="0">
                <a:effectLst/>
                <a:latin typeface="Times New Roman" panose="02020603050405020304" pitchFamily="18" charset="0"/>
                <a:ea typeface="Batang" panose="02030600000101010101" pitchFamily="18" charset="-127"/>
              </a:rPr>
              <a:t>Figure 3 shows the assembly that is finally implemented.</a:t>
            </a:r>
            <a:endParaRPr lang="en-KR" sz="2800" b="1" dirty="0">
              <a:effectLst/>
              <a:latin typeface="Times New Roman" panose="02020603050405020304" pitchFamily="18" charset="0"/>
              <a:ea typeface="Times New Roman" panose="02020603050405020304" pitchFamily="18" charset="0"/>
            </a:endParaRPr>
          </a:p>
        </p:txBody>
      </p:sp>
      <p:pic>
        <p:nvPicPr>
          <p:cNvPr id="90" name="Picture 89" descr="Chart&#10;&#10;Description automatically generated">
            <a:extLst>
              <a:ext uri="{FF2B5EF4-FFF2-40B4-BE49-F238E27FC236}">
                <a16:creationId xmlns:a16="http://schemas.microsoft.com/office/drawing/2014/main" id="{1F77E32D-2EC7-CC7C-4BD7-373D90EFE80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132528" y="25191992"/>
            <a:ext cx="5313686" cy="5455925"/>
          </a:xfrm>
          <a:prstGeom prst="rect">
            <a:avLst/>
          </a:prstGeom>
          <a:noFill/>
          <a:ln>
            <a:noFill/>
          </a:ln>
        </p:spPr>
      </p:pic>
      <p:sp>
        <p:nvSpPr>
          <p:cNvPr id="92" name="TextBox 91">
            <a:extLst>
              <a:ext uri="{FF2B5EF4-FFF2-40B4-BE49-F238E27FC236}">
                <a16:creationId xmlns:a16="http://schemas.microsoft.com/office/drawing/2014/main" id="{99769BCB-B248-9FE9-DB6A-36E958DF4D39}"/>
              </a:ext>
            </a:extLst>
          </p:cNvPr>
          <p:cNvSpPr txBox="1"/>
          <p:nvPr/>
        </p:nvSpPr>
        <p:spPr>
          <a:xfrm>
            <a:off x="15288263" y="31135812"/>
            <a:ext cx="4957345" cy="523220"/>
          </a:xfrm>
          <a:prstGeom prst="rect">
            <a:avLst/>
          </a:prstGeom>
          <a:noFill/>
        </p:spPr>
        <p:txBody>
          <a:bodyPr wrap="square">
            <a:spAutoFit/>
          </a:bodyPr>
          <a:lstStyle/>
          <a:p>
            <a:pPr algn="l"/>
            <a:r>
              <a:rPr lang="en-US" sz="2800" b="0" dirty="0">
                <a:effectLst/>
                <a:latin typeface="Times New Roman" panose="02020603050405020304" pitchFamily="18" charset="0"/>
                <a:ea typeface="Batang" panose="02030600000101010101" pitchFamily="18" charset="-127"/>
              </a:rPr>
              <a:t>Fig. 3. Visualization of assembly.</a:t>
            </a:r>
            <a:endParaRPr lang="en-KR" sz="2800" b="1" dirty="0">
              <a:effectLst/>
              <a:latin typeface="Times New Roman" panose="02020603050405020304" pitchFamily="18" charset="0"/>
              <a:ea typeface="Times New Roman" panose="02020603050405020304" pitchFamily="18" charset="0"/>
            </a:endParaRPr>
          </a:p>
        </p:txBody>
      </p:sp>
      <p:sp>
        <p:nvSpPr>
          <p:cNvPr id="97" name="TextBox 96">
            <a:extLst>
              <a:ext uri="{FF2B5EF4-FFF2-40B4-BE49-F238E27FC236}">
                <a16:creationId xmlns:a16="http://schemas.microsoft.com/office/drawing/2014/main" id="{9E6822BB-77FB-2B9F-CB01-E616B5D7D4AE}"/>
              </a:ext>
            </a:extLst>
          </p:cNvPr>
          <p:cNvSpPr txBox="1"/>
          <p:nvPr/>
        </p:nvSpPr>
        <p:spPr>
          <a:xfrm>
            <a:off x="20500939" y="24738594"/>
            <a:ext cx="8924982" cy="7417415"/>
          </a:xfrm>
          <a:prstGeom prst="rect">
            <a:avLst/>
          </a:prstGeom>
          <a:noFill/>
        </p:spPr>
        <p:txBody>
          <a:bodyPr wrap="square">
            <a:spAutoFit/>
          </a:bodyPr>
          <a:lstStyle/>
          <a:p>
            <a:pPr marL="457200" indent="-457200">
              <a:buFont typeface="Arial" panose="020B0604020202020204" pitchFamily="34" charset="0"/>
              <a:buChar char="•"/>
            </a:pPr>
            <a:r>
              <a:rPr lang="en-US" sz="2800" dirty="0">
                <a:effectLst/>
                <a:latin typeface="+mn-lt"/>
                <a:ea typeface="+mj-ea"/>
                <a:cs typeface="TimesNewRoman,Bold"/>
              </a:rPr>
              <a:t>Through the above process, </a:t>
            </a:r>
            <a:r>
              <a:rPr lang="en-US" sz="2800" dirty="0" err="1">
                <a:effectLst/>
                <a:latin typeface="+mn-lt"/>
                <a:ea typeface="+mj-ea"/>
                <a:cs typeface="TimesNewRoman,Bold"/>
              </a:rPr>
              <a:t>material.xml</a:t>
            </a:r>
            <a:r>
              <a:rPr lang="en-US" sz="2800" dirty="0">
                <a:effectLst/>
                <a:latin typeface="+mn-lt"/>
                <a:ea typeface="+mj-ea"/>
                <a:cs typeface="TimesNewRoman,Bold"/>
              </a:rPr>
              <a:t> and </a:t>
            </a:r>
            <a:r>
              <a:rPr lang="en-US" sz="2800" dirty="0" err="1">
                <a:effectLst/>
                <a:latin typeface="+mn-lt"/>
                <a:ea typeface="+mj-ea"/>
                <a:cs typeface="TimesNewRoman,Bold"/>
              </a:rPr>
              <a:t>geometry.xml</a:t>
            </a:r>
            <a:r>
              <a:rPr lang="en-US" sz="2800" dirty="0">
                <a:effectLst/>
                <a:latin typeface="+mn-lt"/>
                <a:ea typeface="+mj-ea"/>
                <a:cs typeface="TimesNewRoman,Bold"/>
              </a:rPr>
              <a:t> are created. </a:t>
            </a:r>
          </a:p>
          <a:p>
            <a:endParaRPr lang="en-US" sz="2800" dirty="0">
              <a:effectLst/>
              <a:latin typeface="+mn-lt"/>
              <a:ea typeface="+mj-ea"/>
              <a:cs typeface="TimesNewRoman,Bold"/>
            </a:endParaRPr>
          </a:p>
          <a:p>
            <a:pPr marL="457200" indent="-457200">
              <a:buFont typeface="Arial" panose="020B0604020202020204" pitchFamily="34" charset="0"/>
              <a:buChar char="•"/>
            </a:pPr>
            <a:r>
              <a:rPr lang="en-US" sz="2800" dirty="0">
                <a:effectLst/>
                <a:latin typeface="+mn-lt"/>
                <a:ea typeface="+mj-ea"/>
                <a:cs typeface="TimesNewRoman,Bold"/>
              </a:rPr>
              <a:t>To deplete in </a:t>
            </a:r>
            <a:r>
              <a:rPr lang="en-US" sz="2800" dirty="0" err="1">
                <a:effectLst/>
                <a:latin typeface="+mn-lt"/>
                <a:ea typeface="+mj-ea"/>
                <a:cs typeface="TimesNewRoman,Bold"/>
              </a:rPr>
              <a:t>OpenMC</a:t>
            </a:r>
            <a:r>
              <a:rPr lang="en-US" sz="2800" dirty="0">
                <a:effectLst/>
                <a:latin typeface="+mn-lt"/>
                <a:ea typeface="+mj-ea"/>
                <a:cs typeface="TimesNewRoman,Bold"/>
              </a:rPr>
              <a:t>, </a:t>
            </a:r>
            <a:r>
              <a:rPr lang="en-US" sz="2800" dirty="0" err="1">
                <a:effectLst/>
                <a:latin typeface="+mn-lt"/>
                <a:ea typeface="+mj-ea"/>
                <a:cs typeface="TimesNewRoman,Bold"/>
              </a:rPr>
              <a:t>setting.xml</a:t>
            </a:r>
            <a:r>
              <a:rPr lang="en-US" sz="2800" dirty="0">
                <a:effectLst/>
                <a:latin typeface="+mn-lt"/>
                <a:ea typeface="+mj-ea"/>
                <a:cs typeface="TimesNewRoman,Bold"/>
              </a:rPr>
              <a:t> is additionally required. </a:t>
            </a:r>
          </a:p>
          <a:p>
            <a:endParaRPr lang="en-US" sz="2800" dirty="0">
              <a:latin typeface="+mn-lt"/>
              <a:ea typeface="+mj-ea"/>
              <a:cs typeface="TimesNewRoman,Bold"/>
            </a:endParaRPr>
          </a:p>
          <a:p>
            <a:pPr marL="457200" indent="-457200">
              <a:buFont typeface="Arial" panose="020B0604020202020204" pitchFamily="34" charset="0"/>
              <a:buChar char="•"/>
            </a:pPr>
            <a:r>
              <a:rPr lang="en-US" sz="2800" dirty="0" err="1">
                <a:effectLst/>
                <a:latin typeface="+mn-lt"/>
                <a:ea typeface="+mj-ea"/>
                <a:cs typeface="TimesNewRoman,Bold"/>
              </a:rPr>
              <a:t>Setting.xml</a:t>
            </a:r>
            <a:r>
              <a:rPr lang="en-US" sz="2800" dirty="0">
                <a:effectLst/>
                <a:latin typeface="+mn-lt"/>
                <a:ea typeface="+mj-ea"/>
                <a:cs typeface="TimesNewRoman,Bold"/>
              </a:rPr>
              <a:t> consists of number of batches, the number of inactive bathes, and the number of particles, and etc. </a:t>
            </a:r>
          </a:p>
          <a:p>
            <a:endParaRPr lang="en-US" sz="2800" dirty="0">
              <a:latin typeface="+mn-lt"/>
              <a:ea typeface="+mj-ea"/>
              <a:cs typeface="TimesNewRoman,Bold"/>
            </a:endParaRPr>
          </a:p>
          <a:p>
            <a:pPr marL="457200" indent="-457200">
              <a:buFont typeface="Arial" panose="020B0604020202020204" pitchFamily="34" charset="0"/>
              <a:buChar char="•"/>
            </a:pPr>
            <a:r>
              <a:rPr lang="en-US" sz="2800" dirty="0">
                <a:effectLst/>
                <a:latin typeface="+mn-lt"/>
                <a:ea typeface="+mj-ea"/>
                <a:cs typeface="TimesNewRoman,Bold"/>
              </a:rPr>
              <a:t>The same number is applied to </a:t>
            </a:r>
            <a:r>
              <a:rPr lang="en-US" sz="2800" dirty="0" err="1">
                <a:effectLst/>
                <a:latin typeface="+mn-lt"/>
                <a:ea typeface="+mj-ea"/>
                <a:cs typeface="TimesNewRoman,Bold"/>
              </a:rPr>
              <a:t>MCNP</a:t>
            </a:r>
            <a:r>
              <a:rPr lang="en-US" sz="2800" dirty="0">
                <a:effectLst/>
                <a:latin typeface="+mn-lt"/>
                <a:ea typeface="+mj-ea"/>
                <a:cs typeface="TimesNewRoman,Bold"/>
              </a:rPr>
              <a:t> and </a:t>
            </a:r>
            <a:r>
              <a:rPr lang="en-US" sz="2800" dirty="0" err="1">
                <a:effectLst/>
                <a:latin typeface="+mn-lt"/>
                <a:ea typeface="+mj-ea"/>
                <a:cs typeface="TimesNewRoman,Bold"/>
              </a:rPr>
              <a:t>OpenMC</a:t>
            </a:r>
            <a:r>
              <a:rPr lang="en-US" sz="2800" dirty="0">
                <a:effectLst/>
                <a:latin typeface="+mn-lt"/>
                <a:ea typeface="+mj-ea"/>
                <a:cs typeface="TimesNewRoman,Bold"/>
              </a:rPr>
              <a:t> and set the boundary </a:t>
            </a:r>
            <a:r>
              <a:rPr lang="en-US" sz="2800" dirty="0">
                <a:latin typeface="+mn-lt"/>
                <a:ea typeface="+mj-ea"/>
              </a:rPr>
              <a:t>condition to reflective for full-core simulation. </a:t>
            </a:r>
          </a:p>
          <a:p>
            <a:endParaRPr lang="en-US" sz="2800" dirty="0">
              <a:latin typeface="+mn-lt"/>
              <a:ea typeface="+mj-ea"/>
            </a:endParaRPr>
          </a:p>
          <a:p>
            <a:pPr marL="457200" indent="-457200">
              <a:buFont typeface="Arial" panose="020B0604020202020204" pitchFamily="34" charset="0"/>
              <a:buChar char="•"/>
            </a:pPr>
            <a:r>
              <a:rPr lang="en-US" sz="2800" dirty="0">
                <a:latin typeface="+mn-lt"/>
                <a:ea typeface="+mj-ea"/>
              </a:rPr>
              <a:t>A Cross section is used </a:t>
            </a:r>
            <a:r>
              <a:rPr lang="en-US" sz="2800" dirty="0" err="1">
                <a:latin typeface="+mn-lt"/>
                <a:ea typeface="+mj-ea"/>
              </a:rPr>
              <a:t>ENDF</a:t>
            </a:r>
            <a:r>
              <a:rPr lang="en-US" sz="2800" dirty="0">
                <a:latin typeface="+mn-lt"/>
                <a:ea typeface="+mj-ea"/>
              </a:rPr>
              <a:t>/B-VII.</a:t>
            </a:r>
            <a:r>
              <a:rPr lang="en-US" sz="2800" baseline="-25000" dirty="0">
                <a:latin typeface="+mn-lt"/>
                <a:ea typeface="+mj-ea"/>
              </a:rPr>
              <a:t>1</a:t>
            </a:r>
            <a:r>
              <a:rPr lang="en-US" sz="2800" dirty="0">
                <a:latin typeface="+mn-lt"/>
                <a:ea typeface="+mj-ea"/>
              </a:rPr>
              <a:t>. </a:t>
            </a:r>
          </a:p>
          <a:p>
            <a:endParaRPr lang="en-US" sz="2800" dirty="0">
              <a:latin typeface="+mn-lt"/>
              <a:ea typeface="+mj-ea"/>
            </a:endParaRPr>
          </a:p>
          <a:p>
            <a:pPr marL="457200" indent="-457200">
              <a:buFont typeface="Arial" panose="020B0604020202020204" pitchFamily="34" charset="0"/>
              <a:buChar char="•"/>
            </a:pPr>
            <a:r>
              <a:rPr lang="en-US" sz="2800" dirty="0">
                <a:latin typeface="+mn-lt"/>
                <a:ea typeface="+mj-ea"/>
              </a:rPr>
              <a:t>Table 3 describe parameter values that used in the simulation and calculation result.</a:t>
            </a:r>
            <a:r>
              <a:rPr lang="en-KR" sz="2800" dirty="0">
                <a:latin typeface="+mn-lt"/>
                <a:ea typeface="+mj-ea"/>
              </a:rPr>
              <a:t> </a:t>
            </a:r>
          </a:p>
        </p:txBody>
      </p:sp>
      <p:graphicFrame>
        <p:nvGraphicFramePr>
          <p:cNvPr id="98" name="표 17">
            <a:extLst>
              <a:ext uri="{FF2B5EF4-FFF2-40B4-BE49-F238E27FC236}">
                <a16:creationId xmlns:a16="http://schemas.microsoft.com/office/drawing/2014/main" id="{5A5F0162-F334-1928-C7E2-B51EC92F7F00}"/>
              </a:ext>
            </a:extLst>
          </p:cNvPr>
          <p:cNvGraphicFramePr>
            <a:graphicFrameLocks noGrp="1"/>
          </p:cNvGraphicFramePr>
          <p:nvPr>
            <p:extLst>
              <p:ext uri="{D42A27DB-BD31-4B8C-83A1-F6EECF244321}">
                <p14:modId xmlns:p14="http://schemas.microsoft.com/office/powerpoint/2010/main" val="2949582633"/>
              </p:ext>
            </p:extLst>
          </p:nvPr>
        </p:nvGraphicFramePr>
        <p:xfrm>
          <a:off x="16286589" y="33803645"/>
          <a:ext cx="11666359" cy="4033997"/>
        </p:xfrm>
        <a:graphic>
          <a:graphicData uri="http://schemas.openxmlformats.org/drawingml/2006/table">
            <a:tbl>
              <a:tblPr firstRow="1" firstCol="1" bandRow="1">
                <a:tableStyleId>{21E4AEA4-8DFA-4A89-87EB-49C32662AFE0}</a:tableStyleId>
              </a:tblPr>
              <a:tblGrid>
                <a:gridCol w="4358871">
                  <a:extLst>
                    <a:ext uri="{9D8B030D-6E8A-4147-A177-3AD203B41FA5}">
                      <a16:colId xmlns:a16="http://schemas.microsoft.com/office/drawing/2014/main" val="2272462290"/>
                    </a:ext>
                  </a:extLst>
                </a:gridCol>
                <a:gridCol w="3427416">
                  <a:extLst>
                    <a:ext uri="{9D8B030D-6E8A-4147-A177-3AD203B41FA5}">
                      <a16:colId xmlns:a16="http://schemas.microsoft.com/office/drawing/2014/main" val="2024241277"/>
                    </a:ext>
                  </a:extLst>
                </a:gridCol>
                <a:gridCol w="3880072">
                  <a:extLst>
                    <a:ext uri="{9D8B030D-6E8A-4147-A177-3AD203B41FA5}">
                      <a16:colId xmlns:a16="http://schemas.microsoft.com/office/drawing/2014/main" val="3489238642"/>
                    </a:ext>
                  </a:extLst>
                </a:gridCol>
              </a:tblGrid>
              <a:tr h="1008112">
                <a:tc>
                  <a:txBody>
                    <a:bodyPr/>
                    <a:lstStyle/>
                    <a:p>
                      <a:pPr algn="ctr">
                        <a:lnSpc>
                          <a:spcPct val="107000"/>
                        </a:lnSpc>
                      </a:pPr>
                      <a:endParaRPr lang="ko-KR" sz="2800" i="1" kern="100" dirty="0">
                        <a:effectLst/>
                        <a:latin typeface="+mn-lt"/>
                        <a:ea typeface="Times New Roman" panose="02020603050405020304" pitchFamily="18" charset="0"/>
                      </a:endParaRPr>
                    </a:p>
                  </a:txBody>
                  <a:tcPr marL="68580" marR="68580" marT="0" marB="0" anchor="ctr"/>
                </a:tc>
                <a:tc>
                  <a:txBody>
                    <a:bodyPr/>
                    <a:lstStyle/>
                    <a:p>
                      <a:pPr algn="ctr">
                        <a:lnSpc>
                          <a:spcPct val="107000"/>
                        </a:lnSpc>
                      </a:pPr>
                      <a:r>
                        <a:rPr lang="en-US" sz="2800" kern="100" dirty="0" err="1">
                          <a:effectLst/>
                          <a:latin typeface="+mn-lt"/>
                        </a:rPr>
                        <a:t>MCNP</a:t>
                      </a:r>
                      <a:endParaRPr lang="ko-KR" sz="2800" i="1" kern="100" dirty="0">
                        <a:effectLst/>
                        <a:latin typeface="+mn-lt"/>
                        <a:ea typeface="Times New Roman" panose="02020603050405020304" pitchFamily="18" charset="0"/>
                      </a:endParaRPr>
                    </a:p>
                  </a:txBody>
                  <a:tcPr marL="68580" marR="68580" marT="0" marB="0" anchor="ctr"/>
                </a:tc>
                <a:tc>
                  <a:txBody>
                    <a:bodyPr/>
                    <a:lstStyle/>
                    <a:p>
                      <a:pPr algn="ctr">
                        <a:lnSpc>
                          <a:spcPct val="107000"/>
                        </a:lnSpc>
                      </a:pPr>
                      <a:r>
                        <a:rPr lang="en-US" sz="2800" kern="100" dirty="0" err="1">
                          <a:effectLst/>
                          <a:latin typeface="+mn-lt"/>
                        </a:rPr>
                        <a:t>OpenMC</a:t>
                      </a:r>
                      <a:endParaRPr lang="ko-KR" sz="2800" i="1" kern="1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762101616"/>
                  </a:ext>
                </a:extLst>
              </a:tr>
              <a:tr h="605177">
                <a:tc>
                  <a:txBody>
                    <a:bodyPr/>
                    <a:lstStyle/>
                    <a:p>
                      <a:pPr algn="ctr">
                        <a:lnSpc>
                          <a:spcPct val="107000"/>
                        </a:lnSpc>
                      </a:pPr>
                      <a:r>
                        <a:rPr lang="en-US" altLang="ko-KR" sz="2800" i="1" kern="100" dirty="0">
                          <a:effectLst/>
                          <a:latin typeface="+mn-lt"/>
                          <a:ea typeface="Times New Roman" panose="02020603050405020304" pitchFamily="18" charset="0"/>
                        </a:rPr>
                        <a:t>Batch</a:t>
                      </a:r>
                      <a:endParaRPr lang="ko-KR" sz="2800" i="1" kern="100" dirty="0">
                        <a:effectLst/>
                        <a:latin typeface="+mn-lt"/>
                        <a:ea typeface="Times New Roman" panose="02020603050405020304" pitchFamily="18" charset="0"/>
                      </a:endParaRPr>
                    </a:p>
                  </a:txBody>
                  <a:tcPr marL="68580" marR="68580" marT="0" marB="0" anchor="ctr"/>
                </a:tc>
                <a:tc gridSpan="2">
                  <a:txBody>
                    <a:bodyPr/>
                    <a:lstStyle/>
                    <a:p>
                      <a:pPr algn="ctr">
                        <a:lnSpc>
                          <a:spcPct val="107000"/>
                        </a:lnSpc>
                      </a:pPr>
                      <a:r>
                        <a:rPr lang="en-US" altLang="ko-KR" sz="2800" i="1" kern="100" dirty="0">
                          <a:effectLst/>
                          <a:latin typeface="+mn-lt"/>
                          <a:ea typeface="Times New Roman" panose="02020603050405020304" pitchFamily="18" charset="0"/>
                        </a:rPr>
                        <a:t>600</a:t>
                      </a:r>
                      <a:endParaRPr lang="ko-KR" sz="2800" i="1" kern="100" dirty="0">
                        <a:effectLst/>
                        <a:latin typeface="+mn-lt"/>
                        <a:ea typeface="Times New Roman" panose="02020603050405020304" pitchFamily="18" charset="0"/>
                      </a:endParaRPr>
                    </a:p>
                  </a:txBody>
                  <a:tcPr marL="68580" marR="68580" marT="0" marB="0" anchor="ctr"/>
                </a:tc>
                <a:tc hMerge="1">
                  <a:txBody>
                    <a:bodyPr/>
                    <a:lstStyle/>
                    <a:p>
                      <a:pPr algn="ctr">
                        <a:lnSpc>
                          <a:spcPct val="107000"/>
                        </a:lnSpc>
                      </a:pPr>
                      <a:endParaRPr lang="ko-KR" sz="2800" i="1" kern="1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2504856620"/>
                  </a:ext>
                </a:extLst>
              </a:tr>
              <a:tr h="605177">
                <a:tc>
                  <a:txBody>
                    <a:bodyPr/>
                    <a:lstStyle/>
                    <a:p>
                      <a:pPr algn="ctr">
                        <a:lnSpc>
                          <a:spcPct val="107000"/>
                        </a:lnSpc>
                      </a:pPr>
                      <a:r>
                        <a:rPr lang="en-US" altLang="ko-KR" sz="2800" i="1" kern="100" dirty="0">
                          <a:effectLst/>
                          <a:latin typeface="+mn-lt"/>
                          <a:ea typeface="Times New Roman" panose="02020603050405020304" pitchFamily="18" charset="0"/>
                        </a:rPr>
                        <a:t>Inactive batch</a:t>
                      </a:r>
                      <a:endParaRPr lang="ko-KR" sz="2800" i="1" kern="100" dirty="0">
                        <a:effectLst/>
                        <a:latin typeface="+mn-lt"/>
                        <a:ea typeface="Times New Roman" panose="02020603050405020304" pitchFamily="18" charset="0"/>
                      </a:endParaRPr>
                    </a:p>
                  </a:txBody>
                  <a:tcPr marL="68580" marR="68580" marT="0" marB="0" anchor="ctr"/>
                </a:tc>
                <a:tc gridSpan="2">
                  <a:txBody>
                    <a:bodyPr/>
                    <a:lstStyle/>
                    <a:p>
                      <a:pPr algn="ctr">
                        <a:lnSpc>
                          <a:spcPct val="107000"/>
                        </a:lnSpc>
                      </a:pPr>
                      <a:r>
                        <a:rPr lang="en-US" altLang="ko-KR" sz="2800" i="1" kern="100" dirty="0">
                          <a:effectLst/>
                          <a:latin typeface="+mn-lt"/>
                          <a:ea typeface="Times New Roman" panose="02020603050405020304" pitchFamily="18" charset="0"/>
                        </a:rPr>
                        <a:t>300</a:t>
                      </a:r>
                      <a:endParaRPr lang="ko-KR" sz="2800" i="1" kern="100" dirty="0">
                        <a:effectLst/>
                        <a:latin typeface="+mn-lt"/>
                        <a:ea typeface="Times New Roman" panose="02020603050405020304" pitchFamily="18" charset="0"/>
                      </a:endParaRPr>
                    </a:p>
                  </a:txBody>
                  <a:tcPr marL="68580" marR="68580" marT="0" marB="0" anchor="ctr"/>
                </a:tc>
                <a:tc hMerge="1">
                  <a:txBody>
                    <a:bodyPr/>
                    <a:lstStyle/>
                    <a:p>
                      <a:pPr algn="ctr">
                        <a:lnSpc>
                          <a:spcPct val="107000"/>
                        </a:lnSpc>
                      </a:pPr>
                      <a:endParaRPr lang="ko-KR" sz="2800" i="1" kern="1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1924681234"/>
                  </a:ext>
                </a:extLst>
              </a:tr>
              <a:tr h="605177">
                <a:tc>
                  <a:txBody>
                    <a:bodyPr/>
                    <a:lstStyle/>
                    <a:p>
                      <a:pPr algn="ctr">
                        <a:lnSpc>
                          <a:spcPct val="107000"/>
                        </a:lnSpc>
                      </a:pPr>
                      <a:r>
                        <a:rPr lang="en-US" altLang="ko-KR" sz="2800" i="1" kern="100" dirty="0">
                          <a:effectLst/>
                          <a:latin typeface="+mn-lt"/>
                          <a:ea typeface="Times New Roman" panose="02020603050405020304" pitchFamily="18" charset="0"/>
                        </a:rPr>
                        <a:t>Particles</a:t>
                      </a:r>
                      <a:endParaRPr lang="ko-KR" sz="2800" i="1" kern="100" dirty="0">
                        <a:effectLst/>
                        <a:latin typeface="+mn-lt"/>
                        <a:ea typeface="Times New Roman" panose="02020603050405020304" pitchFamily="18" charset="0"/>
                      </a:endParaRPr>
                    </a:p>
                  </a:txBody>
                  <a:tcPr marL="68580" marR="68580" marT="0" marB="0" anchor="ctr"/>
                </a:tc>
                <a:tc gridSpan="2">
                  <a:txBody>
                    <a:bodyPr/>
                    <a:lstStyle/>
                    <a:p>
                      <a:pPr algn="ctr">
                        <a:lnSpc>
                          <a:spcPct val="107000"/>
                        </a:lnSpc>
                      </a:pPr>
                      <a:r>
                        <a:rPr lang="en-US" sz="2800" kern="1200" dirty="0">
                          <a:solidFill>
                            <a:schemeClr val="dk1"/>
                          </a:solidFill>
                          <a:effectLst/>
                          <a:latin typeface="+mn-lt"/>
                          <a:ea typeface="+mn-ea"/>
                          <a:cs typeface="+mn-cs"/>
                        </a:rPr>
                        <a:t>1000000</a:t>
                      </a:r>
                      <a:r>
                        <a:rPr lang="en-KR" sz="2800" dirty="0">
                          <a:effectLst/>
                        </a:rPr>
                        <a:t> </a:t>
                      </a:r>
                      <a:endParaRPr lang="ko-KR" sz="2800" i="1" kern="100" dirty="0">
                        <a:effectLst/>
                        <a:latin typeface="+mn-lt"/>
                        <a:ea typeface="Times New Roman" panose="02020603050405020304" pitchFamily="18" charset="0"/>
                      </a:endParaRPr>
                    </a:p>
                  </a:txBody>
                  <a:tcPr marL="68580" marR="68580" marT="0" marB="0" anchor="ctr"/>
                </a:tc>
                <a:tc hMerge="1">
                  <a:txBody>
                    <a:bodyPr/>
                    <a:lstStyle/>
                    <a:p>
                      <a:pPr algn="ctr">
                        <a:lnSpc>
                          <a:spcPct val="107000"/>
                        </a:lnSpc>
                      </a:pPr>
                      <a:endParaRPr lang="ko-KR" sz="2800" i="1" kern="1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419813704"/>
                  </a:ext>
                </a:extLst>
              </a:tr>
              <a:tr h="605177">
                <a:tc>
                  <a:txBody>
                    <a:bodyPr/>
                    <a:lstStyle/>
                    <a:p>
                      <a:pPr algn="ctr">
                        <a:lnSpc>
                          <a:spcPct val="107000"/>
                        </a:lnSpc>
                      </a:pPr>
                      <a:r>
                        <a:rPr lang="en-US" altLang="ko-KR" sz="2800" i="1" kern="100" dirty="0">
                          <a:effectLst/>
                          <a:latin typeface="+mn-lt"/>
                          <a:ea typeface="Times New Roman" panose="02020603050405020304" pitchFamily="18" charset="0"/>
                        </a:rPr>
                        <a:t>Time step (s)</a:t>
                      </a:r>
                      <a:endParaRPr lang="ko-KR" sz="2800" i="1" kern="100" dirty="0">
                        <a:effectLst/>
                        <a:latin typeface="+mn-lt"/>
                        <a:ea typeface="Times New Roman" panose="02020603050405020304" pitchFamily="18" charset="0"/>
                      </a:endParaRPr>
                    </a:p>
                  </a:txBody>
                  <a:tcPr marL="68580" marR="68580" marT="0" marB="0" anchor="ctr"/>
                </a:tc>
                <a:tc gridSpan="2">
                  <a:txBody>
                    <a:bodyPr/>
                    <a:lstStyle/>
                    <a:p>
                      <a:pPr algn="ctr">
                        <a:lnSpc>
                          <a:spcPct val="107000"/>
                        </a:lnSpc>
                      </a:pPr>
                      <a:r>
                        <a:rPr lang="en-US" sz="2800" kern="1200" dirty="0">
                          <a:solidFill>
                            <a:schemeClr val="dk1"/>
                          </a:solidFill>
                          <a:effectLst/>
                          <a:latin typeface="+mn-lt"/>
                          <a:ea typeface="+mn-ea"/>
                          <a:cs typeface="+mn-cs"/>
                        </a:rPr>
                        <a:t>2592000</a:t>
                      </a:r>
                      <a:r>
                        <a:rPr lang="en-KR" sz="2800" dirty="0">
                          <a:effectLst/>
                        </a:rPr>
                        <a:t> </a:t>
                      </a:r>
                      <a:endParaRPr lang="ko-KR" sz="2800" i="1" kern="100" dirty="0">
                        <a:effectLst/>
                        <a:latin typeface="+mn-lt"/>
                        <a:ea typeface="Times New Roman" panose="02020603050405020304" pitchFamily="18" charset="0"/>
                      </a:endParaRPr>
                    </a:p>
                  </a:txBody>
                  <a:tcPr marL="68580" marR="68580" marT="0" marB="0" anchor="ctr"/>
                </a:tc>
                <a:tc hMerge="1">
                  <a:txBody>
                    <a:bodyPr/>
                    <a:lstStyle/>
                    <a:p>
                      <a:endParaRPr lang="en-KR"/>
                    </a:p>
                  </a:txBody>
                  <a:tcPr/>
                </a:tc>
                <a:extLst>
                  <a:ext uri="{0D108BD9-81ED-4DB2-BD59-A6C34878D82A}">
                    <a16:rowId xmlns:a16="http://schemas.microsoft.com/office/drawing/2014/main" val="210520148"/>
                  </a:ext>
                </a:extLst>
              </a:tr>
              <a:tr h="605177">
                <a:tc>
                  <a:txBody>
                    <a:bodyPr/>
                    <a:lstStyle/>
                    <a:p>
                      <a:pPr algn="ctr">
                        <a:lnSpc>
                          <a:spcPct val="107000"/>
                        </a:lnSpc>
                      </a:pPr>
                      <a:r>
                        <a:rPr lang="en-US" altLang="ko-KR" sz="2800" i="1" kern="100" dirty="0">
                          <a:effectLst/>
                          <a:latin typeface="+mn-lt"/>
                          <a:ea typeface="Times New Roman" panose="02020603050405020304" pitchFamily="18" charset="0"/>
                        </a:rPr>
                        <a:t>Result</a:t>
                      </a:r>
                      <a:endParaRPr lang="ko-KR" sz="2800" i="1" kern="100" dirty="0">
                        <a:effectLst/>
                        <a:latin typeface="+mn-lt"/>
                        <a:ea typeface="Times New Roman" panose="02020603050405020304" pitchFamily="18" charset="0"/>
                      </a:endParaRPr>
                    </a:p>
                  </a:txBody>
                  <a:tcPr marL="68580" marR="68580" marT="0" marB="0" anchor="ctr"/>
                </a:tc>
                <a:tc>
                  <a:txBody>
                    <a:bodyPr/>
                    <a:lstStyle/>
                    <a:p>
                      <a:pPr algn="ctr">
                        <a:lnSpc>
                          <a:spcPct val="107000"/>
                        </a:lnSpc>
                      </a:pPr>
                      <a:r>
                        <a:rPr lang="en-US" sz="2800" kern="1200" dirty="0">
                          <a:solidFill>
                            <a:schemeClr val="dk1"/>
                          </a:solidFill>
                          <a:effectLst/>
                          <a:latin typeface="+mn-lt"/>
                          <a:ea typeface="+mn-ea"/>
                          <a:cs typeface="+mn-cs"/>
                        </a:rPr>
                        <a:t>1.38076 +/</a:t>
                      </a:r>
                      <a:r>
                        <a:rPr lang="en-US" sz="2800" kern="1200" dirty="0">
                          <a:solidFill>
                            <a:schemeClr val="dk1"/>
                          </a:solidFill>
                          <a:effectLst/>
                          <a:latin typeface="+mn-lt"/>
                          <a:ea typeface="+mn-ea"/>
                          <a:cs typeface="+mn-cs"/>
                          <a:sym typeface="Symbol" pitchFamily="2" charset="2"/>
                        </a:rPr>
                        <a:t></a:t>
                      </a:r>
                      <a:r>
                        <a:rPr lang="en-US" sz="2800" kern="1200" dirty="0">
                          <a:solidFill>
                            <a:schemeClr val="dk1"/>
                          </a:solidFill>
                          <a:effectLst/>
                          <a:latin typeface="+mn-lt"/>
                          <a:ea typeface="+mn-ea"/>
                          <a:cs typeface="+mn-cs"/>
                        </a:rPr>
                        <a:t> 0.0005</a:t>
                      </a:r>
                      <a:r>
                        <a:rPr lang="en-KR" sz="2800" dirty="0">
                          <a:effectLst/>
                        </a:rPr>
                        <a:t> </a:t>
                      </a:r>
                      <a:endParaRPr lang="ko-KR" sz="2800" i="1" kern="100" dirty="0">
                        <a:effectLst/>
                        <a:latin typeface="+mn-lt"/>
                        <a:ea typeface="Times New Roman" panose="02020603050405020304" pitchFamily="18" charset="0"/>
                      </a:endParaRPr>
                    </a:p>
                  </a:txBody>
                  <a:tcPr marL="68580" marR="68580" marT="0" marB="0" anchor="ctr"/>
                </a:tc>
                <a:tc>
                  <a:txBody>
                    <a:bodyPr/>
                    <a:lstStyle/>
                    <a:p>
                      <a:pPr algn="ctr">
                        <a:lnSpc>
                          <a:spcPct val="107000"/>
                        </a:lnSpc>
                      </a:pPr>
                      <a:r>
                        <a:rPr lang="en-US" sz="2800" kern="1200" dirty="0">
                          <a:solidFill>
                            <a:schemeClr val="dk1"/>
                          </a:solidFill>
                          <a:effectLst/>
                          <a:latin typeface="+mn-lt"/>
                          <a:ea typeface="+mn-ea"/>
                          <a:cs typeface="+mn-cs"/>
                        </a:rPr>
                        <a:t>1.38191 +/</a:t>
                      </a:r>
                      <a:r>
                        <a:rPr lang="en-US" sz="2800" kern="1200" dirty="0">
                          <a:solidFill>
                            <a:schemeClr val="dk1"/>
                          </a:solidFill>
                          <a:effectLst/>
                          <a:latin typeface="+mn-lt"/>
                          <a:ea typeface="+mn-ea"/>
                          <a:cs typeface="+mn-cs"/>
                          <a:sym typeface="Symbol" pitchFamily="2" charset="2"/>
                        </a:rPr>
                        <a:t></a:t>
                      </a:r>
                      <a:r>
                        <a:rPr lang="en-US" sz="2800" kern="1200" dirty="0">
                          <a:solidFill>
                            <a:schemeClr val="dk1"/>
                          </a:solidFill>
                          <a:effectLst/>
                          <a:latin typeface="+mn-lt"/>
                          <a:ea typeface="+mn-ea"/>
                          <a:cs typeface="+mn-cs"/>
                        </a:rPr>
                        <a:t> 0.0004</a:t>
                      </a:r>
                      <a:r>
                        <a:rPr lang="en-KR" sz="2800" dirty="0">
                          <a:effectLst/>
                        </a:rPr>
                        <a:t> </a:t>
                      </a:r>
                      <a:endParaRPr lang="ko-KR" sz="2800" i="1" kern="1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2794761381"/>
                  </a:ext>
                </a:extLst>
              </a:tr>
            </a:tbl>
          </a:graphicData>
        </a:graphic>
      </p:graphicFrame>
      <p:sp>
        <p:nvSpPr>
          <p:cNvPr id="100" name="TextBox 99">
            <a:extLst>
              <a:ext uri="{FF2B5EF4-FFF2-40B4-BE49-F238E27FC236}">
                <a16:creationId xmlns:a16="http://schemas.microsoft.com/office/drawing/2014/main" id="{ECBE1523-46EA-D890-8610-014084EBABDD}"/>
              </a:ext>
            </a:extLst>
          </p:cNvPr>
          <p:cNvSpPr txBox="1"/>
          <p:nvPr/>
        </p:nvSpPr>
        <p:spPr>
          <a:xfrm>
            <a:off x="14505211" y="32980234"/>
            <a:ext cx="15229114" cy="2000548"/>
          </a:xfrm>
          <a:prstGeom prst="rect">
            <a:avLst/>
          </a:prstGeom>
          <a:noFill/>
        </p:spPr>
        <p:txBody>
          <a:bodyPr wrap="square">
            <a:spAutoFit/>
          </a:bodyPr>
          <a:lstStyle/>
          <a:p>
            <a:pPr indent="90170" algn="ctr"/>
            <a:r>
              <a:rPr lang="en-US" sz="2800" dirty="0">
                <a:effectLst/>
                <a:latin typeface="+mn-lt"/>
                <a:ea typeface="Batang" panose="02030600000101010101" pitchFamily="18" charset="-127"/>
                <a:cs typeface="TimesNewRoman,Bold"/>
              </a:rPr>
              <a:t>Table 3 Parameters and result</a:t>
            </a:r>
            <a:endParaRPr lang="en-KR" sz="2800" dirty="0">
              <a:effectLst/>
              <a:latin typeface="+mn-lt"/>
              <a:ea typeface="MS Mincho" panose="02020609040205080304" pitchFamily="49" charset="-128"/>
            </a:endParaRPr>
          </a:p>
          <a:p>
            <a:pPr indent="90170" algn="ctr"/>
            <a:r>
              <a:rPr lang="en-US" sz="9600" dirty="0">
                <a:effectLst/>
                <a:latin typeface="TimesNewRoman,Bold"/>
                <a:ea typeface="Batang" panose="02030600000101010101" pitchFamily="18" charset="-127"/>
                <a:cs typeface="TimesNewRoman,Bold"/>
              </a:rPr>
              <a:t> </a:t>
            </a:r>
            <a:endParaRPr lang="en-KR" sz="9600" dirty="0">
              <a:effectLst/>
              <a:latin typeface="Times New Roman" panose="02020603050405020304" pitchFamily="18" charset="0"/>
              <a:ea typeface="MS Mincho" panose="02020609040205080304" pitchFamily="49" charset="-128"/>
            </a:endParaRPr>
          </a:p>
        </p:txBody>
      </p:sp>
      <p:sp>
        <p:nvSpPr>
          <p:cNvPr id="102" name="TextBox 101">
            <a:extLst>
              <a:ext uri="{FF2B5EF4-FFF2-40B4-BE49-F238E27FC236}">
                <a16:creationId xmlns:a16="http://schemas.microsoft.com/office/drawing/2014/main" id="{5822D336-327B-B3CB-8161-2FA1EED970F3}"/>
              </a:ext>
            </a:extLst>
          </p:cNvPr>
          <p:cNvSpPr txBox="1"/>
          <p:nvPr/>
        </p:nvSpPr>
        <p:spPr>
          <a:xfrm>
            <a:off x="657224" y="39437826"/>
            <a:ext cx="28814464" cy="3108543"/>
          </a:xfrm>
          <a:prstGeom prst="rect">
            <a:avLst/>
          </a:prstGeom>
          <a:noFill/>
        </p:spPr>
        <p:txBody>
          <a:bodyPr wrap="square">
            <a:spAutoFit/>
          </a:bodyPr>
          <a:lstStyle/>
          <a:p>
            <a:pPr marL="457200" indent="-457200" algn="just">
              <a:buFont typeface="Arial" panose="020B0604020202020204" pitchFamily="34" charset="0"/>
              <a:buChar char="•"/>
            </a:pPr>
            <a:r>
              <a:rPr lang="en-US" sz="2800" b="0" dirty="0">
                <a:effectLst/>
                <a:latin typeface="Times New Roman" panose="02020603050405020304" pitchFamily="18" charset="0"/>
                <a:ea typeface="Batang" panose="02030600000101010101" pitchFamily="18" charset="-127"/>
              </a:rPr>
              <a:t>In this </a:t>
            </a:r>
            <a:r>
              <a:rPr lang="en-US" sz="2800" dirty="0">
                <a:latin typeface="Times New Roman" panose="02020603050405020304" pitchFamily="18" charset="0"/>
                <a:ea typeface="Batang" panose="02030600000101010101" pitchFamily="18" charset="-127"/>
              </a:rPr>
              <a:t>study</a:t>
            </a:r>
            <a:r>
              <a:rPr lang="en-US" sz="2800" b="0" dirty="0">
                <a:effectLst/>
                <a:latin typeface="Times New Roman" panose="02020603050405020304" pitchFamily="18" charset="0"/>
                <a:ea typeface="Batang" panose="02030600000101010101" pitchFamily="18" charset="-127"/>
              </a:rPr>
              <a:t>, assembly geometry is implemented through </a:t>
            </a:r>
            <a:r>
              <a:rPr lang="en-US" sz="2800" b="0" dirty="0" err="1">
                <a:effectLst/>
                <a:latin typeface="Times New Roman" panose="02020603050405020304" pitchFamily="18" charset="0"/>
                <a:ea typeface="Batang" panose="02030600000101010101" pitchFamily="18" charset="-127"/>
              </a:rPr>
              <a:t>OpenMC</a:t>
            </a:r>
            <a:r>
              <a:rPr lang="en-US" sz="2800" b="0" dirty="0">
                <a:effectLst/>
                <a:latin typeface="Times New Roman" panose="02020603050405020304" pitchFamily="18" charset="0"/>
                <a:ea typeface="Batang" panose="02030600000101010101" pitchFamily="18" charset="-127"/>
              </a:rPr>
              <a:t>. </a:t>
            </a:r>
          </a:p>
          <a:p>
            <a:pPr indent="90170" algn="just"/>
            <a:endParaRPr lang="en-US" sz="2800" dirty="0">
              <a:latin typeface="Times New Roman" panose="02020603050405020304" pitchFamily="18" charset="0"/>
              <a:ea typeface="Batang" panose="02030600000101010101" pitchFamily="18" charset="-127"/>
            </a:endParaRPr>
          </a:p>
          <a:p>
            <a:pPr marL="457200" indent="-457200" algn="just">
              <a:buFont typeface="Arial" panose="020B0604020202020204" pitchFamily="34" charset="0"/>
              <a:buChar char="•"/>
            </a:pPr>
            <a:r>
              <a:rPr lang="en-US" sz="2800" b="0" dirty="0">
                <a:effectLst/>
                <a:latin typeface="Times New Roman" panose="02020603050405020304" pitchFamily="18" charset="0"/>
                <a:ea typeface="Batang" panose="02030600000101010101" pitchFamily="18" charset="-127"/>
              </a:rPr>
              <a:t>To perform this task, the type and density of the material to be used first is determined and defined as one object. Then, the geometry is defined, and each fuel rod and guide tube are designated as a universe, and the assembly is constructed with their combination. </a:t>
            </a:r>
          </a:p>
          <a:p>
            <a:pPr indent="90170" algn="just"/>
            <a:endParaRPr lang="en-KR" sz="2800" b="1" dirty="0">
              <a:effectLst/>
              <a:latin typeface="Times New Roman" panose="02020603050405020304" pitchFamily="18" charset="0"/>
              <a:ea typeface="Times New Roman" panose="02020603050405020304" pitchFamily="18" charset="0"/>
            </a:endParaRPr>
          </a:p>
          <a:p>
            <a:pPr marL="457200" indent="-457200" algn="just">
              <a:buFont typeface="Arial" panose="020B0604020202020204" pitchFamily="34" charset="0"/>
              <a:buChar char="•"/>
            </a:pPr>
            <a:r>
              <a:rPr lang="en-US" sz="2800" b="0" dirty="0">
                <a:effectLst/>
                <a:latin typeface="Times New Roman" panose="02020603050405020304" pitchFamily="18" charset="0"/>
                <a:ea typeface="Batang" panose="02030600000101010101" pitchFamily="18" charset="-127"/>
              </a:rPr>
              <a:t>The effective multiplication factor for assembly is calculated by </a:t>
            </a:r>
            <a:r>
              <a:rPr lang="en-US" sz="2800" b="0" dirty="0" err="1">
                <a:effectLst/>
                <a:latin typeface="Times New Roman" panose="02020603050405020304" pitchFamily="18" charset="0"/>
                <a:ea typeface="Batang" panose="02030600000101010101" pitchFamily="18" charset="-127"/>
              </a:rPr>
              <a:t>MCNP</a:t>
            </a:r>
            <a:r>
              <a:rPr lang="en-US" sz="2800" b="0" dirty="0">
                <a:effectLst/>
                <a:latin typeface="Times New Roman" panose="02020603050405020304" pitchFamily="18" charset="0"/>
                <a:ea typeface="Batang" panose="02030600000101010101" pitchFamily="18" charset="-127"/>
              </a:rPr>
              <a:t> and </a:t>
            </a:r>
            <a:r>
              <a:rPr lang="en-US" sz="2800" b="0" dirty="0" err="1">
                <a:effectLst/>
                <a:latin typeface="Times New Roman" panose="02020603050405020304" pitchFamily="18" charset="0"/>
                <a:ea typeface="Batang" panose="02030600000101010101" pitchFamily="18" charset="-127"/>
              </a:rPr>
              <a:t>OpenMC</a:t>
            </a:r>
            <a:r>
              <a:rPr lang="en-US" sz="2800" b="0" dirty="0">
                <a:effectLst/>
                <a:latin typeface="Times New Roman" panose="02020603050405020304" pitchFamily="18" charset="0"/>
                <a:ea typeface="Batang" panose="02030600000101010101" pitchFamily="18" charset="-127"/>
              </a:rPr>
              <a:t> code, and result is compared. The values calculated by </a:t>
            </a:r>
            <a:r>
              <a:rPr lang="en-US" sz="2800" b="0" dirty="0" err="1">
                <a:effectLst/>
                <a:latin typeface="Times New Roman" panose="02020603050405020304" pitchFamily="18" charset="0"/>
                <a:ea typeface="Batang" panose="02030600000101010101" pitchFamily="18" charset="-127"/>
              </a:rPr>
              <a:t>OpenMC</a:t>
            </a:r>
            <a:r>
              <a:rPr lang="en-US" sz="2800" b="0" dirty="0">
                <a:effectLst/>
                <a:latin typeface="Times New Roman" panose="02020603050405020304" pitchFamily="18" charset="0"/>
                <a:ea typeface="Batang" panose="02030600000101010101" pitchFamily="18" charset="-127"/>
              </a:rPr>
              <a:t> show similar values to </a:t>
            </a:r>
            <a:r>
              <a:rPr lang="en-US" sz="2800" b="0" dirty="0" err="1">
                <a:effectLst/>
                <a:latin typeface="Times New Roman" panose="02020603050405020304" pitchFamily="18" charset="0"/>
                <a:ea typeface="Batang" panose="02030600000101010101" pitchFamily="18" charset="-127"/>
              </a:rPr>
              <a:t>MCNP</a:t>
            </a:r>
            <a:r>
              <a:rPr lang="en-US" sz="2800" b="0" dirty="0">
                <a:effectLst/>
                <a:latin typeface="Times New Roman" panose="02020603050405020304" pitchFamily="18" charset="0"/>
                <a:ea typeface="Batang" panose="02030600000101010101" pitchFamily="18" charset="-127"/>
              </a:rPr>
              <a:t>, indicating that there are, various tools that can be used in designing new nuclear fuels in the future. </a:t>
            </a:r>
            <a:endParaRPr lang="en-KR" sz="2800" b="1"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기본 디자인">
  <a:themeElements>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기본 디자인">
      <a:majorFont>
        <a:latin typeface="굴림"/>
        <a:ea typeface="굴림"/>
        <a:cs typeface=""/>
      </a:majorFont>
      <a:minorFont>
        <a:latin typeface="Times New Roman"/>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321175" rtl="0" eaLnBrk="1" fontAlgn="base" latinLnBrk="1" hangingPunct="1">
          <a:lnSpc>
            <a:spcPct val="100000"/>
          </a:lnSpc>
          <a:spcBef>
            <a:spcPct val="0"/>
          </a:spcBef>
          <a:spcAft>
            <a:spcPct val="0"/>
          </a:spcAft>
          <a:buClrTx/>
          <a:buSzTx/>
          <a:buFontTx/>
          <a:buNone/>
          <a:tabLst/>
          <a:defRPr kumimoji="1" lang="ko-KR" altLang="en-US" sz="8500" b="0" i="0" u="none" strike="noStrike" cap="none" normalizeH="0" baseline="0" smtClean="0">
            <a:ln>
              <a:noFill/>
            </a:ln>
            <a:solidFill>
              <a:schemeClr val="tx1"/>
            </a:solidFill>
            <a:effectLst/>
            <a:latin typeface="굴림" pitchFamily="50" charset="-127"/>
            <a:ea typeface="굴림" pitchFamily="50"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321175" rtl="0" eaLnBrk="1" fontAlgn="base" latinLnBrk="1" hangingPunct="1">
          <a:lnSpc>
            <a:spcPct val="100000"/>
          </a:lnSpc>
          <a:spcBef>
            <a:spcPct val="0"/>
          </a:spcBef>
          <a:spcAft>
            <a:spcPct val="0"/>
          </a:spcAft>
          <a:buClrTx/>
          <a:buSzTx/>
          <a:buFontTx/>
          <a:buNone/>
          <a:tabLst/>
          <a:defRPr kumimoji="1" lang="ko-KR" altLang="en-US" sz="8500" b="0" i="0" u="none" strike="noStrike" cap="none" normalizeH="0" baseline="0" smtClean="0">
            <a:ln>
              <a:noFill/>
            </a:ln>
            <a:solidFill>
              <a:schemeClr val="tx1"/>
            </a:solidFill>
            <a:effectLst/>
            <a:latin typeface="굴림" pitchFamily="50" charset="-127"/>
            <a:ea typeface="굴림" pitchFamily="50" charset="-127"/>
          </a:defRPr>
        </a:defPPr>
      </a:lstStyle>
    </a:lnDef>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38448</TotalTime>
  <Words>1066</Words>
  <Application>Microsoft Macintosh PowerPoint</Application>
  <PresentationFormat>Custom</PresentationFormat>
  <Paragraphs>126</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굴림</vt:lpstr>
      <vt:lpstr>맑은 고딕</vt:lpstr>
      <vt:lpstr>TimesNewRoman,Bold</vt:lpstr>
      <vt:lpstr>Arial</vt:lpstr>
      <vt:lpstr>Tahoma</vt:lpstr>
      <vt:lpstr>Times New Roman</vt:lpstr>
      <vt:lpstr>기본 디자인</vt:lpstr>
      <vt:lpstr>PowerPoint Presentation</vt:lpstr>
    </vt:vector>
  </TitlesOfParts>
  <Company>NuRAL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Jung, SangHoon</dc:creator>
  <cp:lastModifiedBy>신 동훈</cp:lastModifiedBy>
  <cp:revision>544</cp:revision>
  <cp:lastPrinted>2017-05-15T04:27:07Z</cp:lastPrinted>
  <dcterms:created xsi:type="dcterms:W3CDTF">2005-05-23T22:35:41Z</dcterms:created>
  <dcterms:modified xsi:type="dcterms:W3CDTF">2022-05-17T04:59:47Z</dcterms:modified>
</cp:coreProperties>
</file>