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6" r:id="rId2"/>
  </p:sldIdLst>
  <p:sldSz cx="30279975" cy="42629138"/>
  <p:notesSz cx="6797675" cy="9928225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anose="020B0600000101010101" pitchFamily="50" charset="-127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27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3333CC"/>
    <a:srgbClr val="0000F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보통 스타일 1 - 강조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027" autoAdjust="0"/>
    <p:restoredTop sz="94643" autoAdjust="0"/>
  </p:normalViewPr>
  <p:slideViewPr>
    <p:cSldViewPr>
      <p:cViewPr>
        <p:scale>
          <a:sx n="33" d="100"/>
          <a:sy n="33" d="100"/>
        </p:scale>
        <p:origin x="906" y="2712"/>
      </p:cViewPr>
      <p:guideLst>
        <p:guide orient="horz" pos="13427"/>
        <p:guide pos="95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13" d="100"/>
          <a:sy n="113" d="100"/>
        </p:scale>
        <p:origin x="42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2117" tIns="46058" rIns="92117" bIns="46058" rtlCol="0"/>
          <a:lstStyle>
            <a:lvl1pPr algn="r">
              <a:defRPr sz="1200"/>
            </a:lvl1pPr>
          </a:lstStyle>
          <a:p>
            <a:pPr>
              <a:defRPr/>
            </a:pPr>
            <a:fld id="{EFED0C81-69FE-4828-8648-3FA2A1E6D14E}" type="datetimeFigureOut">
              <a:rPr lang="ko-KR" altLang="en-US"/>
              <a:pPr>
                <a:defRPr/>
              </a:pPr>
              <a:t>2022-05-17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09800" y="1241425"/>
            <a:ext cx="23780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17" tIns="46058" rIns="92117" bIns="46058" rtlCol="0" anchor="ctr"/>
          <a:lstStyle/>
          <a:p>
            <a:pPr lvl="0"/>
            <a:endParaRPr lang="ko-KR" altLang="en-US" noProof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2117" tIns="46058" rIns="92117" bIns="46058" rtlCol="0"/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2117" tIns="46058" rIns="92117" bIns="46058" rtlCol="0" anchor="b"/>
          <a:lstStyle>
            <a:lvl1pPr algn="r">
              <a:defRPr sz="1200"/>
            </a:lvl1pPr>
          </a:lstStyle>
          <a:p>
            <a:pPr>
              <a:defRPr/>
            </a:pPr>
            <a:fld id="{F303E701-1F86-4D13-803B-783925592E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512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fld id="{444E2E95-C6C0-450A-8EAD-9D428FFE218A}" type="slidenum">
              <a:rPr lang="ko-KR" altLang="en-US" smtClean="0"/>
              <a:pPr/>
              <a:t>1</a:t>
            </a:fld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01" name="Rectangle 469"/>
          <p:cNvSpPr>
            <a:spLocks noGrp="1" noChangeArrowheads="1"/>
          </p:cNvSpPr>
          <p:nvPr>
            <p:ph type="ctrTitle" sz="quarter"/>
          </p:nvPr>
        </p:nvSpPr>
        <p:spPr>
          <a:xfrm>
            <a:off x="2271713" y="14209713"/>
            <a:ext cx="25736550" cy="71056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95702" name="Rectangle 47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541838" y="24156988"/>
            <a:ext cx="21196300" cy="10893425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7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7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7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65517-5A96-4454-9B74-BE2A29DDC9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367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2136A-3E76-4185-A769-B7B87FD735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8381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21953538" y="1706563"/>
            <a:ext cx="6811962" cy="363728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14475" y="1706563"/>
            <a:ext cx="20286663" cy="363728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2671E-7FAE-4053-86A5-A0332DB7E6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2816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B2733-B375-4B0C-BF9C-12D02DB64E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5681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92363" y="27393900"/>
            <a:ext cx="25738137" cy="84661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392363" y="18067338"/>
            <a:ext cx="25738137" cy="93265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1601D-1DB9-4630-9DA9-E10439A30C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2625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14475" y="8437563"/>
            <a:ext cx="13549313" cy="2964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5216188" y="8437563"/>
            <a:ext cx="13549312" cy="29641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268B0-4986-4212-8F59-95B28A0455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8155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14475" y="1706563"/>
            <a:ext cx="27251025" cy="71056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514475" y="9542463"/>
            <a:ext cx="13377863" cy="39766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514475" y="13519150"/>
            <a:ext cx="13377863" cy="245602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5381288" y="9542463"/>
            <a:ext cx="13384212" cy="39766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5381288" y="13519150"/>
            <a:ext cx="13384212" cy="245602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4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41E69-9789-466D-BDE5-E6E1B1DDC79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680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16BFE-18EA-466B-9821-2EDC6EB0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189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67115-2EBB-48AC-908E-92CD4A261F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4145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514475" y="1697038"/>
            <a:ext cx="9961563" cy="72231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837988" y="1697038"/>
            <a:ext cx="16927512" cy="363823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514475" y="8920163"/>
            <a:ext cx="9961563" cy="29159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D2869-9270-4295-B475-0D59D0AF347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2375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935663" y="29840238"/>
            <a:ext cx="18167350" cy="35226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935663" y="3808413"/>
            <a:ext cx="18167350" cy="25577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935663" y="33362900"/>
            <a:ext cx="18167350" cy="5003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4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42352-98C4-4766-9A7D-AE5E33ED0D1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8115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29017913" y="0"/>
            <a:ext cx="1262062" cy="42629138"/>
            <a:chOff x="0" y="0"/>
            <a:chExt cx="240" cy="4320"/>
          </a:xfrm>
        </p:grpSpPr>
        <p:grpSp>
          <p:nvGrpSpPr>
            <p:cNvPr id="126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40" cy="768"/>
              <a:chOff x="0" y="0"/>
              <a:chExt cx="240" cy="768"/>
            </a:xfrm>
          </p:grpSpPr>
          <p:sp>
            <p:nvSpPr>
              <p:cNvPr id="145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57" name="Rectangle 5"/>
              <p:cNvSpPr>
                <a:spLocks noChangeArrowheads="1"/>
              </p:cNvSpPr>
              <p:nvPr userDrawn="1"/>
            </p:nvSpPr>
            <p:spPr bwMode="auto">
              <a:xfrm>
                <a:off x="48" y="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58" name="Rectangle 6"/>
              <p:cNvSpPr>
                <a:spLocks noChangeArrowheads="1"/>
              </p:cNvSpPr>
              <p:nvPr userDrawn="1"/>
            </p:nvSpPr>
            <p:spPr bwMode="auto">
              <a:xfrm>
                <a:off x="96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59" name="Rectangle 7"/>
              <p:cNvSpPr>
                <a:spLocks noChangeArrowheads="1"/>
              </p:cNvSpPr>
              <p:nvPr userDrawn="1"/>
            </p:nvSpPr>
            <p:spPr bwMode="auto">
              <a:xfrm>
                <a:off x="144" y="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60" name="Rectangle 8"/>
              <p:cNvSpPr>
                <a:spLocks noChangeArrowheads="1"/>
              </p:cNvSpPr>
              <p:nvPr userDrawn="1"/>
            </p:nvSpPr>
            <p:spPr bwMode="auto">
              <a:xfrm>
                <a:off x="192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61" name="Rectangle 9"/>
              <p:cNvSpPr>
                <a:spLocks noChangeArrowheads="1"/>
              </p:cNvSpPr>
              <p:nvPr userDrawn="1"/>
            </p:nvSpPr>
            <p:spPr bwMode="auto">
              <a:xfrm>
                <a:off x="0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62" name="Rectangle 10"/>
              <p:cNvSpPr>
                <a:spLocks noChangeArrowheads="1"/>
              </p:cNvSpPr>
              <p:nvPr userDrawn="1"/>
            </p:nvSpPr>
            <p:spPr bwMode="auto">
              <a:xfrm>
                <a:off x="48" y="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63" name="Rectangle 11"/>
              <p:cNvSpPr>
                <a:spLocks noChangeArrowheads="1"/>
              </p:cNvSpPr>
              <p:nvPr userDrawn="1"/>
            </p:nvSpPr>
            <p:spPr bwMode="auto">
              <a:xfrm>
                <a:off x="96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64" name="Rectangle 12"/>
              <p:cNvSpPr>
                <a:spLocks noChangeArrowheads="1"/>
              </p:cNvSpPr>
              <p:nvPr userDrawn="1"/>
            </p:nvSpPr>
            <p:spPr bwMode="auto">
              <a:xfrm>
                <a:off x="144" y="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65" name="Rectangle 13"/>
              <p:cNvSpPr>
                <a:spLocks noChangeArrowheads="1"/>
              </p:cNvSpPr>
              <p:nvPr userDrawn="1"/>
            </p:nvSpPr>
            <p:spPr bwMode="auto">
              <a:xfrm>
                <a:off x="192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66" name="Rectangle 14"/>
              <p:cNvSpPr>
                <a:spLocks noChangeArrowheads="1"/>
              </p:cNvSpPr>
              <p:nvPr userDrawn="1"/>
            </p:nvSpPr>
            <p:spPr bwMode="auto">
              <a:xfrm>
                <a:off x="0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67" name="Rectangle 15"/>
              <p:cNvSpPr>
                <a:spLocks noChangeArrowheads="1"/>
              </p:cNvSpPr>
              <p:nvPr userDrawn="1"/>
            </p:nvSpPr>
            <p:spPr bwMode="auto">
              <a:xfrm>
                <a:off x="48" y="1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68" name="Rectangle 16"/>
              <p:cNvSpPr>
                <a:spLocks noChangeArrowheads="1"/>
              </p:cNvSpPr>
              <p:nvPr userDrawn="1"/>
            </p:nvSpPr>
            <p:spPr bwMode="auto">
              <a:xfrm>
                <a:off x="96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69" name="Rectangle 17"/>
              <p:cNvSpPr>
                <a:spLocks noChangeArrowheads="1"/>
              </p:cNvSpPr>
              <p:nvPr userDrawn="1"/>
            </p:nvSpPr>
            <p:spPr bwMode="auto">
              <a:xfrm>
                <a:off x="144" y="1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70" name="Rectangle 18"/>
              <p:cNvSpPr>
                <a:spLocks noChangeArrowheads="1"/>
              </p:cNvSpPr>
              <p:nvPr userDrawn="1"/>
            </p:nvSpPr>
            <p:spPr bwMode="auto">
              <a:xfrm>
                <a:off x="192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71" name="Rectangle 19"/>
              <p:cNvSpPr>
                <a:spLocks noChangeArrowheads="1"/>
              </p:cNvSpPr>
              <p:nvPr userDrawn="1"/>
            </p:nvSpPr>
            <p:spPr bwMode="auto">
              <a:xfrm>
                <a:off x="0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72" name="Rectangle 20"/>
              <p:cNvSpPr>
                <a:spLocks noChangeArrowheads="1"/>
              </p:cNvSpPr>
              <p:nvPr userDrawn="1"/>
            </p:nvSpPr>
            <p:spPr bwMode="auto">
              <a:xfrm>
                <a:off x="48" y="2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73" name="Rectangle 21"/>
              <p:cNvSpPr>
                <a:spLocks noChangeArrowheads="1"/>
              </p:cNvSpPr>
              <p:nvPr userDrawn="1"/>
            </p:nvSpPr>
            <p:spPr bwMode="auto">
              <a:xfrm>
                <a:off x="96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74" name="Rectangle 22"/>
              <p:cNvSpPr>
                <a:spLocks noChangeArrowheads="1"/>
              </p:cNvSpPr>
              <p:nvPr userDrawn="1"/>
            </p:nvSpPr>
            <p:spPr bwMode="auto">
              <a:xfrm>
                <a:off x="144" y="2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75" name="Rectangle 23"/>
              <p:cNvSpPr>
                <a:spLocks noChangeArrowheads="1"/>
              </p:cNvSpPr>
              <p:nvPr userDrawn="1"/>
            </p:nvSpPr>
            <p:spPr bwMode="auto">
              <a:xfrm>
                <a:off x="192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76" name="Rectangle 24"/>
              <p:cNvSpPr>
                <a:spLocks noChangeArrowheads="1"/>
              </p:cNvSpPr>
              <p:nvPr userDrawn="1"/>
            </p:nvSpPr>
            <p:spPr bwMode="auto">
              <a:xfrm>
                <a:off x="0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77" name="Rectangle 25"/>
              <p:cNvSpPr>
                <a:spLocks noChangeArrowheads="1"/>
              </p:cNvSpPr>
              <p:nvPr userDrawn="1"/>
            </p:nvSpPr>
            <p:spPr bwMode="auto">
              <a:xfrm>
                <a:off x="48" y="3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78" name="Rectangle 26"/>
              <p:cNvSpPr>
                <a:spLocks noChangeArrowheads="1"/>
              </p:cNvSpPr>
              <p:nvPr userDrawn="1"/>
            </p:nvSpPr>
            <p:spPr bwMode="auto">
              <a:xfrm>
                <a:off x="96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79" name="Rectangle 27"/>
              <p:cNvSpPr>
                <a:spLocks noChangeArrowheads="1"/>
              </p:cNvSpPr>
              <p:nvPr userDrawn="1"/>
            </p:nvSpPr>
            <p:spPr bwMode="auto">
              <a:xfrm>
                <a:off x="144" y="3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80" name="Rectangle 28"/>
              <p:cNvSpPr>
                <a:spLocks noChangeArrowheads="1"/>
              </p:cNvSpPr>
              <p:nvPr userDrawn="1"/>
            </p:nvSpPr>
            <p:spPr bwMode="auto">
              <a:xfrm>
                <a:off x="192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81" name="Rectangle 29"/>
              <p:cNvSpPr>
                <a:spLocks noChangeArrowheads="1"/>
              </p:cNvSpPr>
              <p:nvPr userDrawn="1"/>
            </p:nvSpPr>
            <p:spPr bwMode="auto">
              <a:xfrm>
                <a:off x="0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82" name="Rectangle 30"/>
              <p:cNvSpPr>
                <a:spLocks noChangeArrowheads="1"/>
              </p:cNvSpPr>
              <p:nvPr userDrawn="1"/>
            </p:nvSpPr>
            <p:spPr bwMode="auto">
              <a:xfrm>
                <a:off x="48" y="4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83" name="Rectangle 31"/>
              <p:cNvSpPr>
                <a:spLocks noChangeArrowheads="1"/>
              </p:cNvSpPr>
              <p:nvPr userDrawn="1"/>
            </p:nvSpPr>
            <p:spPr bwMode="auto">
              <a:xfrm>
                <a:off x="96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84" name="Rectangle 32"/>
              <p:cNvSpPr>
                <a:spLocks noChangeArrowheads="1"/>
              </p:cNvSpPr>
              <p:nvPr userDrawn="1"/>
            </p:nvSpPr>
            <p:spPr bwMode="auto">
              <a:xfrm>
                <a:off x="144" y="4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85" name="Rectangle 33"/>
              <p:cNvSpPr>
                <a:spLocks noChangeArrowheads="1"/>
              </p:cNvSpPr>
              <p:nvPr userDrawn="1"/>
            </p:nvSpPr>
            <p:spPr bwMode="auto">
              <a:xfrm>
                <a:off x="192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86" name="Rectangle 34"/>
              <p:cNvSpPr>
                <a:spLocks noChangeArrowheads="1"/>
              </p:cNvSpPr>
              <p:nvPr userDrawn="1"/>
            </p:nvSpPr>
            <p:spPr bwMode="auto">
              <a:xfrm>
                <a:off x="0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87" name="Rectangle 35"/>
              <p:cNvSpPr>
                <a:spLocks noChangeArrowheads="1"/>
              </p:cNvSpPr>
              <p:nvPr userDrawn="1"/>
            </p:nvSpPr>
            <p:spPr bwMode="auto">
              <a:xfrm>
                <a:off x="48" y="5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88" name="Rectangle 36"/>
              <p:cNvSpPr>
                <a:spLocks noChangeArrowheads="1"/>
              </p:cNvSpPr>
              <p:nvPr userDrawn="1"/>
            </p:nvSpPr>
            <p:spPr bwMode="auto">
              <a:xfrm>
                <a:off x="96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89" name="Rectangle 37"/>
              <p:cNvSpPr>
                <a:spLocks noChangeArrowheads="1"/>
              </p:cNvSpPr>
              <p:nvPr userDrawn="1"/>
            </p:nvSpPr>
            <p:spPr bwMode="auto">
              <a:xfrm>
                <a:off x="144" y="5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90" name="Rectangle 38"/>
              <p:cNvSpPr>
                <a:spLocks noChangeArrowheads="1"/>
              </p:cNvSpPr>
              <p:nvPr userDrawn="1"/>
            </p:nvSpPr>
            <p:spPr bwMode="auto">
              <a:xfrm>
                <a:off x="192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91" name="Rectangle 39"/>
              <p:cNvSpPr>
                <a:spLocks noChangeArrowheads="1"/>
              </p:cNvSpPr>
              <p:nvPr userDrawn="1"/>
            </p:nvSpPr>
            <p:spPr bwMode="auto">
              <a:xfrm>
                <a:off x="0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92" name="Rectangle 40"/>
              <p:cNvSpPr>
                <a:spLocks noChangeArrowheads="1"/>
              </p:cNvSpPr>
              <p:nvPr userDrawn="1"/>
            </p:nvSpPr>
            <p:spPr bwMode="auto">
              <a:xfrm>
                <a:off x="48" y="6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93" name="Rectangle 41"/>
              <p:cNvSpPr>
                <a:spLocks noChangeArrowheads="1"/>
              </p:cNvSpPr>
              <p:nvPr userDrawn="1"/>
            </p:nvSpPr>
            <p:spPr bwMode="auto">
              <a:xfrm>
                <a:off x="96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94" name="Rectangle 42"/>
              <p:cNvSpPr>
                <a:spLocks noChangeArrowheads="1"/>
              </p:cNvSpPr>
              <p:nvPr userDrawn="1"/>
            </p:nvSpPr>
            <p:spPr bwMode="auto">
              <a:xfrm>
                <a:off x="144" y="6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95" name="Rectangle 43"/>
              <p:cNvSpPr>
                <a:spLocks noChangeArrowheads="1"/>
              </p:cNvSpPr>
              <p:nvPr userDrawn="1"/>
            </p:nvSpPr>
            <p:spPr bwMode="auto">
              <a:xfrm>
                <a:off x="192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266" name="Group 44"/>
            <p:cNvGrpSpPr>
              <a:grpSpLocks/>
            </p:cNvGrpSpPr>
            <p:nvPr userDrawn="1"/>
          </p:nvGrpSpPr>
          <p:grpSpPr bwMode="auto">
            <a:xfrm>
              <a:off x="0" y="768"/>
              <a:ext cx="240" cy="768"/>
              <a:chOff x="0" y="0"/>
              <a:chExt cx="240" cy="768"/>
            </a:xfrm>
          </p:grpSpPr>
          <p:sp>
            <p:nvSpPr>
              <p:cNvPr id="1416" name="Rectangle 45"/>
              <p:cNvSpPr>
                <a:spLocks noChangeArrowheads="1"/>
              </p:cNvSpPr>
              <p:nvPr userDrawn="1"/>
            </p:nvSpPr>
            <p:spPr bwMode="auto">
              <a:xfrm>
                <a:off x="0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17" name="Rectangle 46"/>
              <p:cNvSpPr>
                <a:spLocks noChangeArrowheads="1"/>
              </p:cNvSpPr>
              <p:nvPr userDrawn="1"/>
            </p:nvSpPr>
            <p:spPr bwMode="auto">
              <a:xfrm>
                <a:off x="48" y="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18" name="Rectangle 47"/>
              <p:cNvSpPr>
                <a:spLocks noChangeArrowheads="1"/>
              </p:cNvSpPr>
              <p:nvPr userDrawn="1"/>
            </p:nvSpPr>
            <p:spPr bwMode="auto">
              <a:xfrm>
                <a:off x="96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19" name="Rectangle 48"/>
              <p:cNvSpPr>
                <a:spLocks noChangeArrowheads="1"/>
              </p:cNvSpPr>
              <p:nvPr userDrawn="1"/>
            </p:nvSpPr>
            <p:spPr bwMode="auto">
              <a:xfrm>
                <a:off x="144" y="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20" name="Rectangle 49"/>
              <p:cNvSpPr>
                <a:spLocks noChangeArrowheads="1"/>
              </p:cNvSpPr>
              <p:nvPr userDrawn="1"/>
            </p:nvSpPr>
            <p:spPr bwMode="auto">
              <a:xfrm>
                <a:off x="192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21" name="Rectangle 50"/>
              <p:cNvSpPr>
                <a:spLocks noChangeArrowheads="1"/>
              </p:cNvSpPr>
              <p:nvPr userDrawn="1"/>
            </p:nvSpPr>
            <p:spPr bwMode="auto">
              <a:xfrm>
                <a:off x="0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22" name="Rectangle 51"/>
              <p:cNvSpPr>
                <a:spLocks noChangeArrowheads="1"/>
              </p:cNvSpPr>
              <p:nvPr userDrawn="1"/>
            </p:nvSpPr>
            <p:spPr bwMode="auto">
              <a:xfrm>
                <a:off x="48" y="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23" name="Rectangle 52"/>
              <p:cNvSpPr>
                <a:spLocks noChangeArrowheads="1"/>
              </p:cNvSpPr>
              <p:nvPr userDrawn="1"/>
            </p:nvSpPr>
            <p:spPr bwMode="auto">
              <a:xfrm>
                <a:off x="96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24" name="Rectangle 53"/>
              <p:cNvSpPr>
                <a:spLocks noChangeArrowheads="1"/>
              </p:cNvSpPr>
              <p:nvPr userDrawn="1"/>
            </p:nvSpPr>
            <p:spPr bwMode="auto">
              <a:xfrm>
                <a:off x="144" y="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25" name="Rectangle 54"/>
              <p:cNvSpPr>
                <a:spLocks noChangeArrowheads="1"/>
              </p:cNvSpPr>
              <p:nvPr userDrawn="1"/>
            </p:nvSpPr>
            <p:spPr bwMode="auto">
              <a:xfrm>
                <a:off x="192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26" name="Rectangle 55"/>
              <p:cNvSpPr>
                <a:spLocks noChangeArrowheads="1"/>
              </p:cNvSpPr>
              <p:nvPr userDrawn="1"/>
            </p:nvSpPr>
            <p:spPr bwMode="auto">
              <a:xfrm>
                <a:off x="0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27" name="Rectangle 56"/>
              <p:cNvSpPr>
                <a:spLocks noChangeArrowheads="1"/>
              </p:cNvSpPr>
              <p:nvPr userDrawn="1"/>
            </p:nvSpPr>
            <p:spPr bwMode="auto">
              <a:xfrm>
                <a:off x="48" y="1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28" name="Rectangle 57"/>
              <p:cNvSpPr>
                <a:spLocks noChangeArrowheads="1"/>
              </p:cNvSpPr>
              <p:nvPr userDrawn="1"/>
            </p:nvSpPr>
            <p:spPr bwMode="auto">
              <a:xfrm>
                <a:off x="96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29" name="Rectangle 58"/>
              <p:cNvSpPr>
                <a:spLocks noChangeArrowheads="1"/>
              </p:cNvSpPr>
              <p:nvPr userDrawn="1"/>
            </p:nvSpPr>
            <p:spPr bwMode="auto">
              <a:xfrm>
                <a:off x="144" y="1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30" name="Rectangle 59"/>
              <p:cNvSpPr>
                <a:spLocks noChangeArrowheads="1"/>
              </p:cNvSpPr>
              <p:nvPr userDrawn="1"/>
            </p:nvSpPr>
            <p:spPr bwMode="auto">
              <a:xfrm>
                <a:off x="192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31" name="Rectangle 60"/>
              <p:cNvSpPr>
                <a:spLocks noChangeArrowheads="1"/>
              </p:cNvSpPr>
              <p:nvPr userDrawn="1"/>
            </p:nvSpPr>
            <p:spPr bwMode="auto">
              <a:xfrm>
                <a:off x="0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32" name="Rectangle 61"/>
              <p:cNvSpPr>
                <a:spLocks noChangeArrowheads="1"/>
              </p:cNvSpPr>
              <p:nvPr userDrawn="1"/>
            </p:nvSpPr>
            <p:spPr bwMode="auto">
              <a:xfrm>
                <a:off x="48" y="2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33" name="Rectangle 62"/>
              <p:cNvSpPr>
                <a:spLocks noChangeArrowheads="1"/>
              </p:cNvSpPr>
              <p:nvPr userDrawn="1"/>
            </p:nvSpPr>
            <p:spPr bwMode="auto">
              <a:xfrm>
                <a:off x="96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34" name="Rectangle 63"/>
              <p:cNvSpPr>
                <a:spLocks noChangeArrowheads="1"/>
              </p:cNvSpPr>
              <p:nvPr userDrawn="1"/>
            </p:nvSpPr>
            <p:spPr bwMode="auto">
              <a:xfrm>
                <a:off x="144" y="2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35" name="Rectangle 64"/>
              <p:cNvSpPr>
                <a:spLocks noChangeArrowheads="1"/>
              </p:cNvSpPr>
              <p:nvPr userDrawn="1"/>
            </p:nvSpPr>
            <p:spPr bwMode="auto">
              <a:xfrm>
                <a:off x="192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36" name="Rectangle 65"/>
              <p:cNvSpPr>
                <a:spLocks noChangeArrowheads="1"/>
              </p:cNvSpPr>
              <p:nvPr userDrawn="1"/>
            </p:nvSpPr>
            <p:spPr bwMode="auto">
              <a:xfrm>
                <a:off x="0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37" name="Rectangle 66"/>
              <p:cNvSpPr>
                <a:spLocks noChangeArrowheads="1"/>
              </p:cNvSpPr>
              <p:nvPr userDrawn="1"/>
            </p:nvSpPr>
            <p:spPr bwMode="auto">
              <a:xfrm>
                <a:off x="48" y="3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38" name="Rectangle 67"/>
              <p:cNvSpPr>
                <a:spLocks noChangeArrowheads="1"/>
              </p:cNvSpPr>
              <p:nvPr userDrawn="1"/>
            </p:nvSpPr>
            <p:spPr bwMode="auto">
              <a:xfrm>
                <a:off x="96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39" name="Rectangle 68"/>
              <p:cNvSpPr>
                <a:spLocks noChangeArrowheads="1"/>
              </p:cNvSpPr>
              <p:nvPr userDrawn="1"/>
            </p:nvSpPr>
            <p:spPr bwMode="auto">
              <a:xfrm>
                <a:off x="144" y="3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40" name="Rectangle 69"/>
              <p:cNvSpPr>
                <a:spLocks noChangeArrowheads="1"/>
              </p:cNvSpPr>
              <p:nvPr userDrawn="1"/>
            </p:nvSpPr>
            <p:spPr bwMode="auto">
              <a:xfrm>
                <a:off x="192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41" name="Rectangle 70"/>
              <p:cNvSpPr>
                <a:spLocks noChangeArrowheads="1"/>
              </p:cNvSpPr>
              <p:nvPr userDrawn="1"/>
            </p:nvSpPr>
            <p:spPr bwMode="auto">
              <a:xfrm>
                <a:off x="0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42" name="Rectangle 71"/>
              <p:cNvSpPr>
                <a:spLocks noChangeArrowheads="1"/>
              </p:cNvSpPr>
              <p:nvPr userDrawn="1"/>
            </p:nvSpPr>
            <p:spPr bwMode="auto">
              <a:xfrm>
                <a:off x="48" y="4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43" name="Rectangle 72"/>
              <p:cNvSpPr>
                <a:spLocks noChangeArrowheads="1"/>
              </p:cNvSpPr>
              <p:nvPr userDrawn="1"/>
            </p:nvSpPr>
            <p:spPr bwMode="auto">
              <a:xfrm>
                <a:off x="96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44" name="Rectangle 73"/>
              <p:cNvSpPr>
                <a:spLocks noChangeArrowheads="1"/>
              </p:cNvSpPr>
              <p:nvPr userDrawn="1"/>
            </p:nvSpPr>
            <p:spPr bwMode="auto">
              <a:xfrm>
                <a:off x="144" y="4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45" name="Rectangle 74"/>
              <p:cNvSpPr>
                <a:spLocks noChangeArrowheads="1"/>
              </p:cNvSpPr>
              <p:nvPr userDrawn="1"/>
            </p:nvSpPr>
            <p:spPr bwMode="auto">
              <a:xfrm>
                <a:off x="192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46" name="Rectangle 75"/>
              <p:cNvSpPr>
                <a:spLocks noChangeArrowheads="1"/>
              </p:cNvSpPr>
              <p:nvPr userDrawn="1"/>
            </p:nvSpPr>
            <p:spPr bwMode="auto">
              <a:xfrm>
                <a:off x="0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47" name="Rectangle 76"/>
              <p:cNvSpPr>
                <a:spLocks noChangeArrowheads="1"/>
              </p:cNvSpPr>
              <p:nvPr userDrawn="1"/>
            </p:nvSpPr>
            <p:spPr bwMode="auto">
              <a:xfrm>
                <a:off x="48" y="5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48" name="Rectangle 77"/>
              <p:cNvSpPr>
                <a:spLocks noChangeArrowheads="1"/>
              </p:cNvSpPr>
              <p:nvPr userDrawn="1"/>
            </p:nvSpPr>
            <p:spPr bwMode="auto">
              <a:xfrm>
                <a:off x="96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49" name="Rectangle 78"/>
              <p:cNvSpPr>
                <a:spLocks noChangeArrowheads="1"/>
              </p:cNvSpPr>
              <p:nvPr userDrawn="1"/>
            </p:nvSpPr>
            <p:spPr bwMode="auto">
              <a:xfrm>
                <a:off x="144" y="5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50" name="Rectangle 79"/>
              <p:cNvSpPr>
                <a:spLocks noChangeArrowheads="1"/>
              </p:cNvSpPr>
              <p:nvPr userDrawn="1"/>
            </p:nvSpPr>
            <p:spPr bwMode="auto">
              <a:xfrm>
                <a:off x="192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51" name="Rectangle 80"/>
              <p:cNvSpPr>
                <a:spLocks noChangeArrowheads="1"/>
              </p:cNvSpPr>
              <p:nvPr userDrawn="1"/>
            </p:nvSpPr>
            <p:spPr bwMode="auto">
              <a:xfrm>
                <a:off x="0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52" name="Rectangle 81"/>
              <p:cNvSpPr>
                <a:spLocks noChangeArrowheads="1"/>
              </p:cNvSpPr>
              <p:nvPr userDrawn="1"/>
            </p:nvSpPr>
            <p:spPr bwMode="auto">
              <a:xfrm>
                <a:off x="48" y="6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53" name="Rectangle 82"/>
              <p:cNvSpPr>
                <a:spLocks noChangeArrowheads="1"/>
              </p:cNvSpPr>
              <p:nvPr userDrawn="1"/>
            </p:nvSpPr>
            <p:spPr bwMode="auto">
              <a:xfrm>
                <a:off x="96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54" name="Rectangle 83"/>
              <p:cNvSpPr>
                <a:spLocks noChangeArrowheads="1"/>
              </p:cNvSpPr>
              <p:nvPr userDrawn="1"/>
            </p:nvSpPr>
            <p:spPr bwMode="auto">
              <a:xfrm>
                <a:off x="144" y="6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55" name="Rectangle 84"/>
              <p:cNvSpPr>
                <a:spLocks noChangeArrowheads="1"/>
              </p:cNvSpPr>
              <p:nvPr userDrawn="1"/>
            </p:nvSpPr>
            <p:spPr bwMode="auto">
              <a:xfrm>
                <a:off x="192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267" name="Group 85"/>
            <p:cNvGrpSpPr>
              <a:grpSpLocks/>
            </p:cNvGrpSpPr>
            <p:nvPr userDrawn="1"/>
          </p:nvGrpSpPr>
          <p:grpSpPr bwMode="auto">
            <a:xfrm>
              <a:off x="0" y="1536"/>
              <a:ext cx="240" cy="768"/>
              <a:chOff x="0" y="0"/>
              <a:chExt cx="240" cy="768"/>
            </a:xfrm>
          </p:grpSpPr>
          <p:sp>
            <p:nvSpPr>
              <p:cNvPr id="1376" name="Rectangle 86"/>
              <p:cNvSpPr>
                <a:spLocks noChangeArrowheads="1"/>
              </p:cNvSpPr>
              <p:nvPr userDrawn="1"/>
            </p:nvSpPr>
            <p:spPr bwMode="auto">
              <a:xfrm>
                <a:off x="0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77" name="Rectangle 87"/>
              <p:cNvSpPr>
                <a:spLocks noChangeArrowheads="1"/>
              </p:cNvSpPr>
              <p:nvPr userDrawn="1"/>
            </p:nvSpPr>
            <p:spPr bwMode="auto">
              <a:xfrm>
                <a:off x="48" y="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78" name="Rectangle 88"/>
              <p:cNvSpPr>
                <a:spLocks noChangeArrowheads="1"/>
              </p:cNvSpPr>
              <p:nvPr userDrawn="1"/>
            </p:nvSpPr>
            <p:spPr bwMode="auto">
              <a:xfrm>
                <a:off x="96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79" name="Rectangle 89"/>
              <p:cNvSpPr>
                <a:spLocks noChangeArrowheads="1"/>
              </p:cNvSpPr>
              <p:nvPr userDrawn="1"/>
            </p:nvSpPr>
            <p:spPr bwMode="auto">
              <a:xfrm>
                <a:off x="144" y="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80" name="Rectangle 90"/>
              <p:cNvSpPr>
                <a:spLocks noChangeArrowheads="1"/>
              </p:cNvSpPr>
              <p:nvPr userDrawn="1"/>
            </p:nvSpPr>
            <p:spPr bwMode="auto">
              <a:xfrm>
                <a:off x="192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81" name="Rectangle 91"/>
              <p:cNvSpPr>
                <a:spLocks noChangeArrowheads="1"/>
              </p:cNvSpPr>
              <p:nvPr userDrawn="1"/>
            </p:nvSpPr>
            <p:spPr bwMode="auto">
              <a:xfrm>
                <a:off x="0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82" name="Rectangle 92"/>
              <p:cNvSpPr>
                <a:spLocks noChangeArrowheads="1"/>
              </p:cNvSpPr>
              <p:nvPr userDrawn="1"/>
            </p:nvSpPr>
            <p:spPr bwMode="auto">
              <a:xfrm>
                <a:off x="48" y="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83" name="Rectangle 93"/>
              <p:cNvSpPr>
                <a:spLocks noChangeArrowheads="1"/>
              </p:cNvSpPr>
              <p:nvPr userDrawn="1"/>
            </p:nvSpPr>
            <p:spPr bwMode="auto">
              <a:xfrm>
                <a:off x="96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84" name="Rectangle 94"/>
              <p:cNvSpPr>
                <a:spLocks noChangeArrowheads="1"/>
              </p:cNvSpPr>
              <p:nvPr userDrawn="1"/>
            </p:nvSpPr>
            <p:spPr bwMode="auto">
              <a:xfrm>
                <a:off x="144" y="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85" name="Rectangle 95"/>
              <p:cNvSpPr>
                <a:spLocks noChangeArrowheads="1"/>
              </p:cNvSpPr>
              <p:nvPr userDrawn="1"/>
            </p:nvSpPr>
            <p:spPr bwMode="auto">
              <a:xfrm>
                <a:off x="192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86" name="Rectangle 96"/>
              <p:cNvSpPr>
                <a:spLocks noChangeArrowheads="1"/>
              </p:cNvSpPr>
              <p:nvPr userDrawn="1"/>
            </p:nvSpPr>
            <p:spPr bwMode="auto">
              <a:xfrm>
                <a:off x="0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87" name="Rectangle 97"/>
              <p:cNvSpPr>
                <a:spLocks noChangeArrowheads="1"/>
              </p:cNvSpPr>
              <p:nvPr userDrawn="1"/>
            </p:nvSpPr>
            <p:spPr bwMode="auto">
              <a:xfrm>
                <a:off x="48" y="1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88" name="Rectangle 98"/>
              <p:cNvSpPr>
                <a:spLocks noChangeArrowheads="1"/>
              </p:cNvSpPr>
              <p:nvPr userDrawn="1"/>
            </p:nvSpPr>
            <p:spPr bwMode="auto">
              <a:xfrm>
                <a:off x="96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89" name="Rectangle 99"/>
              <p:cNvSpPr>
                <a:spLocks noChangeArrowheads="1"/>
              </p:cNvSpPr>
              <p:nvPr userDrawn="1"/>
            </p:nvSpPr>
            <p:spPr bwMode="auto">
              <a:xfrm>
                <a:off x="144" y="1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90" name="Rectangle 100"/>
              <p:cNvSpPr>
                <a:spLocks noChangeArrowheads="1"/>
              </p:cNvSpPr>
              <p:nvPr userDrawn="1"/>
            </p:nvSpPr>
            <p:spPr bwMode="auto">
              <a:xfrm>
                <a:off x="192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91" name="Rectangle 101"/>
              <p:cNvSpPr>
                <a:spLocks noChangeArrowheads="1"/>
              </p:cNvSpPr>
              <p:nvPr userDrawn="1"/>
            </p:nvSpPr>
            <p:spPr bwMode="auto">
              <a:xfrm>
                <a:off x="0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92" name="Rectangle 102"/>
              <p:cNvSpPr>
                <a:spLocks noChangeArrowheads="1"/>
              </p:cNvSpPr>
              <p:nvPr userDrawn="1"/>
            </p:nvSpPr>
            <p:spPr bwMode="auto">
              <a:xfrm>
                <a:off x="48" y="2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93" name="Rectangle 103"/>
              <p:cNvSpPr>
                <a:spLocks noChangeArrowheads="1"/>
              </p:cNvSpPr>
              <p:nvPr userDrawn="1"/>
            </p:nvSpPr>
            <p:spPr bwMode="auto">
              <a:xfrm>
                <a:off x="96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94" name="Rectangle 104"/>
              <p:cNvSpPr>
                <a:spLocks noChangeArrowheads="1"/>
              </p:cNvSpPr>
              <p:nvPr userDrawn="1"/>
            </p:nvSpPr>
            <p:spPr bwMode="auto">
              <a:xfrm>
                <a:off x="144" y="2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95" name="Rectangle 105"/>
              <p:cNvSpPr>
                <a:spLocks noChangeArrowheads="1"/>
              </p:cNvSpPr>
              <p:nvPr userDrawn="1"/>
            </p:nvSpPr>
            <p:spPr bwMode="auto">
              <a:xfrm>
                <a:off x="192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96" name="Rectangle 106"/>
              <p:cNvSpPr>
                <a:spLocks noChangeArrowheads="1"/>
              </p:cNvSpPr>
              <p:nvPr userDrawn="1"/>
            </p:nvSpPr>
            <p:spPr bwMode="auto">
              <a:xfrm>
                <a:off x="0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97" name="Rectangle 107"/>
              <p:cNvSpPr>
                <a:spLocks noChangeArrowheads="1"/>
              </p:cNvSpPr>
              <p:nvPr userDrawn="1"/>
            </p:nvSpPr>
            <p:spPr bwMode="auto">
              <a:xfrm>
                <a:off x="48" y="3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98" name="Rectangle 108"/>
              <p:cNvSpPr>
                <a:spLocks noChangeArrowheads="1"/>
              </p:cNvSpPr>
              <p:nvPr userDrawn="1"/>
            </p:nvSpPr>
            <p:spPr bwMode="auto">
              <a:xfrm>
                <a:off x="96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99" name="Rectangle 109"/>
              <p:cNvSpPr>
                <a:spLocks noChangeArrowheads="1"/>
              </p:cNvSpPr>
              <p:nvPr userDrawn="1"/>
            </p:nvSpPr>
            <p:spPr bwMode="auto">
              <a:xfrm>
                <a:off x="144" y="3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00" name="Rectangle 110"/>
              <p:cNvSpPr>
                <a:spLocks noChangeArrowheads="1"/>
              </p:cNvSpPr>
              <p:nvPr userDrawn="1"/>
            </p:nvSpPr>
            <p:spPr bwMode="auto">
              <a:xfrm>
                <a:off x="192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01" name="Rectangle 111"/>
              <p:cNvSpPr>
                <a:spLocks noChangeArrowheads="1"/>
              </p:cNvSpPr>
              <p:nvPr userDrawn="1"/>
            </p:nvSpPr>
            <p:spPr bwMode="auto">
              <a:xfrm>
                <a:off x="0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02" name="Rectangle 112"/>
              <p:cNvSpPr>
                <a:spLocks noChangeArrowheads="1"/>
              </p:cNvSpPr>
              <p:nvPr userDrawn="1"/>
            </p:nvSpPr>
            <p:spPr bwMode="auto">
              <a:xfrm>
                <a:off x="48" y="4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03" name="Rectangle 113"/>
              <p:cNvSpPr>
                <a:spLocks noChangeArrowheads="1"/>
              </p:cNvSpPr>
              <p:nvPr userDrawn="1"/>
            </p:nvSpPr>
            <p:spPr bwMode="auto">
              <a:xfrm>
                <a:off x="96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04" name="Rectangle 114"/>
              <p:cNvSpPr>
                <a:spLocks noChangeArrowheads="1"/>
              </p:cNvSpPr>
              <p:nvPr userDrawn="1"/>
            </p:nvSpPr>
            <p:spPr bwMode="auto">
              <a:xfrm>
                <a:off x="144" y="4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05" name="Rectangle 115"/>
              <p:cNvSpPr>
                <a:spLocks noChangeArrowheads="1"/>
              </p:cNvSpPr>
              <p:nvPr userDrawn="1"/>
            </p:nvSpPr>
            <p:spPr bwMode="auto">
              <a:xfrm>
                <a:off x="192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06" name="Rectangle 116"/>
              <p:cNvSpPr>
                <a:spLocks noChangeArrowheads="1"/>
              </p:cNvSpPr>
              <p:nvPr userDrawn="1"/>
            </p:nvSpPr>
            <p:spPr bwMode="auto">
              <a:xfrm>
                <a:off x="0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07" name="Rectangle 117"/>
              <p:cNvSpPr>
                <a:spLocks noChangeArrowheads="1"/>
              </p:cNvSpPr>
              <p:nvPr userDrawn="1"/>
            </p:nvSpPr>
            <p:spPr bwMode="auto">
              <a:xfrm>
                <a:off x="48" y="5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08" name="Rectangle 118"/>
              <p:cNvSpPr>
                <a:spLocks noChangeArrowheads="1"/>
              </p:cNvSpPr>
              <p:nvPr userDrawn="1"/>
            </p:nvSpPr>
            <p:spPr bwMode="auto">
              <a:xfrm>
                <a:off x="96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09" name="Rectangle 119"/>
              <p:cNvSpPr>
                <a:spLocks noChangeArrowheads="1"/>
              </p:cNvSpPr>
              <p:nvPr userDrawn="1"/>
            </p:nvSpPr>
            <p:spPr bwMode="auto">
              <a:xfrm>
                <a:off x="144" y="5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10" name="Rectangle 120"/>
              <p:cNvSpPr>
                <a:spLocks noChangeArrowheads="1"/>
              </p:cNvSpPr>
              <p:nvPr userDrawn="1"/>
            </p:nvSpPr>
            <p:spPr bwMode="auto">
              <a:xfrm>
                <a:off x="192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11" name="Rectangle 121"/>
              <p:cNvSpPr>
                <a:spLocks noChangeArrowheads="1"/>
              </p:cNvSpPr>
              <p:nvPr userDrawn="1"/>
            </p:nvSpPr>
            <p:spPr bwMode="auto">
              <a:xfrm>
                <a:off x="0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12" name="Rectangle 122"/>
              <p:cNvSpPr>
                <a:spLocks noChangeArrowheads="1"/>
              </p:cNvSpPr>
              <p:nvPr userDrawn="1"/>
            </p:nvSpPr>
            <p:spPr bwMode="auto">
              <a:xfrm>
                <a:off x="48" y="6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13" name="Rectangle 123"/>
              <p:cNvSpPr>
                <a:spLocks noChangeArrowheads="1"/>
              </p:cNvSpPr>
              <p:nvPr userDrawn="1"/>
            </p:nvSpPr>
            <p:spPr bwMode="auto">
              <a:xfrm>
                <a:off x="96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14" name="Rectangle 124"/>
              <p:cNvSpPr>
                <a:spLocks noChangeArrowheads="1"/>
              </p:cNvSpPr>
              <p:nvPr userDrawn="1"/>
            </p:nvSpPr>
            <p:spPr bwMode="auto">
              <a:xfrm>
                <a:off x="144" y="6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415" name="Rectangle 125"/>
              <p:cNvSpPr>
                <a:spLocks noChangeArrowheads="1"/>
              </p:cNvSpPr>
              <p:nvPr userDrawn="1"/>
            </p:nvSpPr>
            <p:spPr bwMode="auto">
              <a:xfrm>
                <a:off x="192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268" name="Group 126"/>
            <p:cNvGrpSpPr>
              <a:grpSpLocks/>
            </p:cNvGrpSpPr>
            <p:nvPr userDrawn="1"/>
          </p:nvGrpSpPr>
          <p:grpSpPr bwMode="auto">
            <a:xfrm>
              <a:off x="0" y="2304"/>
              <a:ext cx="240" cy="768"/>
              <a:chOff x="0" y="0"/>
              <a:chExt cx="240" cy="768"/>
            </a:xfrm>
          </p:grpSpPr>
          <p:sp>
            <p:nvSpPr>
              <p:cNvPr id="1336" name="Rectangle 127"/>
              <p:cNvSpPr>
                <a:spLocks noChangeArrowheads="1"/>
              </p:cNvSpPr>
              <p:nvPr userDrawn="1"/>
            </p:nvSpPr>
            <p:spPr bwMode="auto">
              <a:xfrm>
                <a:off x="0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37" name="Rectangle 128"/>
              <p:cNvSpPr>
                <a:spLocks noChangeArrowheads="1"/>
              </p:cNvSpPr>
              <p:nvPr userDrawn="1"/>
            </p:nvSpPr>
            <p:spPr bwMode="auto">
              <a:xfrm>
                <a:off x="48" y="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38" name="Rectangle 129"/>
              <p:cNvSpPr>
                <a:spLocks noChangeArrowheads="1"/>
              </p:cNvSpPr>
              <p:nvPr userDrawn="1"/>
            </p:nvSpPr>
            <p:spPr bwMode="auto">
              <a:xfrm>
                <a:off x="96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39" name="Rectangle 130"/>
              <p:cNvSpPr>
                <a:spLocks noChangeArrowheads="1"/>
              </p:cNvSpPr>
              <p:nvPr userDrawn="1"/>
            </p:nvSpPr>
            <p:spPr bwMode="auto">
              <a:xfrm>
                <a:off x="144" y="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40" name="Rectangle 131"/>
              <p:cNvSpPr>
                <a:spLocks noChangeArrowheads="1"/>
              </p:cNvSpPr>
              <p:nvPr userDrawn="1"/>
            </p:nvSpPr>
            <p:spPr bwMode="auto">
              <a:xfrm>
                <a:off x="192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41" name="Rectangle 132"/>
              <p:cNvSpPr>
                <a:spLocks noChangeArrowheads="1"/>
              </p:cNvSpPr>
              <p:nvPr userDrawn="1"/>
            </p:nvSpPr>
            <p:spPr bwMode="auto">
              <a:xfrm>
                <a:off x="0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42" name="Rectangle 133"/>
              <p:cNvSpPr>
                <a:spLocks noChangeArrowheads="1"/>
              </p:cNvSpPr>
              <p:nvPr userDrawn="1"/>
            </p:nvSpPr>
            <p:spPr bwMode="auto">
              <a:xfrm>
                <a:off x="48" y="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43" name="Rectangle 134"/>
              <p:cNvSpPr>
                <a:spLocks noChangeArrowheads="1"/>
              </p:cNvSpPr>
              <p:nvPr userDrawn="1"/>
            </p:nvSpPr>
            <p:spPr bwMode="auto">
              <a:xfrm>
                <a:off x="96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44" name="Rectangle 135"/>
              <p:cNvSpPr>
                <a:spLocks noChangeArrowheads="1"/>
              </p:cNvSpPr>
              <p:nvPr userDrawn="1"/>
            </p:nvSpPr>
            <p:spPr bwMode="auto">
              <a:xfrm>
                <a:off x="144" y="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45" name="Rectangle 136"/>
              <p:cNvSpPr>
                <a:spLocks noChangeArrowheads="1"/>
              </p:cNvSpPr>
              <p:nvPr userDrawn="1"/>
            </p:nvSpPr>
            <p:spPr bwMode="auto">
              <a:xfrm>
                <a:off x="192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46" name="Rectangle 137"/>
              <p:cNvSpPr>
                <a:spLocks noChangeArrowheads="1"/>
              </p:cNvSpPr>
              <p:nvPr userDrawn="1"/>
            </p:nvSpPr>
            <p:spPr bwMode="auto">
              <a:xfrm>
                <a:off x="0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47" name="Rectangle 138"/>
              <p:cNvSpPr>
                <a:spLocks noChangeArrowheads="1"/>
              </p:cNvSpPr>
              <p:nvPr userDrawn="1"/>
            </p:nvSpPr>
            <p:spPr bwMode="auto">
              <a:xfrm>
                <a:off x="48" y="1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48" name="Rectangle 139"/>
              <p:cNvSpPr>
                <a:spLocks noChangeArrowheads="1"/>
              </p:cNvSpPr>
              <p:nvPr userDrawn="1"/>
            </p:nvSpPr>
            <p:spPr bwMode="auto">
              <a:xfrm>
                <a:off x="96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49" name="Rectangle 140"/>
              <p:cNvSpPr>
                <a:spLocks noChangeArrowheads="1"/>
              </p:cNvSpPr>
              <p:nvPr userDrawn="1"/>
            </p:nvSpPr>
            <p:spPr bwMode="auto">
              <a:xfrm>
                <a:off x="144" y="1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50" name="Rectangle 141"/>
              <p:cNvSpPr>
                <a:spLocks noChangeArrowheads="1"/>
              </p:cNvSpPr>
              <p:nvPr userDrawn="1"/>
            </p:nvSpPr>
            <p:spPr bwMode="auto">
              <a:xfrm>
                <a:off x="192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51" name="Rectangle 142"/>
              <p:cNvSpPr>
                <a:spLocks noChangeArrowheads="1"/>
              </p:cNvSpPr>
              <p:nvPr userDrawn="1"/>
            </p:nvSpPr>
            <p:spPr bwMode="auto">
              <a:xfrm>
                <a:off x="0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52" name="Rectangle 143"/>
              <p:cNvSpPr>
                <a:spLocks noChangeArrowheads="1"/>
              </p:cNvSpPr>
              <p:nvPr userDrawn="1"/>
            </p:nvSpPr>
            <p:spPr bwMode="auto">
              <a:xfrm>
                <a:off x="48" y="2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53" name="Rectangle 144"/>
              <p:cNvSpPr>
                <a:spLocks noChangeArrowheads="1"/>
              </p:cNvSpPr>
              <p:nvPr userDrawn="1"/>
            </p:nvSpPr>
            <p:spPr bwMode="auto">
              <a:xfrm>
                <a:off x="96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54" name="Rectangle 145"/>
              <p:cNvSpPr>
                <a:spLocks noChangeArrowheads="1"/>
              </p:cNvSpPr>
              <p:nvPr userDrawn="1"/>
            </p:nvSpPr>
            <p:spPr bwMode="auto">
              <a:xfrm>
                <a:off x="144" y="2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55" name="Rectangle 146"/>
              <p:cNvSpPr>
                <a:spLocks noChangeArrowheads="1"/>
              </p:cNvSpPr>
              <p:nvPr userDrawn="1"/>
            </p:nvSpPr>
            <p:spPr bwMode="auto">
              <a:xfrm>
                <a:off x="192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56" name="Rectangle 147"/>
              <p:cNvSpPr>
                <a:spLocks noChangeArrowheads="1"/>
              </p:cNvSpPr>
              <p:nvPr userDrawn="1"/>
            </p:nvSpPr>
            <p:spPr bwMode="auto">
              <a:xfrm>
                <a:off x="0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57" name="Rectangle 148"/>
              <p:cNvSpPr>
                <a:spLocks noChangeArrowheads="1"/>
              </p:cNvSpPr>
              <p:nvPr userDrawn="1"/>
            </p:nvSpPr>
            <p:spPr bwMode="auto">
              <a:xfrm>
                <a:off x="48" y="3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58" name="Rectangle 149"/>
              <p:cNvSpPr>
                <a:spLocks noChangeArrowheads="1"/>
              </p:cNvSpPr>
              <p:nvPr userDrawn="1"/>
            </p:nvSpPr>
            <p:spPr bwMode="auto">
              <a:xfrm>
                <a:off x="96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59" name="Rectangle 150"/>
              <p:cNvSpPr>
                <a:spLocks noChangeArrowheads="1"/>
              </p:cNvSpPr>
              <p:nvPr userDrawn="1"/>
            </p:nvSpPr>
            <p:spPr bwMode="auto">
              <a:xfrm>
                <a:off x="144" y="3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60" name="Rectangle 151"/>
              <p:cNvSpPr>
                <a:spLocks noChangeArrowheads="1"/>
              </p:cNvSpPr>
              <p:nvPr userDrawn="1"/>
            </p:nvSpPr>
            <p:spPr bwMode="auto">
              <a:xfrm>
                <a:off x="192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61" name="Rectangle 152"/>
              <p:cNvSpPr>
                <a:spLocks noChangeArrowheads="1"/>
              </p:cNvSpPr>
              <p:nvPr userDrawn="1"/>
            </p:nvSpPr>
            <p:spPr bwMode="auto">
              <a:xfrm>
                <a:off x="0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62" name="Rectangle 153"/>
              <p:cNvSpPr>
                <a:spLocks noChangeArrowheads="1"/>
              </p:cNvSpPr>
              <p:nvPr userDrawn="1"/>
            </p:nvSpPr>
            <p:spPr bwMode="auto">
              <a:xfrm>
                <a:off x="48" y="4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63" name="Rectangle 154"/>
              <p:cNvSpPr>
                <a:spLocks noChangeArrowheads="1"/>
              </p:cNvSpPr>
              <p:nvPr userDrawn="1"/>
            </p:nvSpPr>
            <p:spPr bwMode="auto">
              <a:xfrm>
                <a:off x="96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64" name="Rectangle 155"/>
              <p:cNvSpPr>
                <a:spLocks noChangeArrowheads="1"/>
              </p:cNvSpPr>
              <p:nvPr userDrawn="1"/>
            </p:nvSpPr>
            <p:spPr bwMode="auto">
              <a:xfrm>
                <a:off x="144" y="4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65" name="Rectangle 156"/>
              <p:cNvSpPr>
                <a:spLocks noChangeArrowheads="1"/>
              </p:cNvSpPr>
              <p:nvPr userDrawn="1"/>
            </p:nvSpPr>
            <p:spPr bwMode="auto">
              <a:xfrm>
                <a:off x="192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66" name="Rectangle 157"/>
              <p:cNvSpPr>
                <a:spLocks noChangeArrowheads="1"/>
              </p:cNvSpPr>
              <p:nvPr userDrawn="1"/>
            </p:nvSpPr>
            <p:spPr bwMode="auto">
              <a:xfrm>
                <a:off x="0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67" name="Rectangle 158"/>
              <p:cNvSpPr>
                <a:spLocks noChangeArrowheads="1"/>
              </p:cNvSpPr>
              <p:nvPr userDrawn="1"/>
            </p:nvSpPr>
            <p:spPr bwMode="auto">
              <a:xfrm>
                <a:off x="48" y="5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68" name="Rectangle 159"/>
              <p:cNvSpPr>
                <a:spLocks noChangeArrowheads="1"/>
              </p:cNvSpPr>
              <p:nvPr userDrawn="1"/>
            </p:nvSpPr>
            <p:spPr bwMode="auto">
              <a:xfrm>
                <a:off x="96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69" name="Rectangle 160"/>
              <p:cNvSpPr>
                <a:spLocks noChangeArrowheads="1"/>
              </p:cNvSpPr>
              <p:nvPr userDrawn="1"/>
            </p:nvSpPr>
            <p:spPr bwMode="auto">
              <a:xfrm>
                <a:off x="144" y="5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70" name="Rectangle 161"/>
              <p:cNvSpPr>
                <a:spLocks noChangeArrowheads="1"/>
              </p:cNvSpPr>
              <p:nvPr userDrawn="1"/>
            </p:nvSpPr>
            <p:spPr bwMode="auto">
              <a:xfrm>
                <a:off x="192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71" name="Rectangle 162"/>
              <p:cNvSpPr>
                <a:spLocks noChangeArrowheads="1"/>
              </p:cNvSpPr>
              <p:nvPr userDrawn="1"/>
            </p:nvSpPr>
            <p:spPr bwMode="auto">
              <a:xfrm>
                <a:off x="0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72" name="Rectangle 163"/>
              <p:cNvSpPr>
                <a:spLocks noChangeArrowheads="1"/>
              </p:cNvSpPr>
              <p:nvPr userDrawn="1"/>
            </p:nvSpPr>
            <p:spPr bwMode="auto">
              <a:xfrm>
                <a:off x="48" y="6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73" name="Rectangle 164"/>
              <p:cNvSpPr>
                <a:spLocks noChangeArrowheads="1"/>
              </p:cNvSpPr>
              <p:nvPr userDrawn="1"/>
            </p:nvSpPr>
            <p:spPr bwMode="auto">
              <a:xfrm>
                <a:off x="96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74" name="Rectangle 165"/>
              <p:cNvSpPr>
                <a:spLocks noChangeArrowheads="1"/>
              </p:cNvSpPr>
              <p:nvPr userDrawn="1"/>
            </p:nvSpPr>
            <p:spPr bwMode="auto">
              <a:xfrm>
                <a:off x="144" y="6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75" name="Rectangle 166"/>
              <p:cNvSpPr>
                <a:spLocks noChangeArrowheads="1"/>
              </p:cNvSpPr>
              <p:nvPr userDrawn="1"/>
            </p:nvSpPr>
            <p:spPr bwMode="auto">
              <a:xfrm>
                <a:off x="192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269" name="Group 167"/>
            <p:cNvGrpSpPr>
              <a:grpSpLocks/>
            </p:cNvGrpSpPr>
            <p:nvPr userDrawn="1"/>
          </p:nvGrpSpPr>
          <p:grpSpPr bwMode="auto">
            <a:xfrm>
              <a:off x="0" y="3072"/>
              <a:ext cx="240" cy="768"/>
              <a:chOff x="0" y="3072"/>
              <a:chExt cx="240" cy="768"/>
            </a:xfrm>
          </p:grpSpPr>
          <p:sp>
            <p:nvSpPr>
              <p:cNvPr id="1296" name="Rectangle 168"/>
              <p:cNvSpPr>
                <a:spLocks noChangeArrowheads="1"/>
              </p:cNvSpPr>
              <p:nvPr userDrawn="1"/>
            </p:nvSpPr>
            <p:spPr bwMode="auto">
              <a:xfrm>
                <a:off x="0" y="31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97" name="Rectangle 169"/>
              <p:cNvSpPr>
                <a:spLocks noChangeArrowheads="1"/>
              </p:cNvSpPr>
              <p:nvPr userDrawn="1"/>
            </p:nvSpPr>
            <p:spPr bwMode="auto">
              <a:xfrm>
                <a:off x="48" y="30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98" name="Rectangle 170"/>
              <p:cNvSpPr>
                <a:spLocks noChangeArrowheads="1"/>
              </p:cNvSpPr>
              <p:nvPr userDrawn="1"/>
            </p:nvSpPr>
            <p:spPr bwMode="auto">
              <a:xfrm>
                <a:off x="96" y="31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99" name="Rectangle 171"/>
              <p:cNvSpPr>
                <a:spLocks noChangeArrowheads="1"/>
              </p:cNvSpPr>
              <p:nvPr userDrawn="1"/>
            </p:nvSpPr>
            <p:spPr bwMode="auto">
              <a:xfrm>
                <a:off x="144" y="30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00" name="Rectangle 172"/>
              <p:cNvSpPr>
                <a:spLocks noChangeArrowheads="1"/>
              </p:cNvSpPr>
              <p:nvPr userDrawn="1"/>
            </p:nvSpPr>
            <p:spPr bwMode="auto">
              <a:xfrm>
                <a:off x="192" y="31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01" name="Rectangle 173"/>
              <p:cNvSpPr>
                <a:spLocks noChangeArrowheads="1"/>
              </p:cNvSpPr>
              <p:nvPr userDrawn="1"/>
            </p:nvSpPr>
            <p:spPr bwMode="auto">
              <a:xfrm>
                <a:off x="0" y="321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02" name="Rectangle 174"/>
              <p:cNvSpPr>
                <a:spLocks noChangeArrowheads="1"/>
              </p:cNvSpPr>
              <p:nvPr userDrawn="1"/>
            </p:nvSpPr>
            <p:spPr bwMode="auto">
              <a:xfrm>
                <a:off x="48" y="316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03" name="Rectangle 175"/>
              <p:cNvSpPr>
                <a:spLocks noChangeArrowheads="1"/>
              </p:cNvSpPr>
              <p:nvPr userDrawn="1"/>
            </p:nvSpPr>
            <p:spPr bwMode="auto">
              <a:xfrm>
                <a:off x="96" y="321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04" name="Rectangle 176"/>
              <p:cNvSpPr>
                <a:spLocks noChangeArrowheads="1"/>
              </p:cNvSpPr>
              <p:nvPr userDrawn="1"/>
            </p:nvSpPr>
            <p:spPr bwMode="auto">
              <a:xfrm>
                <a:off x="144" y="316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05" name="Rectangle 177"/>
              <p:cNvSpPr>
                <a:spLocks noChangeArrowheads="1"/>
              </p:cNvSpPr>
              <p:nvPr userDrawn="1"/>
            </p:nvSpPr>
            <p:spPr bwMode="auto">
              <a:xfrm>
                <a:off x="192" y="321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06" name="Rectangle 178"/>
              <p:cNvSpPr>
                <a:spLocks noChangeArrowheads="1"/>
              </p:cNvSpPr>
              <p:nvPr userDrawn="1"/>
            </p:nvSpPr>
            <p:spPr bwMode="auto">
              <a:xfrm>
                <a:off x="0" y="331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07" name="Rectangle 179"/>
              <p:cNvSpPr>
                <a:spLocks noChangeArrowheads="1"/>
              </p:cNvSpPr>
              <p:nvPr userDrawn="1"/>
            </p:nvSpPr>
            <p:spPr bwMode="auto">
              <a:xfrm>
                <a:off x="48" y="326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08" name="Rectangle 180"/>
              <p:cNvSpPr>
                <a:spLocks noChangeArrowheads="1"/>
              </p:cNvSpPr>
              <p:nvPr userDrawn="1"/>
            </p:nvSpPr>
            <p:spPr bwMode="auto">
              <a:xfrm>
                <a:off x="96" y="331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09" name="Rectangle 181"/>
              <p:cNvSpPr>
                <a:spLocks noChangeArrowheads="1"/>
              </p:cNvSpPr>
              <p:nvPr userDrawn="1"/>
            </p:nvSpPr>
            <p:spPr bwMode="auto">
              <a:xfrm>
                <a:off x="144" y="326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10" name="Rectangle 182"/>
              <p:cNvSpPr>
                <a:spLocks noChangeArrowheads="1"/>
              </p:cNvSpPr>
              <p:nvPr userDrawn="1"/>
            </p:nvSpPr>
            <p:spPr bwMode="auto">
              <a:xfrm>
                <a:off x="192" y="331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11" name="Rectangle 183"/>
              <p:cNvSpPr>
                <a:spLocks noChangeArrowheads="1"/>
              </p:cNvSpPr>
              <p:nvPr userDrawn="1"/>
            </p:nvSpPr>
            <p:spPr bwMode="auto">
              <a:xfrm>
                <a:off x="0" y="340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12" name="Rectangle 184"/>
              <p:cNvSpPr>
                <a:spLocks noChangeArrowheads="1"/>
              </p:cNvSpPr>
              <p:nvPr userDrawn="1"/>
            </p:nvSpPr>
            <p:spPr bwMode="auto">
              <a:xfrm>
                <a:off x="48" y="336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13" name="Rectangle 185"/>
              <p:cNvSpPr>
                <a:spLocks noChangeArrowheads="1"/>
              </p:cNvSpPr>
              <p:nvPr userDrawn="1"/>
            </p:nvSpPr>
            <p:spPr bwMode="auto">
              <a:xfrm>
                <a:off x="96" y="340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14" name="Rectangle 186"/>
              <p:cNvSpPr>
                <a:spLocks noChangeArrowheads="1"/>
              </p:cNvSpPr>
              <p:nvPr userDrawn="1"/>
            </p:nvSpPr>
            <p:spPr bwMode="auto">
              <a:xfrm>
                <a:off x="144" y="336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15" name="Rectangle 187"/>
              <p:cNvSpPr>
                <a:spLocks noChangeArrowheads="1"/>
              </p:cNvSpPr>
              <p:nvPr userDrawn="1"/>
            </p:nvSpPr>
            <p:spPr bwMode="auto">
              <a:xfrm>
                <a:off x="192" y="340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16" name="Rectangle 188"/>
              <p:cNvSpPr>
                <a:spLocks noChangeArrowheads="1"/>
              </p:cNvSpPr>
              <p:nvPr userDrawn="1"/>
            </p:nvSpPr>
            <p:spPr bwMode="auto">
              <a:xfrm>
                <a:off x="0" y="350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17" name="Rectangle 189"/>
              <p:cNvSpPr>
                <a:spLocks noChangeArrowheads="1"/>
              </p:cNvSpPr>
              <p:nvPr userDrawn="1"/>
            </p:nvSpPr>
            <p:spPr bwMode="auto">
              <a:xfrm>
                <a:off x="48" y="345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18" name="Rectangle 190"/>
              <p:cNvSpPr>
                <a:spLocks noChangeArrowheads="1"/>
              </p:cNvSpPr>
              <p:nvPr userDrawn="1"/>
            </p:nvSpPr>
            <p:spPr bwMode="auto">
              <a:xfrm>
                <a:off x="96" y="350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19" name="Rectangle 191"/>
              <p:cNvSpPr>
                <a:spLocks noChangeArrowheads="1"/>
              </p:cNvSpPr>
              <p:nvPr userDrawn="1"/>
            </p:nvSpPr>
            <p:spPr bwMode="auto">
              <a:xfrm>
                <a:off x="144" y="345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20" name="Rectangle 192"/>
              <p:cNvSpPr>
                <a:spLocks noChangeArrowheads="1"/>
              </p:cNvSpPr>
              <p:nvPr userDrawn="1"/>
            </p:nvSpPr>
            <p:spPr bwMode="auto">
              <a:xfrm>
                <a:off x="192" y="350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21" name="Rectangle 193"/>
              <p:cNvSpPr>
                <a:spLocks noChangeArrowheads="1"/>
              </p:cNvSpPr>
              <p:nvPr userDrawn="1"/>
            </p:nvSpPr>
            <p:spPr bwMode="auto">
              <a:xfrm>
                <a:off x="0" y="360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22" name="Rectangle 194"/>
              <p:cNvSpPr>
                <a:spLocks noChangeArrowheads="1"/>
              </p:cNvSpPr>
              <p:nvPr userDrawn="1"/>
            </p:nvSpPr>
            <p:spPr bwMode="auto">
              <a:xfrm>
                <a:off x="48" y="355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23" name="Rectangle 195"/>
              <p:cNvSpPr>
                <a:spLocks noChangeArrowheads="1"/>
              </p:cNvSpPr>
              <p:nvPr userDrawn="1"/>
            </p:nvSpPr>
            <p:spPr bwMode="auto">
              <a:xfrm>
                <a:off x="96" y="360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24" name="Rectangle 196"/>
              <p:cNvSpPr>
                <a:spLocks noChangeArrowheads="1"/>
              </p:cNvSpPr>
              <p:nvPr userDrawn="1"/>
            </p:nvSpPr>
            <p:spPr bwMode="auto">
              <a:xfrm>
                <a:off x="144" y="355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25" name="Rectangle 197"/>
              <p:cNvSpPr>
                <a:spLocks noChangeArrowheads="1"/>
              </p:cNvSpPr>
              <p:nvPr userDrawn="1"/>
            </p:nvSpPr>
            <p:spPr bwMode="auto">
              <a:xfrm>
                <a:off x="192" y="360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26" name="Rectangle 198"/>
              <p:cNvSpPr>
                <a:spLocks noChangeArrowheads="1"/>
              </p:cNvSpPr>
              <p:nvPr userDrawn="1"/>
            </p:nvSpPr>
            <p:spPr bwMode="auto">
              <a:xfrm>
                <a:off x="0" y="36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27" name="Rectangle 199"/>
              <p:cNvSpPr>
                <a:spLocks noChangeArrowheads="1"/>
              </p:cNvSpPr>
              <p:nvPr userDrawn="1"/>
            </p:nvSpPr>
            <p:spPr bwMode="auto">
              <a:xfrm>
                <a:off x="48" y="36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28" name="Rectangle 200"/>
              <p:cNvSpPr>
                <a:spLocks noChangeArrowheads="1"/>
              </p:cNvSpPr>
              <p:nvPr userDrawn="1"/>
            </p:nvSpPr>
            <p:spPr bwMode="auto">
              <a:xfrm>
                <a:off x="96" y="36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29" name="Rectangle 201"/>
              <p:cNvSpPr>
                <a:spLocks noChangeArrowheads="1"/>
              </p:cNvSpPr>
              <p:nvPr userDrawn="1"/>
            </p:nvSpPr>
            <p:spPr bwMode="auto">
              <a:xfrm>
                <a:off x="144" y="36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30" name="Rectangle 202"/>
              <p:cNvSpPr>
                <a:spLocks noChangeArrowheads="1"/>
              </p:cNvSpPr>
              <p:nvPr userDrawn="1"/>
            </p:nvSpPr>
            <p:spPr bwMode="auto">
              <a:xfrm>
                <a:off x="192" y="36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31" name="Rectangle 203"/>
              <p:cNvSpPr>
                <a:spLocks noChangeArrowheads="1"/>
              </p:cNvSpPr>
              <p:nvPr userDrawn="1"/>
            </p:nvSpPr>
            <p:spPr bwMode="auto">
              <a:xfrm>
                <a:off x="0" y="37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32" name="Rectangle 204"/>
              <p:cNvSpPr>
                <a:spLocks noChangeArrowheads="1"/>
              </p:cNvSpPr>
              <p:nvPr userDrawn="1"/>
            </p:nvSpPr>
            <p:spPr bwMode="auto">
              <a:xfrm>
                <a:off x="48" y="37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33" name="Rectangle 205"/>
              <p:cNvSpPr>
                <a:spLocks noChangeArrowheads="1"/>
              </p:cNvSpPr>
              <p:nvPr userDrawn="1"/>
            </p:nvSpPr>
            <p:spPr bwMode="auto">
              <a:xfrm>
                <a:off x="96" y="37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34" name="Rectangle 206"/>
              <p:cNvSpPr>
                <a:spLocks noChangeArrowheads="1"/>
              </p:cNvSpPr>
              <p:nvPr userDrawn="1"/>
            </p:nvSpPr>
            <p:spPr bwMode="auto">
              <a:xfrm>
                <a:off x="144" y="37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335" name="Rectangle 207"/>
              <p:cNvSpPr>
                <a:spLocks noChangeArrowheads="1"/>
              </p:cNvSpPr>
              <p:nvPr userDrawn="1"/>
            </p:nvSpPr>
            <p:spPr bwMode="auto">
              <a:xfrm>
                <a:off x="192" y="37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270" name="Group 208"/>
            <p:cNvGrpSpPr>
              <a:grpSpLocks/>
            </p:cNvGrpSpPr>
            <p:nvPr userDrawn="1"/>
          </p:nvGrpSpPr>
          <p:grpSpPr bwMode="auto">
            <a:xfrm>
              <a:off x="0" y="3840"/>
              <a:ext cx="240" cy="480"/>
              <a:chOff x="0" y="3840"/>
              <a:chExt cx="240" cy="480"/>
            </a:xfrm>
          </p:grpSpPr>
          <p:sp>
            <p:nvSpPr>
              <p:cNvPr id="1271" name="Rectangle 209"/>
              <p:cNvSpPr>
                <a:spLocks noChangeArrowheads="1"/>
              </p:cNvSpPr>
              <p:nvPr userDrawn="1"/>
            </p:nvSpPr>
            <p:spPr bwMode="auto">
              <a:xfrm>
                <a:off x="0" y="38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72" name="Rectangle 210"/>
              <p:cNvSpPr>
                <a:spLocks noChangeArrowheads="1"/>
              </p:cNvSpPr>
              <p:nvPr userDrawn="1"/>
            </p:nvSpPr>
            <p:spPr bwMode="auto">
              <a:xfrm>
                <a:off x="48" y="38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73" name="Rectangle 211"/>
              <p:cNvSpPr>
                <a:spLocks noChangeArrowheads="1"/>
              </p:cNvSpPr>
              <p:nvPr userDrawn="1"/>
            </p:nvSpPr>
            <p:spPr bwMode="auto">
              <a:xfrm>
                <a:off x="96" y="38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74" name="Rectangle 212"/>
              <p:cNvSpPr>
                <a:spLocks noChangeArrowheads="1"/>
              </p:cNvSpPr>
              <p:nvPr userDrawn="1"/>
            </p:nvSpPr>
            <p:spPr bwMode="auto">
              <a:xfrm>
                <a:off x="144" y="38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75" name="Rectangle 213"/>
              <p:cNvSpPr>
                <a:spLocks noChangeArrowheads="1"/>
              </p:cNvSpPr>
              <p:nvPr userDrawn="1"/>
            </p:nvSpPr>
            <p:spPr bwMode="auto">
              <a:xfrm>
                <a:off x="192" y="38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76" name="Rectangle 214"/>
              <p:cNvSpPr>
                <a:spLocks noChangeArrowheads="1"/>
              </p:cNvSpPr>
              <p:nvPr userDrawn="1"/>
            </p:nvSpPr>
            <p:spPr bwMode="auto">
              <a:xfrm>
                <a:off x="0" y="39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77" name="Rectangle 215"/>
              <p:cNvSpPr>
                <a:spLocks noChangeArrowheads="1"/>
              </p:cNvSpPr>
              <p:nvPr userDrawn="1"/>
            </p:nvSpPr>
            <p:spPr bwMode="auto">
              <a:xfrm>
                <a:off x="48" y="39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78" name="Rectangle 216"/>
              <p:cNvSpPr>
                <a:spLocks noChangeArrowheads="1"/>
              </p:cNvSpPr>
              <p:nvPr userDrawn="1"/>
            </p:nvSpPr>
            <p:spPr bwMode="auto">
              <a:xfrm>
                <a:off x="96" y="39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79" name="Rectangle 217"/>
              <p:cNvSpPr>
                <a:spLocks noChangeArrowheads="1"/>
              </p:cNvSpPr>
              <p:nvPr userDrawn="1"/>
            </p:nvSpPr>
            <p:spPr bwMode="auto">
              <a:xfrm>
                <a:off x="144" y="39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80" name="Rectangle 218"/>
              <p:cNvSpPr>
                <a:spLocks noChangeArrowheads="1"/>
              </p:cNvSpPr>
              <p:nvPr userDrawn="1"/>
            </p:nvSpPr>
            <p:spPr bwMode="auto">
              <a:xfrm>
                <a:off x="192" y="39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81" name="Rectangle 219"/>
              <p:cNvSpPr>
                <a:spLocks noChangeArrowheads="1"/>
              </p:cNvSpPr>
              <p:nvPr userDrawn="1"/>
            </p:nvSpPr>
            <p:spPr bwMode="auto">
              <a:xfrm>
                <a:off x="0" y="40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82" name="Rectangle 220"/>
              <p:cNvSpPr>
                <a:spLocks noChangeArrowheads="1"/>
              </p:cNvSpPr>
              <p:nvPr userDrawn="1"/>
            </p:nvSpPr>
            <p:spPr bwMode="auto">
              <a:xfrm>
                <a:off x="48" y="40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83" name="Rectangle 221"/>
              <p:cNvSpPr>
                <a:spLocks noChangeArrowheads="1"/>
              </p:cNvSpPr>
              <p:nvPr userDrawn="1"/>
            </p:nvSpPr>
            <p:spPr bwMode="auto">
              <a:xfrm>
                <a:off x="96" y="40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84" name="Rectangle 222"/>
              <p:cNvSpPr>
                <a:spLocks noChangeArrowheads="1"/>
              </p:cNvSpPr>
              <p:nvPr userDrawn="1"/>
            </p:nvSpPr>
            <p:spPr bwMode="auto">
              <a:xfrm>
                <a:off x="144" y="40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85" name="Rectangle 223"/>
              <p:cNvSpPr>
                <a:spLocks noChangeArrowheads="1"/>
              </p:cNvSpPr>
              <p:nvPr userDrawn="1"/>
            </p:nvSpPr>
            <p:spPr bwMode="auto">
              <a:xfrm>
                <a:off x="192" y="40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86" name="Rectangle 224"/>
              <p:cNvSpPr>
                <a:spLocks noChangeArrowheads="1"/>
              </p:cNvSpPr>
              <p:nvPr userDrawn="1"/>
            </p:nvSpPr>
            <p:spPr bwMode="auto">
              <a:xfrm>
                <a:off x="0" y="41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87" name="Rectangle 225"/>
              <p:cNvSpPr>
                <a:spLocks noChangeArrowheads="1"/>
              </p:cNvSpPr>
              <p:nvPr userDrawn="1"/>
            </p:nvSpPr>
            <p:spPr bwMode="auto">
              <a:xfrm>
                <a:off x="48" y="41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88" name="Rectangle 226"/>
              <p:cNvSpPr>
                <a:spLocks noChangeArrowheads="1"/>
              </p:cNvSpPr>
              <p:nvPr userDrawn="1"/>
            </p:nvSpPr>
            <p:spPr bwMode="auto">
              <a:xfrm>
                <a:off x="96" y="41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89" name="Rectangle 227"/>
              <p:cNvSpPr>
                <a:spLocks noChangeArrowheads="1"/>
              </p:cNvSpPr>
              <p:nvPr userDrawn="1"/>
            </p:nvSpPr>
            <p:spPr bwMode="auto">
              <a:xfrm>
                <a:off x="144" y="41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90" name="Rectangle 228"/>
              <p:cNvSpPr>
                <a:spLocks noChangeArrowheads="1"/>
              </p:cNvSpPr>
              <p:nvPr userDrawn="1"/>
            </p:nvSpPr>
            <p:spPr bwMode="auto">
              <a:xfrm>
                <a:off x="192" y="41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91" name="Rectangle 229"/>
              <p:cNvSpPr>
                <a:spLocks noChangeArrowheads="1"/>
              </p:cNvSpPr>
              <p:nvPr userDrawn="1"/>
            </p:nvSpPr>
            <p:spPr bwMode="auto">
              <a:xfrm>
                <a:off x="0" y="42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92" name="Rectangle 230"/>
              <p:cNvSpPr>
                <a:spLocks noChangeArrowheads="1"/>
              </p:cNvSpPr>
              <p:nvPr userDrawn="1"/>
            </p:nvSpPr>
            <p:spPr bwMode="auto">
              <a:xfrm>
                <a:off x="48" y="42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93" name="Rectangle 231"/>
              <p:cNvSpPr>
                <a:spLocks noChangeArrowheads="1"/>
              </p:cNvSpPr>
              <p:nvPr userDrawn="1"/>
            </p:nvSpPr>
            <p:spPr bwMode="auto">
              <a:xfrm>
                <a:off x="96" y="42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94" name="Rectangle 232"/>
              <p:cNvSpPr>
                <a:spLocks noChangeArrowheads="1"/>
              </p:cNvSpPr>
              <p:nvPr userDrawn="1"/>
            </p:nvSpPr>
            <p:spPr bwMode="auto">
              <a:xfrm>
                <a:off x="144" y="42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95" name="Rectangle 233"/>
              <p:cNvSpPr>
                <a:spLocks noChangeArrowheads="1"/>
              </p:cNvSpPr>
              <p:nvPr userDrawn="1"/>
            </p:nvSpPr>
            <p:spPr bwMode="auto">
              <a:xfrm>
                <a:off x="192" y="42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</p:grpSp>
      </p:grpSp>
      <p:grpSp>
        <p:nvGrpSpPr>
          <p:cNvPr id="1027" name="Group 234"/>
          <p:cNvGrpSpPr>
            <a:grpSpLocks/>
          </p:cNvGrpSpPr>
          <p:nvPr/>
        </p:nvGrpSpPr>
        <p:grpSpPr bwMode="auto">
          <a:xfrm>
            <a:off x="0" y="0"/>
            <a:ext cx="1262063" cy="42629138"/>
            <a:chOff x="0" y="0"/>
            <a:chExt cx="240" cy="4320"/>
          </a:xfrm>
        </p:grpSpPr>
        <p:grpSp>
          <p:nvGrpSpPr>
            <p:cNvPr id="1034" name="Group 235"/>
            <p:cNvGrpSpPr>
              <a:grpSpLocks/>
            </p:cNvGrpSpPr>
            <p:nvPr userDrawn="1"/>
          </p:nvGrpSpPr>
          <p:grpSpPr bwMode="auto">
            <a:xfrm>
              <a:off x="0" y="0"/>
              <a:ext cx="240" cy="768"/>
              <a:chOff x="0" y="0"/>
              <a:chExt cx="240" cy="768"/>
            </a:xfrm>
          </p:grpSpPr>
          <p:sp>
            <p:nvSpPr>
              <p:cNvPr id="1225" name="Rectangle 236"/>
              <p:cNvSpPr>
                <a:spLocks noChangeArrowheads="1"/>
              </p:cNvSpPr>
              <p:nvPr userDrawn="1"/>
            </p:nvSpPr>
            <p:spPr bwMode="auto">
              <a:xfrm>
                <a:off x="0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26" name="Rectangle 237"/>
              <p:cNvSpPr>
                <a:spLocks noChangeArrowheads="1"/>
              </p:cNvSpPr>
              <p:nvPr userDrawn="1"/>
            </p:nvSpPr>
            <p:spPr bwMode="auto">
              <a:xfrm>
                <a:off x="48" y="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27" name="Rectangle 238"/>
              <p:cNvSpPr>
                <a:spLocks noChangeArrowheads="1"/>
              </p:cNvSpPr>
              <p:nvPr userDrawn="1"/>
            </p:nvSpPr>
            <p:spPr bwMode="auto">
              <a:xfrm>
                <a:off x="96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28" name="Rectangle 239"/>
              <p:cNvSpPr>
                <a:spLocks noChangeArrowheads="1"/>
              </p:cNvSpPr>
              <p:nvPr userDrawn="1"/>
            </p:nvSpPr>
            <p:spPr bwMode="auto">
              <a:xfrm>
                <a:off x="144" y="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29" name="Rectangle 240"/>
              <p:cNvSpPr>
                <a:spLocks noChangeArrowheads="1"/>
              </p:cNvSpPr>
              <p:nvPr userDrawn="1"/>
            </p:nvSpPr>
            <p:spPr bwMode="auto">
              <a:xfrm>
                <a:off x="192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30" name="Rectangle 241"/>
              <p:cNvSpPr>
                <a:spLocks noChangeArrowheads="1"/>
              </p:cNvSpPr>
              <p:nvPr userDrawn="1"/>
            </p:nvSpPr>
            <p:spPr bwMode="auto">
              <a:xfrm>
                <a:off x="0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31" name="Rectangle 242"/>
              <p:cNvSpPr>
                <a:spLocks noChangeArrowheads="1"/>
              </p:cNvSpPr>
              <p:nvPr userDrawn="1"/>
            </p:nvSpPr>
            <p:spPr bwMode="auto">
              <a:xfrm>
                <a:off x="48" y="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32" name="Rectangle 243"/>
              <p:cNvSpPr>
                <a:spLocks noChangeArrowheads="1"/>
              </p:cNvSpPr>
              <p:nvPr userDrawn="1"/>
            </p:nvSpPr>
            <p:spPr bwMode="auto">
              <a:xfrm>
                <a:off x="96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33" name="Rectangle 244"/>
              <p:cNvSpPr>
                <a:spLocks noChangeArrowheads="1"/>
              </p:cNvSpPr>
              <p:nvPr userDrawn="1"/>
            </p:nvSpPr>
            <p:spPr bwMode="auto">
              <a:xfrm>
                <a:off x="144" y="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34" name="Rectangle 245"/>
              <p:cNvSpPr>
                <a:spLocks noChangeArrowheads="1"/>
              </p:cNvSpPr>
              <p:nvPr userDrawn="1"/>
            </p:nvSpPr>
            <p:spPr bwMode="auto">
              <a:xfrm>
                <a:off x="192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35" name="Rectangle 246"/>
              <p:cNvSpPr>
                <a:spLocks noChangeArrowheads="1"/>
              </p:cNvSpPr>
              <p:nvPr userDrawn="1"/>
            </p:nvSpPr>
            <p:spPr bwMode="auto">
              <a:xfrm>
                <a:off x="0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36" name="Rectangle 247"/>
              <p:cNvSpPr>
                <a:spLocks noChangeArrowheads="1"/>
              </p:cNvSpPr>
              <p:nvPr userDrawn="1"/>
            </p:nvSpPr>
            <p:spPr bwMode="auto">
              <a:xfrm>
                <a:off x="48" y="1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37" name="Rectangle 248"/>
              <p:cNvSpPr>
                <a:spLocks noChangeArrowheads="1"/>
              </p:cNvSpPr>
              <p:nvPr userDrawn="1"/>
            </p:nvSpPr>
            <p:spPr bwMode="auto">
              <a:xfrm>
                <a:off x="96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38" name="Rectangle 249"/>
              <p:cNvSpPr>
                <a:spLocks noChangeArrowheads="1"/>
              </p:cNvSpPr>
              <p:nvPr userDrawn="1"/>
            </p:nvSpPr>
            <p:spPr bwMode="auto">
              <a:xfrm>
                <a:off x="144" y="1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39" name="Rectangle 250"/>
              <p:cNvSpPr>
                <a:spLocks noChangeArrowheads="1"/>
              </p:cNvSpPr>
              <p:nvPr userDrawn="1"/>
            </p:nvSpPr>
            <p:spPr bwMode="auto">
              <a:xfrm>
                <a:off x="192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40" name="Rectangle 251"/>
              <p:cNvSpPr>
                <a:spLocks noChangeArrowheads="1"/>
              </p:cNvSpPr>
              <p:nvPr userDrawn="1"/>
            </p:nvSpPr>
            <p:spPr bwMode="auto">
              <a:xfrm>
                <a:off x="0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41" name="Rectangle 252"/>
              <p:cNvSpPr>
                <a:spLocks noChangeArrowheads="1"/>
              </p:cNvSpPr>
              <p:nvPr userDrawn="1"/>
            </p:nvSpPr>
            <p:spPr bwMode="auto">
              <a:xfrm>
                <a:off x="48" y="2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42" name="Rectangle 253"/>
              <p:cNvSpPr>
                <a:spLocks noChangeArrowheads="1"/>
              </p:cNvSpPr>
              <p:nvPr userDrawn="1"/>
            </p:nvSpPr>
            <p:spPr bwMode="auto">
              <a:xfrm>
                <a:off x="96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43" name="Rectangle 254"/>
              <p:cNvSpPr>
                <a:spLocks noChangeArrowheads="1"/>
              </p:cNvSpPr>
              <p:nvPr userDrawn="1"/>
            </p:nvSpPr>
            <p:spPr bwMode="auto">
              <a:xfrm>
                <a:off x="144" y="2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44" name="Rectangle 255"/>
              <p:cNvSpPr>
                <a:spLocks noChangeArrowheads="1"/>
              </p:cNvSpPr>
              <p:nvPr userDrawn="1"/>
            </p:nvSpPr>
            <p:spPr bwMode="auto">
              <a:xfrm>
                <a:off x="192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45" name="Rectangle 256"/>
              <p:cNvSpPr>
                <a:spLocks noChangeArrowheads="1"/>
              </p:cNvSpPr>
              <p:nvPr userDrawn="1"/>
            </p:nvSpPr>
            <p:spPr bwMode="auto">
              <a:xfrm>
                <a:off x="0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46" name="Rectangle 257"/>
              <p:cNvSpPr>
                <a:spLocks noChangeArrowheads="1"/>
              </p:cNvSpPr>
              <p:nvPr userDrawn="1"/>
            </p:nvSpPr>
            <p:spPr bwMode="auto">
              <a:xfrm>
                <a:off x="48" y="3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47" name="Rectangle 258"/>
              <p:cNvSpPr>
                <a:spLocks noChangeArrowheads="1"/>
              </p:cNvSpPr>
              <p:nvPr userDrawn="1"/>
            </p:nvSpPr>
            <p:spPr bwMode="auto">
              <a:xfrm>
                <a:off x="96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48" name="Rectangle 259"/>
              <p:cNvSpPr>
                <a:spLocks noChangeArrowheads="1"/>
              </p:cNvSpPr>
              <p:nvPr userDrawn="1"/>
            </p:nvSpPr>
            <p:spPr bwMode="auto">
              <a:xfrm>
                <a:off x="144" y="3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49" name="Rectangle 260"/>
              <p:cNvSpPr>
                <a:spLocks noChangeArrowheads="1"/>
              </p:cNvSpPr>
              <p:nvPr userDrawn="1"/>
            </p:nvSpPr>
            <p:spPr bwMode="auto">
              <a:xfrm>
                <a:off x="192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50" name="Rectangle 261"/>
              <p:cNvSpPr>
                <a:spLocks noChangeArrowheads="1"/>
              </p:cNvSpPr>
              <p:nvPr userDrawn="1"/>
            </p:nvSpPr>
            <p:spPr bwMode="auto">
              <a:xfrm>
                <a:off x="0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51" name="Rectangle 262"/>
              <p:cNvSpPr>
                <a:spLocks noChangeArrowheads="1"/>
              </p:cNvSpPr>
              <p:nvPr userDrawn="1"/>
            </p:nvSpPr>
            <p:spPr bwMode="auto">
              <a:xfrm>
                <a:off x="48" y="4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52" name="Rectangle 263"/>
              <p:cNvSpPr>
                <a:spLocks noChangeArrowheads="1"/>
              </p:cNvSpPr>
              <p:nvPr userDrawn="1"/>
            </p:nvSpPr>
            <p:spPr bwMode="auto">
              <a:xfrm>
                <a:off x="96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53" name="Rectangle 264"/>
              <p:cNvSpPr>
                <a:spLocks noChangeArrowheads="1"/>
              </p:cNvSpPr>
              <p:nvPr userDrawn="1"/>
            </p:nvSpPr>
            <p:spPr bwMode="auto">
              <a:xfrm>
                <a:off x="144" y="4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54" name="Rectangle 265"/>
              <p:cNvSpPr>
                <a:spLocks noChangeArrowheads="1"/>
              </p:cNvSpPr>
              <p:nvPr userDrawn="1"/>
            </p:nvSpPr>
            <p:spPr bwMode="auto">
              <a:xfrm>
                <a:off x="192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55" name="Rectangle 266"/>
              <p:cNvSpPr>
                <a:spLocks noChangeArrowheads="1"/>
              </p:cNvSpPr>
              <p:nvPr userDrawn="1"/>
            </p:nvSpPr>
            <p:spPr bwMode="auto">
              <a:xfrm>
                <a:off x="0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56" name="Rectangle 267"/>
              <p:cNvSpPr>
                <a:spLocks noChangeArrowheads="1"/>
              </p:cNvSpPr>
              <p:nvPr userDrawn="1"/>
            </p:nvSpPr>
            <p:spPr bwMode="auto">
              <a:xfrm>
                <a:off x="48" y="5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57" name="Rectangle 268"/>
              <p:cNvSpPr>
                <a:spLocks noChangeArrowheads="1"/>
              </p:cNvSpPr>
              <p:nvPr userDrawn="1"/>
            </p:nvSpPr>
            <p:spPr bwMode="auto">
              <a:xfrm>
                <a:off x="96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58" name="Rectangle 269"/>
              <p:cNvSpPr>
                <a:spLocks noChangeArrowheads="1"/>
              </p:cNvSpPr>
              <p:nvPr userDrawn="1"/>
            </p:nvSpPr>
            <p:spPr bwMode="auto">
              <a:xfrm>
                <a:off x="144" y="5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59" name="Rectangle 270"/>
              <p:cNvSpPr>
                <a:spLocks noChangeArrowheads="1"/>
              </p:cNvSpPr>
              <p:nvPr userDrawn="1"/>
            </p:nvSpPr>
            <p:spPr bwMode="auto">
              <a:xfrm>
                <a:off x="192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60" name="Rectangle 271"/>
              <p:cNvSpPr>
                <a:spLocks noChangeArrowheads="1"/>
              </p:cNvSpPr>
              <p:nvPr userDrawn="1"/>
            </p:nvSpPr>
            <p:spPr bwMode="auto">
              <a:xfrm>
                <a:off x="0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61" name="Rectangle 272"/>
              <p:cNvSpPr>
                <a:spLocks noChangeArrowheads="1"/>
              </p:cNvSpPr>
              <p:nvPr userDrawn="1"/>
            </p:nvSpPr>
            <p:spPr bwMode="auto">
              <a:xfrm>
                <a:off x="48" y="6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62" name="Rectangle 273"/>
              <p:cNvSpPr>
                <a:spLocks noChangeArrowheads="1"/>
              </p:cNvSpPr>
              <p:nvPr userDrawn="1"/>
            </p:nvSpPr>
            <p:spPr bwMode="auto">
              <a:xfrm>
                <a:off x="96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63" name="Rectangle 274"/>
              <p:cNvSpPr>
                <a:spLocks noChangeArrowheads="1"/>
              </p:cNvSpPr>
              <p:nvPr userDrawn="1"/>
            </p:nvSpPr>
            <p:spPr bwMode="auto">
              <a:xfrm>
                <a:off x="144" y="6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64" name="Rectangle 275"/>
              <p:cNvSpPr>
                <a:spLocks noChangeArrowheads="1"/>
              </p:cNvSpPr>
              <p:nvPr userDrawn="1"/>
            </p:nvSpPr>
            <p:spPr bwMode="auto">
              <a:xfrm>
                <a:off x="192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35" name="Group 276"/>
            <p:cNvGrpSpPr>
              <a:grpSpLocks/>
            </p:cNvGrpSpPr>
            <p:nvPr userDrawn="1"/>
          </p:nvGrpSpPr>
          <p:grpSpPr bwMode="auto">
            <a:xfrm>
              <a:off x="0" y="768"/>
              <a:ext cx="240" cy="768"/>
              <a:chOff x="0" y="0"/>
              <a:chExt cx="240" cy="768"/>
            </a:xfrm>
          </p:grpSpPr>
          <p:sp>
            <p:nvSpPr>
              <p:cNvPr id="1185" name="Rectangle 277"/>
              <p:cNvSpPr>
                <a:spLocks noChangeArrowheads="1"/>
              </p:cNvSpPr>
              <p:nvPr userDrawn="1"/>
            </p:nvSpPr>
            <p:spPr bwMode="auto">
              <a:xfrm>
                <a:off x="0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86" name="Rectangle 278"/>
              <p:cNvSpPr>
                <a:spLocks noChangeArrowheads="1"/>
              </p:cNvSpPr>
              <p:nvPr userDrawn="1"/>
            </p:nvSpPr>
            <p:spPr bwMode="auto">
              <a:xfrm>
                <a:off x="48" y="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87" name="Rectangle 279"/>
              <p:cNvSpPr>
                <a:spLocks noChangeArrowheads="1"/>
              </p:cNvSpPr>
              <p:nvPr userDrawn="1"/>
            </p:nvSpPr>
            <p:spPr bwMode="auto">
              <a:xfrm>
                <a:off x="96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88" name="Rectangle 280"/>
              <p:cNvSpPr>
                <a:spLocks noChangeArrowheads="1"/>
              </p:cNvSpPr>
              <p:nvPr userDrawn="1"/>
            </p:nvSpPr>
            <p:spPr bwMode="auto">
              <a:xfrm>
                <a:off x="144" y="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89" name="Rectangle 281"/>
              <p:cNvSpPr>
                <a:spLocks noChangeArrowheads="1"/>
              </p:cNvSpPr>
              <p:nvPr userDrawn="1"/>
            </p:nvSpPr>
            <p:spPr bwMode="auto">
              <a:xfrm>
                <a:off x="192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90" name="Rectangle 282"/>
              <p:cNvSpPr>
                <a:spLocks noChangeArrowheads="1"/>
              </p:cNvSpPr>
              <p:nvPr userDrawn="1"/>
            </p:nvSpPr>
            <p:spPr bwMode="auto">
              <a:xfrm>
                <a:off x="0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91" name="Rectangle 283"/>
              <p:cNvSpPr>
                <a:spLocks noChangeArrowheads="1"/>
              </p:cNvSpPr>
              <p:nvPr userDrawn="1"/>
            </p:nvSpPr>
            <p:spPr bwMode="auto">
              <a:xfrm>
                <a:off x="48" y="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92" name="Rectangle 284"/>
              <p:cNvSpPr>
                <a:spLocks noChangeArrowheads="1"/>
              </p:cNvSpPr>
              <p:nvPr userDrawn="1"/>
            </p:nvSpPr>
            <p:spPr bwMode="auto">
              <a:xfrm>
                <a:off x="96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93" name="Rectangle 285"/>
              <p:cNvSpPr>
                <a:spLocks noChangeArrowheads="1"/>
              </p:cNvSpPr>
              <p:nvPr userDrawn="1"/>
            </p:nvSpPr>
            <p:spPr bwMode="auto">
              <a:xfrm>
                <a:off x="144" y="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94" name="Rectangle 286"/>
              <p:cNvSpPr>
                <a:spLocks noChangeArrowheads="1"/>
              </p:cNvSpPr>
              <p:nvPr userDrawn="1"/>
            </p:nvSpPr>
            <p:spPr bwMode="auto">
              <a:xfrm>
                <a:off x="192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95" name="Rectangle 287"/>
              <p:cNvSpPr>
                <a:spLocks noChangeArrowheads="1"/>
              </p:cNvSpPr>
              <p:nvPr userDrawn="1"/>
            </p:nvSpPr>
            <p:spPr bwMode="auto">
              <a:xfrm>
                <a:off x="0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96" name="Rectangle 288"/>
              <p:cNvSpPr>
                <a:spLocks noChangeArrowheads="1"/>
              </p:cNvSpPr>
              <p:nvPr userDrawn="1"/>
            </p:nvSpPr>
            <p:spPr bwMode="auto">
              <a:xfrm>
                <a:off x="48" y="1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97" name="Rectangle 289"/>
              <p:cNvSpPr>
                <a:spLocks noChangeArrowheads="1"/>
              </p:cNvSpPr>
              <p:nvPr userDrawn="1"/>
            </p:nvSpPr>
            <p:spPr bwMode="auto">
              <a:xfrm>
                <a:off x="96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98" name="Rectangle 290"/>
              <p:cNvSpPr>
                <a:spLocks noChangeArrowheads="1"/>
              </p:cNvSpPr>
              <p:nvPr userDrawn="1"/>
            </p:nvSpPr>
            <p:spPr bwMode="auto">
              <a:xfrm>
                <a:off x="144" y="1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99" name="Rectangle 291"/>
              <p:cNvSpPr>
                <a:spLocks noChangeArrowheads="1"/>
              </p:cNvSpPr>
              <p:nvPr userDrawn="1"/>
            </p:nvSpPr>
            <p:spPr bwMode="auto">
              <a:xfrm>
                <a:off x="192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00" name="Rectangle 292"/>
              <p:cNvSpPr>
                <a:spLocks noChangeArrowheads="1"/>
              </p:cNvSpPr>
              <p:nvPr userDrawn="1"/>
            </p:nvSpPr>
            <p:spPr bwMode="auto">
              <a:xfrm>
                <a:off x="0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01" name="Rectangle 293"/>
              <p:cNvSpPr>
                <a:spLocks noChangeArrowheads="1"/>
              </p:cNvSpPr>
              <p:nvPr userDrawn="1"/>
            </p:nvSpPr>
            <p:spPr bwMode="auto">
              <a:xfrm>
                <a:off x="48" y="2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02" name="Rectangle 294"/>
              <p:cNvSpPr>
                <a:spLocks noChangeArrowheads="1"/>
              </p:cNvSpPr>
              <p:nvPr userDrawn="1"/>
            </p:nvSpPr>
            <p:spPr bwMode="auto">
              <a:xfrm>
                <a:off x="96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03" name="Rectangle 295"/>
              <p:cNvSpPr>
                <a:spLocks noChangeArrowheads="1"/>
              </p:cNvSpPr>
              <p:nvPr userDrawn="1"/>
            </p:nvSpPr>
            <p:spPr bwMode="auto">
              <a:xfrm>
                <a:off x="144" y="2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04" name="Rectangle 296"/>
              <p:cNvSpPr>
                <a:spLocks noChangeArrowheads="1"/>
              </p:cNvSpPr>
              <p:nvPr userDrawn="1"/>
            </p:nvSpPr>
            <p:spPr bwMode="auto">
              <a:xfrm>
                <a:off x="192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05" name="Rectangle 297"/>
              <p:cNvSpPr>
                <a:spLocks noChangeArrowheads="1"/>
              </p:cNvSpPr>
              <p:nvPr userDrawn="1"/>
            </p:nvSpPr>
            <p:spPr bwMode="auto">
              <a:xfrm>
                <a:off x="0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06" name="Rectangle 298"/>
              <p:cNvSpPr>
                <a:spLocks noChangeArrowheads="1"/>
              </p:cNvSpPr>
              <p:nvPr userDrawn="1"/>
            </p:nvSpPr>
            <p:spPr bwMode="auto">
              <a:xfrm>
                <a:off x="48" y="3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07" name="Rectangle 299"/>
              <p:cNvSpPr>
                <a:spLocks noChangeArrowheads="1"/>
              </p:cNvSpPr>
              <p:nvPr userDrawn="1"/>
            </p:nvSpPr>
            <p:spPr bwMode="auto">
              <a:xfrm>
                <a:off x="96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08" name="Rectangle 300"/>
              <p:cNvSpPr>
                <a:spLocks noChangeArrowheads="1"/>
              </p:cNvSpPr>
              <p:nvPr userDrawn="1"/>
            </p:nvSpPr>
            <p:spPr bwMode="auto">
              <a:xfrm>
                <a:off x="144" y="3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09" name="Rectangle 301"/>
              <p:cNvSpPr>
                <a:spLocks noChangeArrowheads="1"/>
              </p:cNvSpPr>
              <p:nvPr userDrawn="1"/>
            </p:nvSpPr>
            <p:spPr bwMode="auto">
              <a:xfrm>
                <a:off x="192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10" name="Rectangle 302"/>
              <p:cNvSpPr>
                <a:spLocks noChangeArrowheads="1"/>
              </p:cNvSpPr>
              <p:nvPr userDrawn="1"/>
            </p:nvSpPr>
            <p:spPr bwMode="auto">
              <a:xfrm>
                <a:off x="0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11" name="Rectangle 303"/>
              <p:cNvSpPr>
                <a:spLocks noChangeArrowheads="1"/>
              </p:cNvSpPr>
              <p:nvPr userDrawn="1"/>
            </p:nvSpPr>
            <p:spPr bwMode="auto">
              <a:xfrm>
                <a:off x="48" y="4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12" name="Rectangle 304"/>
              <p:cNvSpPr>
                <a:spLocks noChangeArrowheads="1"/>
              </p:cNvSpPr>
              <p:nvPr userDrawn="1"/>
            </p:nvSpPr>
            <p:spPr bwMode="auto">
              <a:xfrm>
                <a:off x="96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13" name="Rectangle 305"/>
              <p:cNvSpPr>
                <a:spLocks noChangeArrowheads="1"/>
              </p:cNvSpPr>
              <p:nvPr userDrawn="1"/>
            </p:nvSpPr>
            <p:spPr bwMode="auto">
              <a:xfrm>
                <a:off x="144" y="4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14" name="Rectangle 306"/>
              <p:cNvSpPr>
                <a:spLocks noChangeArrowheads="1"/>
              </p:cNvSpPr>
              <p:nvPr userDrawn="1"/>
            </p:nvSpPr>
            <p:spPr bwMode="auto">
              <a:xfrm>
                <a:off x="192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15" name="Rectangle 307"/>
              <p:cNvSpPr>
                <a:spLocks noChangeArrowheads="1"/>
              </p:cNvSpPr>
              <p:nvPr userDrawn="1"/>
            </p:nvSpPr>
            <p:spPr bwMode="auto">
              <a:xfrm>
                <a:off x="0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16" name="Rectangle 308"/>
              <p:cNvSpPr>
                <a:spLocks noChangeArrowheads="1"/>
              </p:cNvSpPr>
              <p:nvPr userDrawn="1"/>
            </p:nvSpPr>
            <p:spPr bwMode="auto">
              <a:xfrm>
                <a:off x="48" y="5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17" name="Rectangle 309"/>
              <p:cNvSpPr>
                <a:spLocks noChangeArrowheads="1"/>
              </p:cNvSpPr>
              <p:nvPr userDrawn="1"/>
            </p:nvSpPr>
            <p:spPr bwMode="auto">
              <a:xfrm>
                <a:off x="96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18" name="Rectangle 310"/>
              <p:cNvSpPr>
                <a:spLocks noChangeArrowheads="1"/>
              </p:cNvSpPr>
              <p:nvPr userDrawn="1"/>
            </p:nvSpPr>
            <p:spPr bwMode="auto">
              <a:xfrm>
                <a:off x="144" y="5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19" name="Rectangle 311"/>
              <p:cNvSpPr>
                <a:spLocks noChangeArrowheads="1"/>
              </p:cNvSpPr>
              <p:nvPr userDrawn="1"/>
            </p:nvSpPr>
            <p:spPr bwMode="auto">
              <a:xfrm>
                <a:off x="192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20" name="Rectangle 312"/>
              <p:cNvSpPr>
                <a:spLocks noChangeArrowheads="1"/>
              </p:cNvSpPr>
              <p:nvPr userDrawn="1"/>
            </p:nvSpPr>
            <p:spPr bwMode="auto">
              <a:xfrm>
                <a:off x="0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21" name="Rectangle 313"/>
              <p:cNvSpPr>
                <a:spLocks noChangeArrowheads="1"/>
              </p:cNvSpPr>
              <p:nvPr userDrawn="1"/>
            </p:nvSpPr>
            <p:spPr bwMode="auto">
              <a:xfrm>
                <a:off x="48" y="6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22" name="Rectangle 314"/>
              <p:cNvSpPr>
                <a:spLocks noChangeArrowheads="1"/>
              </p:cNvSpPr>
              <p:nvPr userDrawn="1"/>
            </p:nvSpPr>
            <p:spPr bwMode="auto">
              <a:xfrm>
                <a:off x="96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23" name="Rectangle 315"/>
              <p:cNvSpPr>
                <a:spLocks noChangeArrowheads="1"/>
              </p:cNvSpPr>
              <p:nvPr userDrawn="1"/>
            </p:nvSpPr>
            <p:spPr bwMode="auto">
              <a:xfrm>
                <a:off x="144" y="6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224" name="Rectangle 316"/>
              <p:cNvSpPr>
                <a:spLocks noChangeArrowheads="1"/>
              </p:cNvSpPr>
              <p:nvPr userDrawn="1"/>
            </p:nvSpPr>
            <p:spPr bwMode="auto">
              <a:xfrm>
                <a:off x="192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36" name="Group 317"/>
            <p:cNvGrpSpPr>
              <a:grpSpLocks/>
            </p:cNvGrpSpPr>
            <p:nvPr userDrawn="1"/>
          </p:nvGrpSpPr>
          <p:grpSpPr bwMode="auto">
            <a:xfrm>
              <a:off x="0" y="1536"/>
              <a:ext cx="240" cy="768"/>
              <a:chOff x="0" y="0"/>
              <a:chExt cx="240" cy="768"/>
            </a:xfrm>
          </p:grpSpPr>
          <p:sp>
            <p:nvSpPr>
              <p:cNvPr id="1145" name="Rectangle 318"/>
              <p:cNvSpPr>
                <a:spLocks noChangeArrowheads="1"/>
              </p:cNvSpPr>
              <p:nvPr userDrawn="1"/>
            </p:nvSpPr>
            <p:spPr bwMode="auto">
              <a:xfrm>
                <a:off x="0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46" name="Rectangle 319"/>
              <p:cNvSpPr>
                <a:spLocks noChangeArrowheads="1"/>
              </p:cNvSpPr>
              <p:nvPr userDrawn="1"/>
            </p:nvSpPr>
            <p:spPr bwMode="auto">
              <a:xfrm>
                <a:off x="48" y="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47" name="Rectangle 320"/>
              <p:cNvSpPr>
                <a:spLocks noChangeArrowheads="1"/>
              </p:cNvSpPr>
              <p:nvPr userDrawn="1"/>
            </p:nvSpPr>
            <p:spPr bwMode="auto">
              <a:xfrm>
                <a:off x="96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48" name="Rectangle 321"/>
              <p:cNvSpPr>
                <a:spLocks noChangeArrowheads="1"/>
              </p:cNvSpPr>
              <p:nvPr userDrawn="1"/>
            </p:nvSpPr>
            <p:spPr bwMode="auto">
              <a:xfrm>
                <a:off x="144" y="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49" name="Rectangle 322"/>
              <p:cNvSpPr>
                <a:spLocks noChangeArrowheads="1"/>
              </p:cNvSpPr>
              <p:nvPr userDrawn="1"/>
            </p:nvSpPr>
            <p:spPr bwMode="auto">
              <a:xfrm>
                <a:off x="192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50" name="Rectangle 323"/>
              <p:cNvSpPr>
                <a:spLocks noChangeArrowheads="1"/>
              </p:cNvSpPr>
              <p:nvPr userDrawn="1"/>
            </p:nvSpPr>
            <p:spPr bwMode="auto">
              <a:xfrm>
                <a:off x="0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51" name="Rectangle 324"/>
              <p:cNvSpPr>
                <a:spLocks noChangeArrowheads="1"/>
              </p:cNvSpPr>
              <p:nvPr userDrawn="1"/>
            </p:nvSpPr>
            <p:spPr bwMode="auto">
              <a:xfrm>
                <a:off x="48" y="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52" name="Rectangle 325"/>
              <p:cNvSpPr>
                <a:spLocks noChangeArrowheads="1"/>
              </p:cNvSpPr>
              <p:nvPr userDrawn="1"/>
            </p:nvSpPr>
            <p:spPr bwMode="auto">
              <a:xfrm>
                <a:off x="96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53" name="Rectangle 326"/>
              <p:cNvSpPr>
                <a:spLocks noChangeArrowheads="1"/>
              </p:cNvSpPr>
              <p:nvPr userDrawn="1"/>
            </p:nvSpPr>
            <p:spPr bwMode="auto">
              <a:xfrm>
                <a:off x="144" y="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54" name="Rectangle 327"/>
              <p:cNvSpPr>
                <a:spLocks noChangeArrowheads="1"/>
              </p:cNvSpPr>
              <p:nvPr userDrawn="1"/>
            </p:nvSpPr>
            <p:spPr bwMode="auto">
              <a:xfrm>
                <a:off x="192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55" name="Rectangle 328"/>
              <p:cNvSpPr>
                <a:spLocks noChangeArrowheads="1"/>
              </p:cNvSpPr>
              <p:nvPr userDrawn="1"/>
            </p:nvSpPr>
            <p:spPr bwMode="auto">
              <a:xfrm>
                <a:off x="0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56" name="Rectangle 329"/>
              <p:cNvSpPr>
                <a:spLocks noChangeArrowheads="1"/>
              </p:cNvSpPr>
              <p:nvPr userDrawn="1"/>
            </p:nvSpPr>
            <p:spPr bwMode="auto">
              <a:xfrm>
                <a:off x="48" y="1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57" name="Rectangle 330"/>
              <p:cNvSpPr>
                <a:spLocks noChangeArrowheads="1"/>
              </p:cNvSpPr>
              <p:nvPr userDrawn="1"/>
            </p:nvSpPr>
            <p:spPr bwMode="auto">
              <a:xfrm>
                <a:off x="96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58" name="Rectangle 331"/>
              <p:cNvSpPr>
                <a:spLocks noChangeArrowheads="1"/>
              </p:cNvSpPr>
              <p:nvPr userDrawn="1"/>
            </p:nvSpPr>
            <p:spPr bwMode="auto">
              <a:xfrm>
                <a:off x="144" y="1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59" name="Rectangle 332"/>
              <p:cNvSpPr>
                <a:spLocks noChangeArrowheads="1"/>
              </p:cNvSpPr>
              <p:nvPr userDrawn="1"/>
            </p:nvSpPr>
            <p:spPr bwMode="auto">
              <a:xfrm>
                <a:off x="192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60" name="Rectangle 333"/>
              <p:cNvSpPr>
                <a:spLocks noChangeArrowheads="1"/>
              </p:cNvSpPr>
              <p:nvPr userDrawn="1"/>
            </p:nvSpPr>
            <p:spPr bwMode="auto">
              <a:xfrm>
                <a:off x="0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61" name="Rectangle 334"/>
              <p:cNvSpPr>
                <a:spLocks noChangeArrowheads="1"/>
              </p:cNvSpPr>
              <p:nvPr userDrawn="1"/>
            </p:nvSpPr>
            <p:spPr bwMode="auto">
              <a:xfrm>
                <a:off x="48" y="2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62" name="Rectangle 335"/>
              <p:cNvSpPr>
                <a:spLocks noChangeArrowheads="1"/>
              </p:cNvSpPr>
              <p:nvPr userDrawn="1"/>
            </p:nvSpPr>
            <p:spPr bwMode="auto">
              <a:xfrm>
                <a:off x="96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63" name="Rectangle 336"/>
              <p:cNvSpPr>
                <a:spLocks noChangeArrowheads="1"/>
              </p:cNvSpPr>
              <p:nvPr userDrawn="1"/>
            </p:nvSpPr>
            <p:spPr bwMode="auto">
              <a:xfrm>
                <a:off x="144" y="2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64" name="Rectangle 337"/>
              <p:cNvSpPr>
                <a:spLocks noChangeArrowheads="1"/>
              </p:cNvSpPr>
              <p:nvPr userDrawn="1"/>
            </p:nvSpPr>
            <p:spPr bwMode="auto">
              <a:xfrm>
                <a:off x="192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65" name="Rectangle 338"/>
              <p:cNvSpPr>
                <a:spLocks noChangeArrowheads="1"/>
              </p:cNvSpPr>
              <p:nvPr userDrawn="1"/>
            </p:nvSpPr>
            <p:spPr bwMode="auto">
              <a:xfrm>
                <a:off x="0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66" name="Rectangle 339"/>
              <p:cNvSpPr>
                <a:spLocks noChangeArrowheads="1"/>
              </p:cNvSpPr>
              <p:nvPr userDrawn="1"/>
            </p:nvSpPr>
            <p:spPr bwMode="auto">
              <a:xfrm>
                <a:off x="48" y="3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67" name="Rectangle 340"/>
              <p:cNvSpPr>
                <a:spLocks noChangeArrowheads="1"/>
              </p:cNvSpPr>
              <p:nvPr userDrawn="1"/>
            </p:nvSpPr>
            <p:spPr bwMode="auto">
              <a:xfrm>
                <a:off x="96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68" name="Rectangle 341"/>
              <p:cNvSpPr>
                <a:spLocks noChangeArrowheads="1"/>
              </p:cNvSpPr>
              <p:nvPr userDrawn="1"/>
            </p:nvSpPr>
            <p:spPr bwMode="auto">
              <a:xfrm>
                <a:off x="144" y="3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69" name="Rectangle 342"/>
              <p:cNvSpPr>
                <a:spLocks noChangeArrowheads="1"/>
              </p:cNvSpPr>
              <p:nvPr userDrawn="1"/>
            </p:nvSpPr>
            <p:spPr bwMode="auto">
              <a:xfrm>
                <a:off x="192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70" name="Rectangle 343"/>
              <p:cNvSpPr>
                <a:spLocks noChangeArrowheads="1"/>
              </p:cNvSpPr>
              <p:nvPr userDrawn="1"/>
            </p:nvSpPr>
            <p:spPr bwMode="auto">
              <a:xfrm>
                <a:off x="0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71" name="Rectangle 344"/>
              <p:cNvSpPr>
                <a:spLocks noChangeArrowheads="1"/>
              </p:cNvSpPr>
              <p:nvPr userDrawn="1"/>
            </p:nvSpPr>
            <p:spPr bwMode="auto">
              <a:xfrm>
                <a:off x="48" y="4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72" name="Rectangle 345"/>
              <p:cNvSpPr>
                <a:spLocks noChangeArrowheads="1"/>
              </p:cNvSpPr>
              <p:nvPr userDrawn="1"/>
            </p:nvSpPr>
            <p:spPr bwMode="auto">
              <a:xfrm>
                <a:off x="96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73" name="Rectangle 346"/>
              <p:cNvSpPr>
                <a:spLocks noChangeArrowheads="1"/>
              </p:cNvSpPr>
              <p:nvPr userDrawn="1"/>
            </p:nvSpPr>
            <p:spPr bwMode="auto">
              <a:xfrm>
                <a:off x="144" y="4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74" name="Rectangle 347"/>
              <p:cNvSpPr>
                <a:spLocks noChangeArrowheads="1"/>
              </p:cNvSpPr>
              <p:nvPr userDrawn="1"/>
            </p:nvSpPr>
            <p:spPr bwMode="auto">
              <a:xfrm>
                <a:off x="192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75" name="Rectangle 348"/>
              <p:cNvSpPr>
                <a:spLocks noChangeArrowheads="1"/>
              </p:cNvSpPr>
              <p:nvPr userDrawn="1"/>
            </p:nvSpPr>
            <p:spPr bwMode="auto">
              <a:xfrm>
                <a:off x="0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76" name="Rectangle 349"/>
              <p:cNvSpPr>
                <a:spLocks noChangeArrowheads="1"/>
              </p:cNvSpPr>
              <p:nvPr userDrawn="1"/>
            </p:nvSpPr>
            <p:spPr bwMode="auto">
              <a:xfrm>
                <a:off x="48" y="5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77" name="Rectangle 350"/>
              <p:cNvSpPr>
                <a:spLocks noChangeArrowheads="1"/>
              </p:cNvSpPr>
              <p:nvPr userDrawn="1"/>
            </p:nvSpPr>
            <p:spPr bwMode="auto">
              <a:xfrm>
                <a:off x="96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78" name="Rectangle 351"/>
              <p:cNvSpPr>
                <a:spLocks noChangeArrowheads="1"/>
              </p:cNvSpPr>
              <p:nvPr userDrawn="1"/>
            </p:nvSpPr>
            <p:spPr bwMode="auto">
              <a:xfrm>
                <a:off x="144" y="5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79" name="Rectangle 352"/>
              <p:cNvSpPr>
                <a:spLocks noChangeArrowheads="1"/>
              </p:cNvSpPr>
              <p:nvPr userDrawn="1"/>
            </p:nvSpPr>
            <p:spPr bwMode="auto">
              <a:xfrm>
                <a:off x="192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80" name="Rectangle 353"/>
              <p:cNvSpPr>
                <a:spLocks noChangeArrowheads="1"/>
              </p:cNvSpPr>
              <p:nvPr userDrawn="1"/>
            </p:nvSpPr>
            <p:spPr bwMode="auto">
              <a:xfrm>
                <a:off x="0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81" name="Rectangle 354"/>
              <p:cNvSpPr>
                <a:spLocks noChangeArrowheads="1"/>
              </p:cNvSpPr>
              <p:nvPr userDrawn="1"/>
            </p:nvSpPr>
            <p:spPr bwMode="auto">
              <a:xfrm>
                <a:off x="48" y="6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82" name="Rectangle 355"/>
              <p:cNvSpPr>
                <a:spLocks noChangeArrowheads="1"/>
              </p:cNvSpPr>
              <p:nvPr userDrawn="1"/>
            </p:nvSpPr>
            <p:spPr bwMode="auto">
              <a:xfrm>
                <a:off x="96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83" name="Rectangle 356"/>
              <p:cNvSpPr>
                <a:spLocks noChangeArrowheads="1"/>
              </p:cNvSpPr>
              <p:nvPr userDrawn="1"/>
            </p:nvSpPr>
            <p:spPr bwMode="auto">
              <a:xfrm>
                <a:off x="144" y="6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84" name="Rectangle 357"/>
              <p:cNvSpPr>
                <a:spLocks noChangeArrowheads="1"/>
              </p:cNvSpPr>
              <p:nvPr userDrawn="1"/>
            </p:nvSpPr>
            <p:spPr bwMode="auto">
              <a:xfrm>
                <a:off x="192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37" name="Group 358"/>
            <p:cNvGrpSpPr>
              <a:grpSpLocks/>
            </p:cNvGrpSpPr>
            <p:nvPr userDrawn="1"/>
          </p:nvGrpSpPr>
          <p:grpSpPr bwMode="auto">
            <a:xfrm>
              <a:off x="0" y="2304"/>
              <a:ext cx="240" cy="768"/>
              <a:chOff x="0" y="0"/>
              <a:chExt cx="240" cy="768"/>
            </a:xfrm>
          </p:grpSpPr>
          <p:sp>
            <p:nvSpPr>
              <p:cNvPr id="1105" name="Rectangle 359"/>
              <p:cNvSpPr>
                <a:spLocks noChangeArrowheads="1"/>
              </p:cNvSpPr>
              <p:nvPr userDrawn="1"/>
            </p:nvSpPr>
            <p:spPr bwMode="auto">
              <a:xfrm>
                <a:off x="0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6" name="Rectangle 360"/>
              <p:cNvSpPr>
                <a:spLocks noChangeArrowheads="1"/>
              </p:cNvSpPr>
              <p:nvPr userDrawn="1"/>
            </p:nvSpPr>
            <p:spPr bwMode="auto">
              <a:xfrm>
                <a:off x="48" y="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7" name="Rectangle 361"/>
              <p:cNvSpPr>
                <a:spLocks noChangeArrowheads="1"/>
              </p:cNvSpPr>
              <p:nvPr userDrawn="1"/>
            </p:nvSpPr>
            <p:spPr bwMode="auto">
              <a:xfrm>
                <a:off x="96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8" name="Rectangle 362"/>
              <p:cNvSpPr>
                <a:spLocks noChangeArrowheads="1"/>
              </p:cNvSpPr>
              <p:nvPr userDrawn="1"/>
            </p:nvSpPr>
            <p:spPr bwMode="auto">
              <a:xfrm>
                <a:off x="144" y="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9" name="Rectangle 363"/>
              <p:cNvSpPr>
                <a:spLocks noChangeArrowheads="1"/>
              </p:cNvSpPr>
              <p:nvPr userDrawn="1"/>
            </p:nvSpPr>
            <p:spPr bwMode="auto">
              <a:xfrm>
                <a:off x="192" y="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10" name="Rectangle 364"/>
              <p:cNvSpPr>
                <a:spLocks noChangeArrowheads="1"/>
              </p:cNvSpPr>
              <p:nvPr userDrawn="1"/>
            </p:nvSpPr>
            <p:spPr bwMode="auto">
              <a:xfrm>
                <a:off x="0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11" name="Rectangle 365"/>
              <p:cNvSpPr>
                <a:spLocks noChangeArrowheads="1"/>
              </p:cNvSpPr>
              <p:nvPr userDrawn="1"/>
            </p:nvSpPr>
            <p:spPr bwMode="auto">
              <a:xfrm>
                <a:off x="48" y="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12" name="Rectangle 366"/>
              <p:cNvSpPr>
                <a:spLocks noChangeArrowheads="1"/>
              </p:cNvSpPr>
              <p:nvPr userDrawn="1"/>
            </p:nvSpPr>
            <p:spPr bwMode="auto">
              <a:xfrm>
                <a:off x="96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13" name="Rectangle 367"/>
              <p:cNvSpPr>
                <a:spLocks noChangeArrowheads="1"/>
              </p:cNvSpPr>
              <p:nvPr userDrawn="1"/>
            </p:nvSpPr>
            <p:spPr bwMode="auto">
              <a:xfrm>
                <a:off x="144" y="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14" name="Rectangle 368"/>
              <p:cNvSpPr>
                <a:spLocks noChangeArrowheads="1"/>
              </p:cNvSpPr>
              <p:nvPr userDrawn="1"/>
            </p:nvSpPr>
            <p:spPr bwMode="auto">
              <a:xfrm>
                <a:off x="192" y="1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15" name="Rectangle 369"/>
              <p:cNvSpPr>
                <a:spLocks noChangeArrowheads="1"/>
              </p:cNvSpPr>
              <p:nvPr userDrawn="1"/>
            </p:nvSpPr>
            <p:spPr bwMode="auto">
              <a:xfrm>
                <a:off x="0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16" name="Rectangle 370"/>
              <p:cNvSpPr>
                <a:spLocks noChangeArrowheads="1"/>
              </p:cNvSpPr>
              <p:nvPr userDrawn="1"/>
            </p:nvSpPr>
            <p:spPr bwMode="auto">
              <a:xfrm>
                <a:off x="48" y="1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17" name="Rectangle 371"/>
              <p:cNvSpPr>
                <a:spLocks noChangeArrowheads="1"/>
              </p:cNvSpPr>
              <p:nvPr userDrawn="1"/>
            </p:nvSpPr>
            <p:spPr bwMode="auto">
              <a:xfrm>
                <a:off x="96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18" name="Rectangle 372"/>
              <p:cNvSpPr>
                <a:spLocks noChangeArrowheads="1"/>
              </p:cNvSpPr>
              <p:nvPr userDrawn="1"/>
            </p:nvSpPr>
            <p:spPr bwMode="auto">
              <a:xfrm>
                <a:off x="144" y="1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19" name="Rectangle 373"/>
              <p:cNvSpPr>
                <a:spLocks noChangeArrowheads="1"/>
              </p:cNvSpPr>
              <p:nvPr userDrawn="1"/>
            </p:nvSpPr>
            <p:spPr bwMode="auto">
              <a:xfrm>
                <a:off x="192" y="2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20" name="Rectangle 374"/>
              <p:cNvSpPr>
                <a:spLocks noChangeArrowheads="1"/>
              </p:cNvSpPr>
              <p:nvPr userDrawn="1"/>
            </p:nvSpPr>
            <p:spPr bwMode="auto">
              <a:xfrm>
                <a:off x="0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21" name="Rectangle 375"/>
              <p:cNvSpPr>
                <a:spLocks noChangeArrowheads="1"/>
              </p:cNvSpPr>
              <p:nvPr userDrawn="1"/>
            </p:nvSpPr>
            <p:spPr bwMode="auto">
              <a:xfrm>
                <a:off x="48" y="2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22" name="Rectangle 376"/>
              <p:cNvSpPr>
                <a:spLocks noChangeArrowheads="1"/>
              </p:cNvSpPr>
              <p:nvPr userDrawn="1"/>
            </p:nvSpPr>
            <p:spPr bwMode="auto">
              <a:xfrm>
                <a:off x="96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23" name="Rectangle 377"/>
              <p:cNvSpPr>
                <a:spLocks noChangeArrowheads="1"/>
              </p:cNvSpPr>
              <p:nvPr userDrawn="1"/>
            </p:nvSpPr>
            <p:spPr bwMode="auto">
              <a:xfrm>
                <a:off x="144" y="2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24" name="Rectangle 378"/>
              <p:cNvSpPr>
                <a:spLocks noChangeArrowheads="1"/>
              </p:cNvSpPr>
              <p:nvPr userDrawn="1"/>
            </p:nvSpPr>
            <p:spPr bwMode="auto">
              <a:xfrm>
                <a:off x="192" y="3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25" name="Rectangle 379"/>
              <p:cNvSpPr>
                <a:spLocks noChangeArrowheads="1"/>
              </p:cNvSpPr>
              <p:nvPr userDrawn="1"/>
            </p:nvSpPr>
            <p:spPr bwMode="auto">
              <a:xfrm>
                <a:off x="0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26" name="Rectangle 380"/>
              <p:cNvSpPr>
                <a:spLocks noChangeArrowheads="1"/>
              </p:cNvSpPr>
              <p:nvPr userDrawn="1"/>
            </p:nvSpPr>
            <p:spPr bwMode="auto">
              <a:xfrm>
                <a:off x="48" y="3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27" name="Rectangle 381"/>
              <p:cNvSpPr>
                <a:spLocks noChangeArrowheads="1"/>
              </p:cNvSpPr>
              <p:nvPr userDrawn="1"/>
            </p:nvSpPr>
            <p:spPr bwMode="auto">
              <a:xfrm>
                <a:off x="96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28" name="Rectangle 382"/>
              <p:cNvSpPr>
                <a:spLocks noChangeArrowheads="1"/>
              </p:cNvSpPr>
              <p:nvPr userDrawn="1"/>
            </p:nvSpPr>
            <p:spPr bwMode="auto">
              <a:xfrm>
                <a:off x="144" y="3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29" name="Rectangle 383"/>
              <p:cNvSpPr>
                <a:spLocks noChangeArrowheads="1"/>
              </p:cNvSpPr>
              <p:nvPr userDrawn="1"/>
            </p:nvSpPr>
            <p:spPr bwMode="auto">
              <a:xfrm>
                <a:off x="192" y="4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30" name="Rectangle 384"/>
              <p:cNvSpPr>
                <a:spLocks noChangeArrowheads="1"/>
              </p:cNvSpPr>
              <p:nvPr userDrawn="1"/>
            </p:nvSpPr>
            <p:spPr bwMode="auto">
              <a:xfrm>
                <a:off x="0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31" name="Rectangle 385"/>
              <p:cNvSpPr>
                <a:spLocks noChangeArrowheads="1"/>
              </p:cNvSpPr>
              <p:nvPr userDrawn="1"/>
            </p:nvSpPr>
            <p:spPr bwMode="auto">
              <a:xfrm>
                <a:off x="48" y="4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32" name="Rectangle 386"/>
              <p:cNvSpPr>
                <a:spLocks noChangeArrowheads="1"/>
              </p:cNvSpPr>
              <p:nvPr userDrawn="1"/>
            </p:nvSpPr>
            <p:spPr bwMode="auto">
              <a:xfrm>
                <a:off x="96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33" name="Rectangle 387"/>
              <p:cNvSpPr>
                <a:spLocks noChangeArrowheads="1"/>
              </p:cNvSpPr>
              <p:nvPr userDrawn="1"/>
            </p:nvSpPr>
            <p:spPr bwMode="auto">
              <a:xfrm>
                <a:off x="144" y="4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34" name="Rectangle 388"/>
              <p:cNvSpPr>
                <a:spLocks noChangeArrowheads="1"/>
              </p:cNvSpPr>
              <p:nvPr userDrawn="1"/>
            </p:nvSpPr>
            <p:spPr bwMode="auto">
              <a:xfrm>
                <a:off x="192" y="5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35" name="Rectangle 389"/>
              <p:cNvSpPr>
                <a:spLocks noChangeArrowheads="1"/>
              </p:cNvSpPr>
              <p:nvPr userDrawn="1"/>
            </p:nvSpPr>
            <p:spPr bwMode="auto">
              <a:xfrm>
                <a:off x="0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36" name="Rectangle 390"/>
              <p:cNvSpPr>
                <a:spLocks noChangeArrowheads="1"/>
              </p:cNvSpPr>
              <p:nvPr userDrawn="1"/>
            </p:nvSpPr>
            <p:spPr bwMode="auto">
              <a:xfrm>
                <a:off x="48" y="5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37" name="Rectangle 391"/>
              <p:cNvSpPr>
                <a:spLocks noChangeArrowheads="1"/>
              </p:cNvSpPr>
              <p:nvPr userDrawn="1"/>
            </p:nvSpPr>
            <p:spPr bwMode="auto">
              <a:xfrm>
                <a:off x="96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38" name="Rectangle 392"/>
              <p:cNvSpPr>
                <a:spLocks noChangeArrowheads="1"/>
              </p:cNvSpPr>
              <p:nvPr userDrawn="1"/>
            </p:nvSpPr>
            <p:spPr bwMode="auto">
              <a:xfrm>
                <a:off x="144" y="5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39" name="Rectangle 393"/>
              <p:cNvSpPr>
                <a:spLocks noChangeArrowheads="1"/>
              </p:cNvSpPr>
              <p:nvPr userDrawn="1"/>
            </p:nvSpPr>
            <p:spPr bwMode="auto">
              <a:xfrm>
                <a:off x="192" y="6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40" name="Rectangle 394"/>
              <p:cNvSpPr>
                <a:spLocks noChangeArrowheads="1"/>
              </p:cNvSpPr>
              <p:nvPr userDrawn="1"/>
            </p:nvSpPr>
            <p:spPr bwMode="auto">
              <a:xfrm>
                <a:off x="0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41" name="Rectangle 395"/>
              <p:cNvSpPr>
                <a:spLocks noChangeArrowheads="1"/>
              </p:cNvSpPr>
              <p:nvPr userDrawn="1"/>
            </p:nvSpPr>
            <p:spPr bwMode="auto">
              <a:xfrm>
                <a:off x="48" y="6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42" name="Rectangle 396"/>
              <p:cNvSpPr>
                <a:spLocks noChangeArrowheads="1"/>
              </p:cNvSpPr>
              <p:nvPr userDrawn="1"/>
            </p:nvSpPr>
            <p:spPr bwMode="auto">
              <a:xfrm>
                <a:off x="96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43" name="Rectangle 397"/>
              <p:cNvSpPr>
                <a:spLocks noChangeArrowheads="1"/>
              </p:cNvSpPr>
              <p:nvPr userDrawn="1"/>
            </p:nvSpPr>
            <p:spPr bwMode="auto">
              <a:xfrm>
                <a:off x="144" y="6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44" name="Rectangle 398"/>
              <p:cNvSpPr>
                <a:spLocks noChangeArrowheads="1"/>
              </p:cNvSpPr>
              <p:nvPr userDrawn="1"/>
            </p:nvSpPr>
            <p:spPr bwMode="auto">
              <a:xfrm>
                <a:off x="192" y="7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38" name="Group 399"/>
            <p:cNvGrpSpPr>
              <a:grpSpLocks/>
            </p:cNvGrpSpPr>
            <p:nvPr userDrawn="1"/>
          </p:nvGrpSpPr>
          <p:grpSpPr bwMode="auto">
            <a:xfrm>
              <a:off x="0" y="3072"/>
              <a:ext cx="240" cy="768"/>
              <a:chOff x="0" y="3072"/>
              <a:chExt cx="240" cy="768"/>
            </a:xfrm>
          </p:grpSpPr>
          <p:sp>
            <p:nvSpPr>
              <p:cNvPr id="1065" name="Rectangle 400"/>
              <p:cNvSpPr>
                <a:spLocks noChangeArrowheads="1"/>
              </p:cNvSpPr>
              <p:nvPr userDrawn="1"/>
            </p:nvSpPr>
            <p:spPr bwMode="auto">
              <a:xfrm>
                <a:off x="0" y="31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66" name="Rectangle 401"/>
              <p:cNvSpPr>
                <a:spLocks noChangeArrowheads="1"/>
              </p:cNvSpPr>
              <p:nvPr userDrawn="1"/>
            </p:nvSpPr>
            <p:spPr bwMode="auto">
              <a:xfrm>
                <a:off x="48" y="30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67" name="Rectangle 402"/>
              <p:cNvSpPr>
                <a:spLocks noChangeArrowheads="1"/>
              </p:cNvSpPr>
              <p:nvPr userDrawn="1"/>
            </p:nvSpPr>
            <p:spPr bwMode="auto">
              <a:xfrm>
                <a:off x="96" y="31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68" name="Rectangle 403"/>
              <p:cNvSpPr>
                <a:spLocks noChangeArrowheads="1"/>
              </p:cNvSpPr>
              <p:nvPr userDrawn="1"/>
            </p:nvSpPr>
            <p:spPr bwMode="auto">
              <a:xfrm>
                <a:off x="144" y="30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69" name="Rectangle 404"/>
              <p:cNvSpPr>
                <a:spLocks noChangeArrowheads="1"/>
              </p:cNvSpPr>
              <p:nvPr userDrawn="1"/>
            </p:nvSpPr>
            <p:spPr bwMode="auto">
              <a:xfrm>
                <a:off x="192" y="312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70" name="Rectangle 405"/>
              <p:cNvSpPr>
                <a:spLocks noChangeArrowheads="1"/>
              </p:cNvSpPr>
              <p:nvPr userDrawn="1"/>
            </p:nvSpPr>
            <p:spPr bwMode="auto">
              <a:xfrm>
                <a:off x="0" y="321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71" name="Rectangle 406"/>
              <p:cNvSpPr>
                <a:spLocks noChangeArrowheads="1"/>
              </p:cNvSpPr>
              <p:nvPr userDrawn="1"/>
            </p:nvSpPr>
            <p:spPr bwMode="auto">
              <a:xfrm>
                <a:off x="48" y="316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72" name="Rectangle 407"/>
              <p:cNvSpPr>
                <a:spLocks noChangeArrowheads="1"/>
              </p:cNvSpPr>
              <p:nvPr userDrawn="1"/>
            </p:nvSpPr>
            <p:spPr bwMode="auto">
              <a:xfrm>
                <a:off x="96" y="321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73" name="Rectangle 408"/>
              <p:cNvSpPr>
                <a:spLocks noChangeArrowheads="1"/>
              </p:cNvSpPr>
              <p:nvPr userDrawn="1"/>
            </p:nvSpPr>
            <p:spPr bwMode="auto">
              <a:xfrm>
                <a:off x="144" y="316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74" name="Rectangle 409"/>
              <p:cNvSpPr>
                <a:spLocks noChangeArrowheads="1"/>
              </p:cNvSpPr>
              <p:nvPr userDrawn="1"/>
            </p:nvSpPr>
            <p:spPr bwMode="auto">
              <a:xfrm>
                <a:off x="192" y="321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75" name="Rectangle 410"/>
              <p:cNvSpPr>
                <a:spLocks noChangeArrowheads="1"/>
              </p:cNvSpPr>
              <p:nvPr userDrawn="1"/>
            </p:nvSpPr>
            <p:spPr bwMode="auto">
              <a:xfrm>
                <a:off x="0" y="331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76" name="Rectangle 411"/>
              <p:cNvSpPr>
                <a:spLocks noChangeArrowheads="1"/>
              </p:cNvSpPr>
              <p:nvPr userDrawn="1"/>
            </p:nvSpPr>
            <p:spPr bwMode="auto">
              <a:xfrm>
                <a:off x="48" y="326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77" name="Rectangle 412"/>
              <p:cNvSpPr>
                <a:spLocks noChangeArrowheads="1"/>
              </p:cNvSpPr>
              <p:nvPr userDrawn="1"/>
            </p:nvSpPr>
            <p:spPr bwMode="auto">
              <a:xfrm>
                <a:off x="96" y="331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78" name="Rectangle 413"/>
              <p:cNvSpPr>
                <a:spLocks noChangeArrowheads="1"/>
              </p:cNvSpPr>
              <p:nvPr userDrawn="1"/>
            </p:nvSpPr>
            <p:spPr bwMode="auto">
              <a:xfrm>
                <a:off x="144" y="326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79" name="Rectangle 414"/>
              <p:cNvSpPr>
                <a:spLocks noChangeArrowheads="1"/>
              </p:cNvSpPr>
              <p:nvPr userDrawn="1"/>
            </p:nvSpPr>
            <p:spPr bwMode="auto">
              <a:xfrm>
                <a:off x="192" y="331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80" name="Rectangle 415"/>
              <p:cNvSpPr>
                <a:spLocks noChangeArrowheads="1"/>
              </p:cNvSpPr>
              <p:nvPr userDrawn="1"/>
            </p:nvSpPr>
            <p:spPr bwMode="auto">
              <a:xfrm>
                <a:off x="0" y="340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81" name="Rectangle 416"/>
              <p:cNvSpPr>
                <a:spLocks noChangeArrowheads="1"/>
              </p:cNvSpPr>
              <p:nvPr userDrawn="1"/>
            </p:nvSpPr>
            <p:spPr bwMode="auto">
              <a:xfrm>
                <a:off x="48" y="336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82" name="Rectangle 417"/>
              <p:cNvSpPr>
                <a:spLocks noChangeArrowheads="1"/>
              </p:cNvSpPr>
              <p:nvPr userDrawn="1"/>
            </p:nvSpPr>
            <p:spPr bwMode="auto">
              <a:xfrm>
                <a:off x="96" y="340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83" name="Rectangle 418"/>
              <p:cNvSpPr>
                <a:spLocks noChangeArrowheads="1"/>
              </p:cNvSpPr>
              <p:nvPr userDrawn="1"/>
            </p:nvSpPr>
            <p:spPr bwMode="auto">
              <a:xfrm>
                <a:off x="144" y="336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84" name="Rectangle 419"/>
              <p:cNvSpPr>
                <a:spLocks noChangeArrowheads="1"/>
              </p:cNvSpPr>
              <p:nvPr userDrawn="1"/>
            </p:nvSpPr>
            <p:spPr bwMode="auto">
              <a:xfrm>
                <a:off x="192" y="340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85" name="Rectangle 420"/>
              <p:cNvSpPr>
                <a:spLocks noChangeArrowheads="1"/>
              </p:cNvSpPr>
              <p:nvPr userDrawn="1"/>
            </p:nvSpPr>
            <p:spPr bwMode="auto">
              <a:xfrm>
                <a:off x="0" y="350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86" name="Rectangle 421"/>
              <p:cNvSpPr>
                <a:spLocks noChangeArrowheads="1"/>
              </p:cNvSpPr>
              <p:nvPr userDrawn="1"/>
            </p:nvSpPr>
            <p:spPr bwMode="auto">
              <a:xfrm>
                <a:off x="48" y="345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87" name="Rectangle 422"/>
              <p:cNvSpPr>
                <a:spLocks noChangeArrowheads="1"/>
              </p:cNvSpPr>
              <p:nvPr userDrawn="1"/>
            </p:nvSpPr>
            <p:spPr bwMode="auto">
              <a:xfrm>
                <a:off x="96" y="350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88" name="Rectangle 423"/>
              <p:cNvSpPr>
                <a:spLocks noChangeArrowheads="1"/>
              </p:cNvSpPr>
              <p:nvPr userDrawn="1"/>
            </p:nvSpPr>
            <p:spPr bwMode="auto">
              <a:xfrm>
                <a:off x="144" y="345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89" name="Rectangle 424"/>
              <p:cNvSpPr>
                <a:spLocks noChangeArrowheads="1"/>
              </p:cNvSpPr>
              <p:nvPr userDrawn="1"/>
            </p:nvSpPr>
            <p:spPr bwMode="auto">
              <a:xfrm>
                <a:off x="192" y="350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90" name="Rectangle 425"/>
              <p:cNvSpPr>
                <a:spLocks noChangeArrowheads="1"/>
              </p:cNvSpPr>
              <p:nvPr userDrawn="1"/>
            </p:nvSpPr>
            <p:spPr bwMode="auto">
              <a:xfrm>
                <a:off x="0" y="360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91" name="Rectangle 426"/>
              <p:cNvSpPr>
                <a:spLocks noChangeArrowheads="1"/>
              </p:cNvSpPr>
              <p:nvPr userDrawn="1"/>
            </p:nvSpPr>
            <p:spPr bwMode="auto">
              <a:xfrm>
                <a:off x="48" y="355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92" name="Rectangle 427"/>
              <p:cNvSpPr>
                <a:spLocks noChangeArrowheads="1"/>
              </p:cNvSpPr>
              <p:nvPr userDrawn="1"/>
            </p:nvSpPr>
            <p:spPr bwMode="auto">
              <a:xfrm>
                <a:off x="96" y="360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93" name="Rectangle 428"/>
              <p:cNvSpPr>
                <a:spLocks noChangeArrowheads="1"/>
              </p:cNvSpPr>
              <p:nvPr userDrawn="1"/>
            </p:nvSpPr>
            <p:spPr bwMode="auto">
              <a:xfrm>
                <a:off x="144" y="355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94" name="Rectangle 429"/>
              <p:cNvSpPr>
                <a:spLocks noChangeArrowheads="1"/>
              </p:cNvSpPr>
              <p:nvPr userDrawn="1"/>
            </p:nvSpPr>
            <p:spPr bwMode="auto">
              <a:xfrm>
                <a:off x="192" y="360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95" name="Rectangle 430"/>
              <p:cNvSpPr>
                <a:spLocks noChangeArrowheads="1"/>
              </p:cNvSpPr>
              <p:nvPr userDrawn="1"/>
            </p:nvSpPr>
            <p:spPr bwMode="auto">
              <a:xfrm>
                <a:off x="0" y="36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96" name="Rectangle 431"/>
              <p:cNvSpPr>
                <a:spLocks noChangeArrowheads="1"/>
              </p:cNvSpPr>
              <p:nvPr userDrawn="1"/>
            </p:nvSpPr>
            <p:spPr bwMode="auto">
              <a:xfrm>
                <a:off x="48" y="36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97" name="Rectangle 432"/>
              <p:cNvSpPr>
                <a:spLocks noChangeArrowheads="1"/>
              </p:cNvSpPr>
              <p:nvPr userDrawn="1"/>
            </p:nvSpPr>
            <p:spPr bwMode="auto">
              <a:xfrm>
                <a:off x="96" y="36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98" name="Rectangle 433"/>
              <p:cNvSpPr>
                <a:spLocks noChangeArrowheads="1"/>
              </p:cNvSpPr>
              <p:nvPr userDrawn="1"/>
            </p:nvSpPr>
            <p:spPr bwMode="auto">
              <a:xfrm>
                <a:off x="144" y="364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99" name="Rectangle 434"/>
              <p:cNvSpPr>
                <a:spLocks noChangeArrowheads="1"/>
              </p:cNvSpPr>
              <p:nvPr userDrawn="1"/>
            </p:nvSpPr>
            <p:spPr bwMode="auto">
              <a:xfrm>
                <a:off x="192" y="369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0" name="Rectangle 435"/>
              <p:cNvSpPr>
                <a:spLocks noChangeArrowheads="1"/>
              </p:cNvSpPr>
              <p:nvPr userDrawn="1"/>
            </p:nvSpPr>
            <p:spPr bwMode="auto">
              <a:xfrm>
                <a:off x="0" y="37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1" name="Rectangle 436"/>
              <p:cNvSpPr>
                <a:spLocks noChangeArrowheads="1"/>
              </p:cNvSpPr>
              <p:nvPr userDrawn="1"/>
            </p:nvSpPr>
            <p:spPr bwMode="auto">
              <a:xfrm>
                <a:off x="48" y="37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2" name="Rectangle 437"/>
              <p:cNvSpPr>
                <a:spLocks noChangeArrowheads="1"/>
              </p:cNvSpPr>
              <p:nvPr userDrawn="1"/>
            </p:nvSpPr>
            <p:spPr bwMode="auto">
              <a:xfrm>
                <a:off x="96" y="37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3" name="Rectangle 438"/>
              <p:cNvSpPr>
                <a:spLocks noChangeArrowheads="1"/>
              </p:cNvSpPr>
              <p:nvPr userDrawn="1"/>
            </p:nvSpPr>
            <p:spPr bwMode="auto">
              <a:xfrm>
                <a:off x="144" y="374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104" name="Rectangle 439"/>
              <p:cNvSpPr>
                <a:spLocks noChangeArrowheads="1"/>
              </p:cNvSpPr>
              <p:nvPr userDrawn="1"/>
            </p:nvSpPr>
            <p:spPr bwMode="auto">
              <a:xfrm>
                <a:off x="192" y="379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</p:grpSp>
        <p:grpSp>
          <p:nvGrpSpPr>
            <p:cNvPr id="1039" name="Group 440"/>
            <p:cNvGrpSpPr>
              <a:grpSpLocks/>
            </p:cNvGrpSpPr>
            <p:nvPr userDrawn="1"/>
          </p:nvGrpSpPr>
          <p:grpSpPr bwMode="auto">
            <a:xfrm>
              <a:off x="0" y="3840"/>
              <a:ext cx="240" cy="480"/>
              <a:chOff x="0" y="3840"/>
              <a:chExt cx="240" cy="480"/>
            </a:xfrm>
          </p:grpSpPr>
          <p:sp>
            <p:nvSpPr>
              <p:cNvPr id="1040" name="Rectangle 441"/>
              <p:cNvSpPr>
                <a:spLocks noChangeArrowheads="1"/>
              </p:cNvSpPr>
              <p:nvPr userDrawn="1"/>
            </p:nvSpPr>
            <p:spPr bwMode="auto">
              <a:xfrm>
                <a:off x="0" y="38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41" name="Rectangle 442"/>
              <p:cNvSpPr>
                <a:spLocks noChangeArrowheads="1"/>
              </p:cNvSpPr>
              <p:nvPr userDrawn="1"/>
            </p:nvSpPr>
            <p:spPr bwMode="auto">
              <a:xfrm>
                <a:off x="48" y="38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42" name="Rectangle 443"/>
              <p:cNvSpPr>
                <a:spLocks noChangeArrowheads="1"/>
              </p:cNvSpPr>
              <p:nvPr userDrawn="1"/>
            </p:nvSpPr>
            <p:spPr bwMode="auto">
              <a:xfrm>
                <a:off x="96" y="38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43" name="Rectangle 444"/>
              <p:cNvSpPr>
                <a:spLocks noChangeArrowheads="1"/>
              </p:cNvSpPr>
              <p:nvPr userDrawn="1"/>
            </p:nvSpPr>
            <p:spPr bwMode="auto">
              <a:xfrm>
                <a:off x="144" y="384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44" name="Rectangle 445"/>
              <p:cNvSpPr>
                <a:spLocks noChangeArrowheads="1"/>
              </p:cNvSpPr>
              <p:nvPr userDrawn="1"/>
            </p:nvSpPr>
            <p:spPr bwMode="auto">
              <a:xfrm>
                <a:off x="192" y="388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45" name="Rectangle 446"/>
              <p:cNvSpPr>
                <a:spLocks noChangeArrowheads="1"/>
              </p:cNvSpPr>
              <p:nvPr userDrawn="1"/>
            </p:nvSpPr>
            <p:spPr bwMode="auto">
              <a:xfrm>
                <a:off x="0" y="39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46" name="Rectangle 447"/>
              <p:cNvSpPr>
                <a:spLocks noChangeArrowheads="1"/>
              </p:cNvSpPr>
              <p:nvPr userDrawn="1"/>
            </p:nvSpPr>
            <p:spPr bwMode="auto">
              <a:xfrm>
                <a:off x="48" y="39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47" name="Rectangle 448"/>
              <p:cNvSpPr>
                <a:spLocks noChangeArrowheads="1"/>
              </p:cNvSpPr>
              <p:nvPr userDrawn="1"/>
            </p:nvSpPr>
            <p:spPr bwMode="auto">
              <a:xfrm>
                <a:off x="96" y="39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48" name="Rectangle 449"/>
              <p:cNvSpPr>
                <a:spLocks noChangeArrowheads="1"/>
              </p:cNvSpPr>
              <p:nvPr userDrawn="1"/>
            </p:nvSpPr>
            <p:spPr bwMode="auto">
              <a:xfrm>
                <a:off x="144" y="393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49" name="Rectangle 450"/>
              <p:cNvSpPr>
                <a:spLocks noChangeArrowheads="1"/>
              </p:cNvSpPr>
              <p:nvPr userDrawn="1"/>
            </p:nvSpPr>
            <p:spPr bwMode="auto">
              <a:xfrm>
                <a:off x="192" y="398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50" name="Rectangle 451"/>
              <p:cNvSpPr>
                <a:spLocks noChangeArrowheads="1"/>
              </p:cNvSpPr>
              <p:nvPr userDrawn="1"/>
            </p:nvSpPr>
            <p:spPr bwMode="auto">
              <a:xfrm>
                <a:off x="0" y="40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51" name="Rectangle 452"/>
              <p:cNvSpPr>
                <a:spLocks noChangeArrowheads="1"/>
              </p:cNvSpPr>
              <p:nvPr userDrawn="1"/>
            </p:nvSpPr>
            <p:spPr bwMode="auto">
              <a:xfrm>
                <a:off x="48" y="40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52" name="Rectangle 453"/>
              <p:cNvSpPr>
                <a:spLocks noChangeArrowheads="1"/>
              </p:cNvSpPr>
              <p:nvPr userDrawn="1"/>
            </p:nvSpPr>
            <p:spPr bwMode="auto">
              <a:xfrm>
                <a:off x="96" y="40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53" name="Rectangle 454"/>
              <p:cNvSpPr>
                <a:spLocks noChangeArrowheads="1"/>
              </p:cNvSpPr>
              <p:nvPr userDrawn="1"/>
            </p:nvSpPr>
            <p:spPr bwMode="auto">
              <a:xfrm>
                <a:off x="144" y="403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54" name="Rectangle 455"/>
              <p:cNvSpPr>
                <a:spLocks noChangeArrowheads="1"/>
              </p:cNvSpPr>
              <p:nvPr userDrawn="1"/>
            </p:nvSpPr>
            <p:spPr bwMode="auto">
              <a:xfrm>
                <a:off x="192" y="4080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55" name="Rectangle 456"/>
              <p:cNvSpPr>
                <a:spLocks noChangeArrowheads="1"/>
              </p:cNvSpPr>
              <p:nvPr userDrawn="1"/>
            </p:nvSpPr>
            <p:spPr bwMode="auto">
              <a:xfrm>
                <a:off x="0" y="41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56" name="Rectangle 457"/>
              <p:cNvSpPr>
                <a:spLocks noChangeArrowheads="1"/>
              </p:cNvSpPr>
              <p:nvPr userDrawn="1"/>
            </p:nvSpPr>
            <p:spPr bwMode="auto">
              <a:xfrm>
                <a:off x="48" y="41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57" name="Rectangle 458"/>
              <p:cNvSpPr>
                <a:spLocks noChangeArrowheads="1"/>
              </p:cNvSpPr>
              <p:nvPr userDrawn="1"/>
            </p:nvSpPr>
            <p:spPr bwMode="auto">
              <a:xfrm>
                <a:off x="96" y="41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58" name="Rectangle 459"/>
              <p:cNvSpPr>
                <a:spLocks noChangeArrowheads="1"/>
              </p:cNvSpPr>
              <p:nvPr userDrawn="1"/>
            </p:nvSpPr>
            <p:spPr bwMode="auto">
              <a:xfrm>
                <a:off x="144" y="4128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59" name="Rectangle 460"/>
              <p:cNvSpPr>
                <a:spLocks noChangeArrowheads="1"/>
              </p:cNvSpPr>
              <p:nvPr userDrawn="1"/>
            </p:nvSpPr>
            <p:spPr bwMode="auto">
              <a:xfrm>
                <a:off x="192" y="4176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60" name="Rectangle 461"/>
              <p:cNvSpPr>
                <a:spLocks noChangeArrowheads="1"/>
              </p:cNvSpPr>
              <p:nvPr userDrawn="1"/>
            </p:nvSpPr>
            <p:spPr bwMode="auto">
              <a:xfrm>
                <a:off x="0" y="42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61" name="Rectangle 462"/>
              <p:cNvSpPr>
                <a:spLocks noChangeArrowheads="1"/>
              </p:cNvSpPr>
              <p:nvPr userDrawn="1"/>
            </p:nvSpPr>
            <p:spPr bwMode="auto">
              <a:xfrm>
                <a:off x="48" y="42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62" name="Rectangle 463"/>
              <p:cNvSpPr>
                <a:spLocks noChangeArrowheads="1"/>
              </p:cNvSpPr>
              <p:nvPr userDrawn="1"/>
            </p:nvSpPr>
            <p:spPr bwMode="auto">
              <a:xfrm>
                <a:off x="96" y="42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63" name="Rectangle 464"/>
              <p:cNvSpPr>
                <a:spLocks noChangeArrowheads="1"/>
              </p:cNvSpPr>
              <p:nvPr userDrawn="1"/>
            </p:nvSpPr>
            <p:spPr bwMode="auto">
              <a:xfrm>
                <a:off x="144" y="4224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  <p:sp>
            <p:nvSpPr>
              <p:cNvPr id="1064" name="Rectangle 465"/>
              <p:cNvSpPr>
                <a:spLocks noChangeArrowheads="1"/>
              </p:cNvSpPr>
              <p:nvPr userDrawn="1"/>
            </p:nvSpPr>
            <p:spPr bwMode="auto">
              <a:xfrm>
                <a:off x="192" y="4272"/>
                <a:ext cx="48" cy="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</a:defRPr>
                </a:lvl9pPr>
              </a:lstStyle>
              <a:p>
                <a:pPr eaLnBrk="1" latinLnBrk="1" hangingPunct="1">
                  <a:defRPr/>
                </a:pPr>
                <a:endParaRPr lang="ko-KR" altLang="en-US" smtClean="0"/>
              </a:p>
            </p:txBody>
          </p:sp>
        </p:grpSp>
      </p:grpSp>
      <p:sp>
        <p:nvSpPr>
          <p:cNvPr id="1028" name="Line 466"/>
          <p:cNvSpPr>
            <a:spLocks noChangeShapeType="1"/>
          </p:cNvSpPr>
          <p:nvPr/>
        </p:nvSpPr>
        <p:spPr bwMode="auto">
          <a:xfrm>
            <a:off x="3027363" y="7548563"/>
            <a:ext cx="23850600" cy="0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029" name="Rectangle 467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06563"/>
            <a:ext cx="27251025" cy="584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6619" tIns="208309" rIns="416619" bIns="20830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30" name="Rectangle 4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8437563"/>
            <a:ext cx="27251025" cy="296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6619" tIns="208309" rIns="416619" bIns="2083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94677" name="Rectangle 4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820725"/>
            <a:ext cx="7064375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6619" tIns="208309" rIns="416619" bIns="208309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kumimoji="0" sz="6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4678" name="Rectangle 4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5738" y="38820725"/>
            <a:ext cx="9588500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6619" tIns="208309" rIns="416619" bIns="208309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kumimoji="0" sz="6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4679" name="Rectangle 4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820725"/>
            <a:ext cx="7064375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6619" tIns="208309" rIns="416619" bIns="208309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6400"/>
            </a:lvl1pPr>
          </a:lstStyle>
          <a:p>
            <a:pPr>
              <a:defRPr/>
            </a:pPr>
            <a:fld id="{DD79A689-BDEE-430B-98F7-2BD46019142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iming>
    <p:tnLst>
      <p:par>
        <p:cTn id="1" dur="indefinite" restart="never" nodeType="tmRoot"/>
      </p:par>
    </p:tnLst>
  </p:timing>
  <p:txStyles>
    <p:titleStyle>
      <a:lvl1pPr algn="ctr" defTabSz="4165600" rtl="0" eaLnBrk="0" fontAlgn="base" latinLnBrk="1" hangingPunct="0">
        <a:spcBef>
          <a:spcPct val="0"/>
        </a:spcBef>
        <a:spcAft>
          <a:spcPct val="0"/>
        </a:spcAft>
        <a:defRPr kumimoji="1" sz="18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65600" rtl="0" eaLnBrk="0" fontAlgn="base" latinLnBrk="1" hangingPunct="0">
        <a:spcBef>
          <a:spcPct val="0"/>
        </a:spcBef>
        <a:spcAft>
          <a:spcPct val="0"/>
        </a:spcAft>
        <a:defRPr kumimoji="1" sz="18200">
          <a:solidFill>
            <a:schemeClr val="tx2"/>
          </a:solidFill>
          <a:latin typeface="굴림" pitchFamily="50" charset="-127"/>
          <a:ea typeface="굴림" pitchFamily="50" charset="-127"/>
          <a:cs typeface="Arial" charset="0"/>
        </a:defRPr>
      </a:lvl2pPr>
      <a:lvl3pPr algn="ctr" defTabSz="4165600" rtl="0" eaLnBrk="0" fontAlgn="base" latinLnBrk="1" hangingPunct="0">
        <a:spcBef>
          <a:spcPct val="0"/>
        </a:spcBef>
        <a:spcAft>
          <a:spcPct val="0"/>
        </a:spcAft>
        <a:defRPr kumimoji="1" sz="18200">
          <a:solidFill>
            <a:schemeClr val="tx2"/>
          </a:solidFill>
          <a:latin typeface="굴림" pitchFamily="50" charset="-127"/>
          <a:ea typeface="굴림" pitchFamily="50" charset="-127"/>
          <a:cs typeface="Arial" charset="0"/>
        </a:defRPr>
      </a:lvl3pPr>
      <a:lvl4pPr algn="ctr" defTabSz="4165600" rtl="0" eaLnBrk="0" fontAlgn="base" latinLnBrk="1" hangingPunct="0">
        <a:spcBef>
          <a:spcPct val="0"/>
        </a:spcBef>
        <a:spcAft>
          <a:spcPct val="0"/>
        </a:spcAft>
        <a:defRPr kumimoji="1" sz="18200">
          <a:solidFill>
            <a:schemeClr val="tx2"/>
          </a:solidFill>
          <a:latin typeface="굴림" pitchFamily="50" charset="-127"/>
          <a:ea typeface="굴림" pitchFamily="50" charset="-127"/>
          <a:cs typeface="Arial" charset="0"/>
        </a:defRPr>
      </a:lvl4pPr>
      <a:lvl5pPr algn="ctr" defTabSz="4165600" rtl="0" eaLnBrk="0" fontAlgn="base" latinLnBrk="1" hangingPunct="0">
        <a:spcBef>
          <a:spcPct val="0"/>
        </a:spcBef>
        <a:spcAft>
          <a:spcPct val="0"/>
        </a:spcAft>
        <a:defRPr kumimoji="1" sz="18200">
          <a:solidFill>
            <a:schemeClr val="tx2"/>
          </a:solidFill>
          <a:latin typeface="굴림" pitchFamily="50" charset="-127"/>
          <a:ea typeface="굴림" pitchFamily="50" charset="-127"/>
          <a:cs typeface="Arial" charset="0"/>
        </a:defRPr>
      </a:lvl5pPr>
      <a:lvl6pPr marL="457200" algn="ctr" defTabSz="4165600" rtl="0" fontAlgn="base" latinLnBrk="1">
        <a:spcBef>
          <a:spcPct val="0"/>
        </a:spcBef>
        <a:spcAft>
          <a:spcPct val="0"/>
        </a:spcAft>
        <a:defRPr kumimoji="1" sz="18200">
          <a:solidFill>
            <a:schemeClr val="tx2"/>
          </a:solidFill>
          <a:latin typeface="굴림" pitchFamily="50" charset="-127"/>
          <a:ea typeface="굴림" pitchFamily="50" charset="-127"/>
          <a:cs typeface="Arial" charset="0"/>
        </a:defRPr>
      </a:lvl6pPr>
      <a:lvl7pPr marL="914400" algn="ctr" defTabSz="4165600" rtl="0" fontAlgn="base" latinLnBrk="1">
        <a:spcBef>
          <a:spcPct val="0"/>
        </a:spcBef>
        <a:spcAft>
          <a:spcPct val="0"/>
        </a:spcAft>
        <a:defRPr kumimoji="1" sz="18200">
          <a:solidFill>
            <a:schemeClr val="tx2"/>
          </a:solidFill>
          <a:latin typeface="굴림" pitchFamily="50" charset="-127"/>
          <a:ea typeface="굴림" pitchFamily="50" charset="-127"/>
          <a:cs typeface="Arial" charset="0"/>
        </a:defRPr>
      </a:lvl7pPr>
      <a:lvl8pPr marL="1371600" algn="ctr" defTabSz="4165600" rtl="0" fontAlgn="base" latinLnBrk="1">
        <a:spcBef>
          <a:spcPct val="0"/>
        </a:spcBef>
        <a:spcAft>
          <a:spcPct val="0"/>
        </a:spcAft>
        <a:defRPr kumimoji="1" sz="18200">
          <a:solidFill>
            <a:schemeClr val="tx2"/>
          </a:solidFill>
          <a:latin typeface="굴림" pitchFamily="50" charset="-127"/>
          <a:ea typeface="굴림" pitchFamily="50" charset="-127"/>
          <a:cs typeface="Arial" charset="0"/>
        </a:defRPr>
      </a:lvl8pPr>
      <a:lvl9pPr marL="1828800" algn="ctr" defTabSz="4165600" rtl="0" fontAlgn="base" latinLnBrk="1">
        <a:spcBef>
          <a:spcPct val="0"/>
        </a:spcBef>
        <a:spcAft>
          <a:spcPct val="0"/>
        </a:spcAft>
        <a:defRPr kumimoji="1" sz="18200">
          <a:solidFill>
            <a:schemeClr val="tx2"/>
          </a:solidFill>
          <a:latin typeface="굴림" pitchFamily="50" charset="-127"/>
          <a:ea typeface="굴림" pitchFamily="50" charset="-127"/>
          <a:cs typeface="Arial" charset="0"/>
        </a:defRPr>
      </a:lvl9pPr>
    </p:titleStyle>
    <p:bodyStyle>
      <a:lvl1pPr marL="2039938" indent="-2039938" algn="l" defTabSz="4165600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±"/>
        <a:defRPr kumimoji="1" sz="14600">
          <a:solidFill>
            <a:schemeClr val="tx1"/>
          </a:solidFill>
          <a:latin typeface="+mn-lt"/>
          <a:ea typeface="+mn-ea"/>
          <a:cs typeface="+mn-cs"/>
        </a:defRPr>
      </a:lvl1pPr>
      <a:lvl2pPr marL="4049713" indent="-2003425" algn="l" defTabSz="4165600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 2" panose="05020102010507070707" pitchFamily="18" charset="2"/>
        <a:buChar char="®"/>
        <a:defRPr kumimoji="1" sz="12800">
          <a:solidFill>
            <a:schemeClr val="tx1"/>
          </a:solidFill>
          <a:latin typeface="+mn-lt"/>
          <a:ea typeface="+mn-ea"/>
          <a:cs typeface="+mn-cs"/>
        </a:defRPr>
      </a:lvl2pPr>
      <a:lvl3pPr marL="5894388" indent="-1836738" algn="l" defTabSz="4165600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®"/>
        <a:defRPr kumimoji="1" sz="10900">
          <a:solidFill>
            <a:schemeClr val="tx1"/>
          </a:solidFill>
          <a:latin typeface="+mn-lt"/>
          <a:ea typeface="+mn-ea"/>
          <a:cs typeface="+mn-cs"/>
        </a:defRPr>
      </a:lvl3pPr>
      <a:lvl4pPr marL="7659688" indent="-1757363" algn="l" defTabSz="4165600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 2" panose="05020102010507070707" pitchFamily="18" charset="2"/>
        <a:buChar char="®"/>
        <a:defRPr kumimoji="1" sz="9100">
          <a:solidFill>
            <a:schemeClr val="tx1"/>
          </a:solidFill>
          <a:latin typeface="+mn-lt"/>
          <a:ea typeface="+mn-ea"/>
          <a:cs typeface="+mn-cs"/>
        </a:defRPr>
      </a:lvl4pPr>
      <a:lvl5pPr marL="9431338" indent="-1763713" algn="l" defTabSz="4165600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®"/>
        <a:defRPr kumimoji="1" sz="9100">
          <a:solidFill>
            <a:schemeClr val="tx1"/>
          </a:solidFill>
          <a:latin typeface="+mn-lt"/>
          <a:ea typeface="+mn-ea"/>
          <a:cs typeface="+mn-cs"/>
        </a:defRPr>
      </a:lvl5pPr>
      <a:lvl6pPr marL="9888538" indent="-1763713" algn="l" defTabSz="4165600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®"/>
        <a:defRPr kumimoji="1" sz="9100">
          <a:solidFill>
            <a:schemeClr val="tx1"/>
          </a:solidFill>
          <a:latin typeface="+mn-lt"/>
          <a:ea typeface="+mn-ea"/>
          <a:cs typeface="+mn-cs"/>
        </a:defRPr>
      </a:lvl6pPr>
      <a:lvl7pPr marL="10345738" indent="-1763713" algn="l" defTabSz="4165600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®"/>
        <a:defRPr kumimoji="1" sz="9100">
          <a:solidFill>
            <a:schemeClr val="tx1"/>
          </a:solidFill>
          <a:latin typeface="+mn-lt"/>
          <a:ea typeface="+mn-ea"/>
          <a:cs typeface="+mn-cs"/>
        </a:defRPr>
      </a:lvl7pPr>
      <a:lvl8pPr marL="10802938" indent="-1763713" algn="l" defTabSz="4165600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®"/>
        <a:defRPr kumimoji="1" sz="9100">
          <a:solidFill>
            <a:schemeClr val="tx1"/>
          </a:solidFill>
          <a:latin typeface="+mn-lt"/>
          <a:ea typeface="+mn-ea"/>
          <a:cs typeface="+mn-cs"/>
        </a:defRPr>
      </a:lvl8pPr>
      <a:lvl9pPr marL="11260138" indent="-1763713" algn="l" defTabSz="4165600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®"/>
        <a:defRPr kumimoji="1" sz="91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836358"/>
            <a:ext cx="30279975" cy="3988379"/>
          </a:xfrm>
        </p:spPr>
        <p:txBody>
          <a:bodyPr/>
          <a:lstStyle/>
          <a:p>
            <a:pPr eaLnBrk="1" hangingPunct="1"/>
            <a:r>
              <a:rPr lang="en-US" altLang="ko-KR" sz="5400" b="1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 on Operating Modes of TES test facility using Sodium</a:t>
            </a:r>
            <a:r>
              <a:rPr lang="en-US" altLang="ko-K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3200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Hyeonil</a:t>
            </a:r>
            <a:r>
              <a:rPr lang="en-US" altLang="ko-KR" sz="32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3200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altLang="ko-KR" sz="3200" baseline="30000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ko-KR" sz="3200" baseline="300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ko-KR" sz="32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Jung </a:t>
            </a:r>
            <a:r>
              <a:rPr lang="en-US" altLang="ko-KR" sz="3200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Yoon</a:t>
            </a:r>
            <a:r>
              <a:rPr lang="en-US" altLang="ko-KR" sz="3200" baseline="30000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ko-KR" sz="32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Yong-</a:t>
            </a:r>
            <a:r>
              <a:rPr lang="en-US" altLang="ko-KR" sz="3200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Hoon</a:t>
            </a:r>
            <a:r>
              <a:rPr lang="en-US" altLang="ko-KR" sz="32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Shin</a:t>
            </a:r>
            <a:r>
              <a:rPr lang="en-US" altLang="ko-KR" sz="3200" baseline="300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ko-KR" sz="32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ko-KR" sz="3200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Jewhan</a:t>
            </a:r>
            <a:r>
              <a:rPr lang="en-US" altLang="ko-KR" sz="32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3200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Lee</a:t>
            </a:r>
            <a:r>
              <a:rPr lang="en-US" altLang="ko-KR" sz="3200" baseline="30000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ko-KR" sz="3200" baseline="300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sz="3200" baseline="300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7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sz="7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3200" baseline="30000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ko-KR" sz="3200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Versatile</a:t>
            </a:r>
            <a:r>
              <a:rPr lang="en-US" altLang="ko-KR" sz="32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Reactor Technology Development Division,</a:t>
            </a:r>
            <a:br>
              <a:rPr lang="en-US" altLang="ko-KR" sz="32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32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KAERI, 111 </a:t>
            </a:r>
            <a:r>
              <a:rPr lang="en-US" altLang="ko-KR" sz="3200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Daedeok-daero</a:t>
            </a:r>
            <a:r>
              <a:rPr lang="en-US" altLang="ko-KR" sz="32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989beon-gil </a:t>
            </a:r>
            <a:r>
              <a:rPr lang="en-US" altLang="ko-KR" sz="3200" dirty="0" err="1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Yuseong-gu</a:t>
            </a:r>
            <a:r>
              <a:rPr lang="en-US" altLang="ko-KR" sz="32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Daejeon, 34057, Rep. of Korea</a:t>
            </a:r>
            <a:br>
              <a:rPr lang="en-US" altLang="ko-KR" sz="32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7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sz="700" dirty="0" smtClean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sz="3200" dirty="0" smtClean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Corresponding author: hyeonilkim@kaeri.re.kr</a:t>
            </a:r>
          </a:p>
        </p:txBody>
      </p:sp>
      <p:sp>
        <p:nvSpPr>
          <p:cNvPr id="4099" name="Text Box 40"/>
          <p:cNvSpPr txBox="1">
            <a:spLocks noChangeArrowheads="1"/>
          </p:cNvSpPr>
          <p:nvPr/>
        </p:nvSpPr>
        <p:spPr bwMode="auto">
          <a:xfrm>
            <a:off x="0" y="4541083"/>
            <a:ext cx="30279975" cy="745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9027" tIns="64516" rIns="129027" bIns="64516">
            <a:spAutoFit/>
          </a:bodyPr>
          <a:lstStyle>
            <a:lvl1pPr defTabSz="1287463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±"/>
              <a:defRPr kumimoji="1" sz="14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1pPr>
            <a:lvl2pPr marL="742950" indent="-285750" defTabSz="1287463" latinLnBrk="1">
              <a:spcBef>
                <a:spcPct val="20000"/>
              </a:spcBef>
              <a:buClr>
                <a:schemeClr val="hlink"/>
              </a:buClr>
              <a:buSzPct val="90000"/>
              <a:buFont typeface="Wingdings 2" panose="05020102010507070707" pitchFamily="18" charset="2"/>
              <a:buChar char="®"/>
              <a:defRPr kumimoji="1" sz="1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2pPr>
            <a:lvl3pPr marL="1143000" indent="-228600" defTabSz="1287463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®"/>
              <a:defRPr kumimoji="1" sz="10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3pPr>
            <a:lvl4pPr marL="1600200" indent="-228600" defTabSz="1287463" latinLnBrk="1">
              <a:spcBef>
                <a:spcPct val="20000"/>
              </a:spcBef>
              <a:buClr>
                <a:schemeClr val="hlink"/>
              </a:buClr>
              <a:buSzPct val="8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4pPr>
            <a:lvl5pPr marL="2057400" indent="-228600" defTabSz="1287463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5pPr>
            <a:lvl6pPr marL="25146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6pPr>
            <a:lvl7pPr marL="29718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7pPr>
            <a:lvl8pPr marL="34290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8pPr>
            <a:lvl9pPr marL="38862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ko-K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I</a:t>
            </a:r>
            <a:r>
              <a:rPr lang="en-US" altLang="ko-K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ko-K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altLang="ko-KR" sz="40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7" descr="KAERI_Bas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95" y="40892454"/>
            <a:ext cx="3994150" cy="11033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1564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±"/>
              <a:defRPr kumimoji="1" sz="14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hlink"/>
              </a:buClr>
              <a:buSzPct val="90000"/>
              <a:buFont typeface="Wingdings 2" panose="05020102010507070707" pitchFamily="18" charset="2"/>
              <a:buChar char="®"/>
              <a:defRPr kumimoji="1" sz="1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®"/>
              <a:defRPr kumimoji="1" sz="10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3pPr>
            <a:lvl4pPr marL="1600200" indent="-228600" latinLnBrk="1">
              <a:spcBef>
                <a:spcPct val="20000"/>
              </a:spcBef>
              <a:buClr>
                <a:schemeClr val="hlink"/>
              </a:buClr>
              <a:buSzPct val="8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1800"/>
          </a:p>
        </p:txBody>
      </p:sp>
      <p:sp>
        <p:nvSpPr>
          <p:cNvPr id="4102" name="Rectangle 57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±"/>
              <a:defRPr kumimoji="1" sz="14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hlink"/>
              </a:buClr>
              <a:buSzPct val="90000"/>
              <a:buFont typeface="Wingdings 2" panose="05020102010507070707" pitchFamily="18" charset="2"/>
              <a:buChar char="®"/>
              <a:defRPr kumimoji="1" sz="1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®"/>
              <a:defRPr kumimoji="1" sz="10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3pPr>
            <a:lvl4pPr marL="1600200" indent="-228600" latinLnBrk="1">
              <a:spcBef>
                <a:spcPct val="20000"/>
              </a:spcBef>
              <a:buClr>
                <a:schemeClr val="hlink"/>
              </a:buClr>
              <a:buSzPct val="8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1800"/>
          </a:p>
        </p:txBody>
      </p:sp>
      <p:sp>
        <p:nvSpPr>
          <p:cNvPr id="4103" name="Rectangle 59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±"/>
              <a:defRPr kumimoji="1" sz="14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hlink"/>
              </a:buClr>
              <a:buSzPct val="90000"/>
              <a:buFont typeface="Wingdings 2" panose="05020102010507070707" pitchFamily="18" charset="2"/>
              <a:buChar char="®"/>
              <a:defRPr kumimoji="1" sz="1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®"/>
              <a:defRPr kumimoji="1" sz="10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3pPr>
            <a:lvl4pPr marL="1600200" indent="-228600" latinLnBrk="1">
              <a:spcBef>
                <a:spcPct val="20000"/>
              </a:spcBef>
              <a:buClr>
                <a:schemeClr val="hlink"/>
              </a:buClr>
              <a:buSzPct val="8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1800"/>
          </a:p>
        </p:txBody>
      </p:sp>
      <p:sp>
        <p:nvSpPr>
          <p:cNvPr id="4104" name="Rectangle 61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±"/>
              <a:defRPr kumimoji="1" sz="14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hlink"/>
              </a:buClr>
              <a:buSzPct val="90000"/>
              <a:buFont typeface="Wingdings 2" panose="05020102010507070707" pitchFamily="18" charset="2"/>
              <a:buChar char="®"/>
              <a:defRPr kumimoji="1" sz="1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®"/>
              <a:defRPr kumimoji="1" sz="10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3pPr>
            <a:lvl4pPr marL="1600200" indent="-228600" latinLnBrk="1">
              <a:spcBef>
                <a:spcPct val="20000"/>
              </a:spcBef>
              <a:buClr>
                <a:schemeClr val="hlink"/>
              </a:buClr>
              <a:buSzPct val="8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1800"/>
          </a:p>
        </p:txBody>
      </p:sp>
      <p:sp>
        <p:nvSpPr>
          <p:cNvPr id="4105" name="Rectangle 63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±"/>
              <a:defRPr kumimoji="1" sz="14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hlink"/>
              </a:buClr>
              <a:buSzPct val="90000"/>
              <a:buFont typeface="Wingdings 2" panose="05020102010507070707" pitchFamily="18" charset="2"/>
              <a:buChar char="®"/>
              <a:defRPr kumimoji="1" sz="1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®"/>
              <a:defRPr kumimoji="1" sz="10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3pPr>
            <a:lvl4pPr marL="1600200" indent="-228600" latinLnBrk="1">
              <a:spcBef>
                <a:spcPct val="20000"/>
              </a:spcBef>
              <a:buClr>
                <a:schemeClr val="hlink"/>
              </a:buClr>
              <a:buSzPct val="8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1800"/>
          </a:p>
        </p:txBody>
      </p:sp>
      <p:sp>
        <p:nvSpPr>
          <p:cNvPr id="4106" name="Rectangle 65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±"/>
              <a:defRPr kumimoji="1" sz="14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hlink"/>
              </a:buClr>
              <a:buSzPct val="90000"/>
              <a:buFont typeface="Wingdings 2" panose="05020102010507070707" pitchFamily="18" charset="2"/>
              <a:buChar char="®"/>
              <a:defRPr kumimoji="1" sz="1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®"/>
              <a:defRPr kumimoji="1" sz="10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3pPr>
            <a:lvl4pPr marL="1600200" indent="-228600" latinLnBrk="1">
              <a:spcBef>
                <a:spcPct val="20000"/>
              </a:spcBef>
              <a:buClr>
                <a:schemeClr val="hlink"/>
              </a:buClr>
              <a:buSzPct val="8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1800"/>
          </a:p>
        </p:txBody>
      </p:sp>
      <p:sp>
        <p:nvSpPr>
          <p:cNvPr id="4107" name="Rectangle 71"/>
          <p:cNvSpPr>
            <a:spLocks noChangeArrowheads="1"/>
          </p:cNvSpPr>
          <p:nvPr/>
        </p:nvSpPr>
        <p:spPr bwMode="auto">
          <a:xfrm>
            <a:off x="0" y="0"/>
            <a:ext cx="3027997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±"/>
              <a:defRPr kumimoji="1" sz="14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hlink"/>
              </a:buClr>
              <a:buSzPct val="90000"/>
              <a:buFont typeface="Wingdings 2" panose="05020102010507070707" pitchFamily="18" charset="2"/>
              <a:buChar char="®"/>
              <a:defRPr kumimoji="1" sz="1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®"/>
              <a:defRPr kumimoji="1" sz="10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3pPr>
            <a:lvl4pPr marL="1600200" indent="-228600" latinLnBrk="1">
              <a:spcBef>
                <a:spcPct val="20000"/>
              </a:spcBef>
              <a:buClr>
                <a:schemeClr val="hlink"/>
              </a:buClr>
              <a:buSzPct val="8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1800"/>
          </a:p>
        </p:txBody>
      </p:sp>
      <p:sp>
        <p:nvSpPr>
          <p:cNvPr id="4108" name="Rectangle 78"/>
          <p:cNvSpPr>
            <a:spLocks noChangeArrowheads="1"/>
          </p:cNvSpPr>
          <p:nvPr/>
        </p:nvSpPr>
        <p:spPr bwMode="auto">
          <a:xfrm>
            <a:off x="152400" y="152400"/>
            <a:ext cx="30279975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±"/>
              <a:defRPr kumimoji="1" sz="14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hlink"/>
              </a:buClr>
              <a:buSzPct val="90000"/>
              <a:buFont typeface="Wingdings 2" panose="05020102010507070707" pitchFamily="18" charset="2"/>
              <a:buChar char="®"/>
              <a:defRPr kumimoji="1" sz="1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®"/>
              <a:defRPr kumimoji="1" sz="10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3pPr>
            <a:lvl4pPr marL="1600200" indent="-228600" latinLnBrk="1">
              <a:spcBef>
                <a:spcPct val="20000"/>
              </a:spcBef>
              <a:buClr>
                <a:schemeClr val="hlink"/>
              </a:buClr>
              <a:buSzPct val="8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1800"/>
          </a:p>
        </p:txBody>
      </p:sp>
      <p:sp>
        <p:nvSpPr>
          <p:cNvPr id="4109" name="Rectangle 87"/>
          <p:cNvSpPr>
            <a:spLocks noChangeArrowheads="1"/>
          </p:cNvSpPr>
          <p:nvPr/>
        </p:nvSpPr>
        <p:spPr bwMode="auto">
          <a:xfrm>
            <a:off x="0" y="0"/>
            <a:ext cx="30279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±"/>
              <a:defRPr kumimoji="1" sz="14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1pPr>
            <a:lvl2pPr marL="742950" indent="-285750" latinLnBrk="1">
              <a:spcBef>
                <a:spcPct val="20000"/>
              </a:spcBef>
              <a:buClr>
                <a:schemeClr val="hlink"/>
              </a:buClr>
              <a:buSzPct val="90000"/>
              <a:buFont typeface="Wingdings 2" panose="05020102010507070707" pitchFamily="18" charset="2"/>
              <a:buChar char="®"/>
              <a:defRPr kumimoji="1" sz="1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2pPr>
            <a:lvl3pPr marL="1143000" indent="-228600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®"/>
              <a:defRPr kumimoji="1" sz="10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3pPr>
            <a:lvl4pPr marL="1600200" indent="-228600" latinLnBrk="1">
              <a:spcBef>
                <a:spcPct val="20000"/>
              </a:spcBef>
              <a:buClr>
                <a:schemeClr val="hlink"/>
              </a:buClr>
              <a:buSzPct val="8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ko-KR" altLang="en-US" sz="1800"/>
          </a:p>
        </p:txBody>
      </p:sp>
      <p:sp>
        <p:nvSpPr>
          <p:cNvPr id="4110" name="Text Box 45"/>
          <p:cNvSpPr txBox="1">
            <a:spLocks noChangeArrowheads="1"/>
          </p:cNvSpPr>
          <p:nvPr/>
        </p:nvSpPr>
        <p:spPr bwMode="auto">
          <a:xfrm>
            <a:off x="8385" y="34564041"/>
            <a:ext cx="30271590" cy="745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9027" tIns="64516" rIns="129027" bIns="64516">
            <a:spAutoFit/>
          </a:bodyPr>
          <a:lstStyle>
            <a:lvl1pPr defTabSz="1287463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±"/>
              <a:defRPr kumimoji="1" sz="14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1pPr>
            <a:lvl2pPr marL="742950" indent="-285750" defTabSz="1287463" latinLnBrk="1">
              <a:spcBef>
                <a:spcPct val="20000"/>
              </a:spcBef>
              <a:buClr>
                <a:schemeClr val="hlink"/>
              </a:buClr>
              <a:buSzPct val="90000"/>
              <a:buFont typeface="Wingdings 2" panose="05020102010507070707" pitchFamily="18" charset="2"/>
              <a:buChar char="®"/>
              <a:defRPr kumimoji="1" sz="1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2pPr>
            <a:lvl3pPr marL="1143000" indent="-228600" defTabSz="1287463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®"/>
              <a:defRPr kumimoji="1" sz="10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3pPr>
            <a:lvl4pPr marL="1600200" indent="-228600" defTabSz="1287463" latinLnBrk="1">
              <a:spcBef>
                <a:spcPct val="20000"/>
              </a:spcBef>
              <a:buClr>
                <a:schemeClr val="hlink"/>
              </a:buClr>
              <a:buSzPct val="8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4pPr>
            <a:lvl5pPr marL="2057400" indent="-228600" defTabSz="1287463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5pPr>
            <a:lvl6pPr marL="25146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6pPr>
            <a:lvl7pPr marL="29718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7pPr>
            <a:lvl8pPr marL="34290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8pPr>
            <a:lvl9pPr marL="38862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ko-K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ko-K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Conclusions</a:t>
            </a:r>
          </a:p>
        </p:txBody>
      </p:sp>
      <p:sp>
        <p:nvSpPr>
          <p:cNvPr id="4112" name="Text Box 40"/>
          <p:cNvSpPr txBox="1">
            <a:spLocks noChangeArrowheads="1"/>
          </p:cNvSpPr>
          <p:nvPr/>
        </p:nvSpPr>
        <p:spPr bwMode="auto">
          <a:xfrm>
            <a:off x="5113262" y="41116769"/>
            <a:ext cx="25166713" cy="1115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9027" tIns="64516" rIns="129027" bIns="64516">
            <a:spAutoFit/>
          </a:bodyPr>
          <a:lstStyle>
            <a:lvl1pPr defTabSz="1287463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±"/>
              <a:defRPr kumimoji="1" sz="14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1pPr>
            <a:lvl2pPr marL="742950" indent="-285750" defTabSz="1287463" latinLnBrk="1">
              <a:spcBef>
                <a:spcPct val="20000"/>
              </a:spcBef>
              <a:buClr>
                <a:schemeClr val="hlink"/>
              </a:buClr>
              <a:buSzPct val="90000"/>
              <a:buFont typeface="Wingdings 2" panose="05020102010507070707" pitchFamily="18" charset="2"/>
              <a:buChar char="®"/>
              <a:defRPr kumimoji="1" sz="1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2pPr>
            <a:lvl3pPr marL="1143000" indent="-228600" defTabSz="1287463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®"/>
              <a:defRPr kumimoji="1" sz="10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3pPr>
            <a:lvl4pPr marL="1600200" indent="-228600" defTabSz="1287463" latinLnBrk="1">
              <a:spcBef>
                <a:spcPct val="20000"/>
              </a:spcBef>
              <a:buClr>
                <a:schemeClr val="hlink"/>
              </a:buClr>
              <a:buSzPct val="8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4pPr>
            <a:lvl5pPr marL="2057400" indent="-228600" defTabSz="1287463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5pPr>
            <a:lvl6pPr marL="25146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6pPr>
            <a:lvl7pPr marL="29718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7pPr>
            <a:lvl8pPr marL="34290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8pPr>
            <a:lvl9pPr marL="38862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ko-K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</a:t>
            </a:r>
          </a:p>
          <a:p>
            <a:pPr>
              <a:buNone/>
            </a:pP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work was supported by the National </a:t>
            </a:r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Foundation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Korea (NRF) (</a:t>
            </a:r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2021M2D1A1084836) and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National Research Council of Science </a:t>
            </a:r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&amp; Technology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(NST) (No. CAP-20-03-KAERI) </a:t>
            </a:r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grant funded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Korea government (Ministry of </a:t>
            </a:r>
            <a:r>
              <a:rPr lang="en-US" altLang="ko-K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Science and </a:t>
            </a:r>
            <a:r>
              <a:rPr lang="en-US" altLang="ko-K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ICT).</a:t>
            </a:r>
            <a:endParaRPr lang="en-US" altLang="ko-K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46" name="Text Box 40"/>
          <p:cNvSpPr txBox="1">
            <a:spLocks noChangeArrowheads="1"/>
          </p:cNvSpPr>
          <p:nvPr/>
        </p:nvSpPr>
        <p:spPr bwMode="auto">
          <a:xfrm>
            <a:off x="0" y="9424744"/>
            <a:ext cx="30279975" cy="745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9027" tIns="64516" rIns="129027" bIns="64516">
            <a:spAutoFit/>
          </a:bodyPr>
          <a:lstStyle>
            <a:lvl1pPr defTabSz="1287463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±"/>
              <a:defRPr kumimoji="1" sz="14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1pPr>
            <a:lvl2pPr marL="742950" indent="-285750" defTabSz="1287463" latinLnBrk="1">
              <a:spcBef>
                <a:spcPct val="20000"/>
              </a:spcBef>
              <a:buClr>
                <a:schemeClr val="hlink"/>
              </a:buClr>
              <a:buSzPct val="90000"/>
              <a:buFont typeface="Wingdings 2" panose="05020102010507070707" pitchFamily="18" charset="2"/>
              <a:buChar char="®"/>
              <a:defRPr kumimoji="1" sz="1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2pPr>
            <a:lvl3pPr marL="1143000" indent="-228600" defTabSz="1287463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®"/>
              <a:defRPr kumimoji="1" sz="10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3pPr>
            <a:lvl4pPr marL="1600200" indent="-228600" defTabSz="1287463" latinLnBrk="1">
              <a:spcBef>
                <a:spcPct val="20000"/>
              </a:spcBef>
              <a:buClr>
                <a:schemeClr val="hlink"/>
              </a:buClr>
              <a:buSzPct val="8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4pPr>
            <a:lvl5pPr marL="2057400" indent="-228600" defTabSz="1287463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5pPr>
            <a:lvl6pPr marL="25146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6pPr>
            <a:lvl7pPr marL="29718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7pPr>
            <a:lvl8pPr marL="34290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8pPr>
            <a:lvl9pPr marL="38862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Wingdings 2" panose="05020102010507070707" pitchFamily="18" charset="2"/>
              <a:buNone/>
            </a:pPr>
            <a:r>
              <a:rPr lang="en-US" altLang="ko-K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ko-K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Methods</a:t>
            </a:r>
            <a:r>
              <a:rPr lang="en-US" altLang="ko-K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Results</a:t>
            </a:r>
            <a:endParaRPr lang="en-US" altLang="ko-K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5176272"/>
            <a:ext cx="30279975" cy="4154984"/>
          </a:xfrm>
          <a:prstGeom prst="rect">
            <a:avLst/>
          </a:prstGeom>
        </p:spPr>
        <p:txBody>
          <a:bodyPr wrap="square" lIns="2520000" rIns="2520000">
            <a:spAutoFit/>
          </a:bodyPr>
          <a:lstStyle/>
          <a:p>
            <a:pPr indent="360000" algn="just">
              <a:spcAft>
                <a:spcPts val="0"/>
              </a:spcAft>
            </a:pPr>
            <a:r>
              <a:rPr lang="en-US" altLang="ko-KR" sz="2400" dirty="0" smtClean="0">
                <a:effectLst/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Energy storage systems (ESS) have been being in the spotlight as a practical option for bridging technical gaps that we meet when utilizing renewable energy even under Nuclear-Renewable Hybrid Energy Systems (N-R HES or NRHES) in a power grid because of intermittency intrinsic to renewable energy in terms of 1) uncertainty and 2) variability: uncertainty refers to difficulty and error to predict generation power and variability does to rapid and large fluctuations in output power. </a:t>
            </a:r>
            <a:endParaRPr lang="en-US" altLang="ko-KR" sz="2400" dirty="0" smtClean="0">
              <a:effectLst/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 smtClean="0">
                <a:effectLst/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One </a:t>
            </a:r>
            <a:r>
              <a:rPr lang="en-US" altLang="ko-KR" sz="2400" dirty="0" smtClean="0">
                <a:effectLst/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of the promising options for ESS is thermal energy storage (TES) using liquid metals such as sodium, which is chemically stable, well-controllable, and marginal to possibly off-normal operating conditions.</a:t>
            </a:r>
            <a:endParaRPr lang="ko-KR" altLang="ko-KR" sz="2400" dirty="0" smtClean="0">
              <a:effectLst/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 smtClean="0">
                <a:effectLst/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We, Korea Atomic Energy Research Institute (KAERI) are developing a TES test facility using sodium to verify its technical feasibility focused on high temperature operation up to 700</a:t>
            </a:r>
            <a:r>
              <a:rPr lang="ko-KR" altLang="ko-KR" sz="2400" dirty="0" smtClean="0">
                <a:effectLst/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℃</a:t>
            </a:r>
            <a:r>
              <a:rPr lang="en-US" altLang="ko-KR" sz="2400" dirty="0" smtClean="0">
                <a:effectLst/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 and long-term mechanical structures integrity [1-3].</a:t>
            </a:r>
            <a:endParaRPr lang="ko-KR" altLang="ko-KR" sz="2400" dirty="0" smtClean="0">
              <a:effectLst/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 smtClean="0">
                <a:effectLst/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A TES is a subsystem of a NRHES that is under development in technical readiness level (TRL) around 2-3, which means that the TES is not specific to a single goal and it still remains open to various applications.</a:t>
            </a:r>
            <a:endParaRPr lang="ko-KR" altLang="ko-KR" sz="2400" dirty="0" smtClean="0">
              <a:effectLst/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 smtClean="0">
                <a:effectLst/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Thus this paper deals with a process to build a preliminary set of requirements of a TES as a ESS, a subsystem/component of an NRHES and specific requirements of the test facility considering various applications. Tentative operating modes were drawn to evaluate the TES and this will be a basis for preparing a test matrix of the TES test facility.</a:t>
            </a:r>
            <a:endParaRPr lang="ko-KR" altLang="ko-KR" sz="2400" dirty="0">
              <a:effectLst/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pic>
        <p:nvPicPr>
          <p:cNvPr id="4150" name="그림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426" y="20186319"/>
            <a:ext cx="9170137" cy="594547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직사각형 11"/>
          <p:cNvSpPr/>
          <p:nvPr/>
        </p:nvSpPr>
        <p:spPr>
          <a:xfrm>
            <a:off x="8385" y="10122535"/>
            <a:ext cx="30271590" cy="10248960"/>
          </a:xfrm>
          <a:prstGeom prst="rect">
            <a:avLst/>
          </a:prstGeom>
        </p:spPr>
        <p:txBody>
          <a:bodyPr wrap="square" lIns="2520000" rIns="2520000">
            <a:spAutoFit/>
          </a:bodyPr>
          <a:lstStyle/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The TES test facility using sodium should be verified such that two distinct requirements such as interface requirements (IR) and performance requirement (PR) be technically feasible to realize: the IR as a subsystem and/or a component of an NRHES and the PR as an ESS [4]. Sometimes it is not quite clear to classify IR and PR but the classification here is only focused on a comprehensive and systematic approach to handle design attributes having impact of significance on technical feasibility of TES as a whole. Both requirements were identified by using Requirements engineering [5], as shown in Fig. 1.</a:t>
            </a: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In addition, the principle of being design agnostic is applied, which “is purposely choosing not to delve into the details of the solution too early” [5]. A guide to this principle is to think in terms of “black boxes.” Then we are allowed to talk about: External interfaces, including inputs and output;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Externally observable behavior of the system expressed in terms of inputs and outputs.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 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b="1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2.1 Interface Requirements</a:t>
            </a:r>
            <a:endParaRPr lang="ko-KR" altLang="ko-KR" sz="2400" b="1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 </a:t>
            </a:r>
            <a:r>
              <a:rPr lang="en-US" altLang="ko-KR" sz="2400" dirty="0" smtClean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General </a:t>
            </a: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architectures including a case as shown in Fig. </a:t>
            </a: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2 [6] were considered as candidates for a NRHES for analyzing the interface requirements of a TES. And the case, Fig. 2 was selected as a model case because of both reasons: a single financial entity considering electricity market in Korea and an ideally simplified input/output.</a:t>
            </a:r>
            <a:endParaRPr lang="en-US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Then the interface requirements can be assumed from the general architecture considering general design of conventional nuclear power plants (NPP) and concentrated solar power (CSP) as follows: 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Thermal input/output as water or steam with flow rate and thermodynamic properties such as pressure, temperature, and quality; or Power input/output with respect to time. 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Other IRs are related to the intermittency of renewable energy characterized by Fig. 3 [7] representing principle of the energy storage. Uncertainty (error to predict generation power) can be covered by undercharge and overcharge to a TES and variability (rapid and large fluctuations in output power) can be handled by controlled charging/discharging of stored heat. </a:t>
            </a:r>
          </a:p>
          <a:p>
            <a:pPr indent="360000" algn="just">
              <a:spcAft>
                <a:spcPts val="0"/>
              </a:spcAft>
            </a:pPr>
            <a:endParaRPr lang="en-US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b="1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2.2 Performance Requirements</a:t>
            </a:r>
            <a:endParaRPr lang="ko-KR" altLang="ko-KR" sz="2400" b="1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 </a:t>
            </a:r>
            <a:r>
              <a:rPr lang="en-US" altLang="ko-KR" sz="2400" dirty="0" smtClean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Conventional </a:t>
            </a: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principal characteristics of ESS for selecting candidates are as follows [7]: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dirty="0"/>
              <a:t>Storage capacity</a:t>
            </a:r>
            <a:endParaRPr lang="ko-KR" altLang="ko-K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dirty="0"/>
              <a:t>Available power </a:t>
            </a:r>
            <a:endParaRPr lang="ko-KR" altLang="ko-K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dirty="0"/>
              <a:t>Efficiency</a:t>
            </a:r>
            <a:endParaRPr lang="ko-KR" altLang="ko-K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dirty="0"/>
              <a:t>Discharge time (the maximum-power discharge duration)</a:t>
            </a:r>
            <a:endParaRPr lang="ko-KR" altLang="ko-K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dirty="0"/>
              <a:t>Durability (cycling capacity)</a:t>
            </a:r>
            <a:endParaRPr lang="ko-KR" altLang="ko-K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dirty="0"/>
              <a:t>Self-discharge.</a:t>
            </a:r>
            <a:endParaRPr lang="ko-KR" altLang="ko-KR" dirty="0"/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 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b="1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2.3 Operating modes</a:t>
            </a:r>
            <a:endParaRPr lang="ko-KR" altLang="ko-KR" sz="2400" b="1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 </a:t>
            </a:r>
            <a:r>
              <a:rPr lang="en-US" altLang="ko-KR" sz="2400" dirty="0" smtClean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A </a:t>
            </a: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preliminary set of operating modes were developed as shown in Table I by engineering judgement considering the IR and PR and the test facility design itself using sodium [1][2][3]. 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Thermal input and output will be simulated by electric heater and sodium-to-air heat exchanger, respectively. All of the PR will be tested on a budget to verify the feasibility of this technology except for durability, of which assessment will be supported by numerical computation.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18307" y="35233638"/>
            <a:ext cx="30261668" cy="1200329"/>
          </a:xfrm>
          <a:prstGeom prst="rect">
            <a:avLst/>
          </a:prstGeom>
        </p:spPr>
        <p:txBody>
          <a:bodyPr wrap="square" lIns="2520000" rIns="2520000">
            <a:spAutoFit/>
          </a:bodyPr>
          <a:lstStyle/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A process in a comprehensive and systematic manner was applied based on requirements engineering to identify interface and performance requirements of a TES test facility using sodium. From this process a preliminary set of operating modes of the test facility was proposed with supported by engineering judgements considering the facility design. This preliminary work will be updated and a test matrix in detail will be realized by considering the design characteristics and budgets as the project goes.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</p:txBody>
      </p:sp>
      <p:pic>
        <p:nvPicPr>
          <p:cNvPr id="4151" name="그림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408" y="20186319"/>
            <a:ext cx="7167135" cy="53380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2" name="그림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2332" y="20162441"/>
            <a:ext cx="8548754" cy="575742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9" name="표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117117"/>
              </p:ext>
            </p:extLst>
          </p:nvPr>
        </p:nvGraphicFramePr>
        <p:xfrm>
          <a:off x="12055716" y="28178677"/>
          <a:ext cx="15855370" cy="5879672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8484871">
                  <a:extLst>
                    <a:ext uri="{9D8B030D-6E8A-4147-A177-3AD203B41FA5}">
                      <a16:colId xmlns:a16="http://schemas.microsoft.com/office/drawing/2014/main" val="1876196266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313757297"/>
                    </a:ext>
                  </a:extLst>
                </a:gridCol>
                <a:gridCol w="3626083">
                  <a:extLst>
                    <a:ext uri="{9D8B030D-6E8A-4147-A177-3AD203B41FA5}">
                      <a16:colId xmlns:a16="http://schemas.microsoft.com/office/drawing/2014/main" val="2800226768"/>
                    </a:ext>
                  </a:extLst>
                </a:gridCol>
              </a:tblGrid>
              <a:tr h="616512">
                <a:tc rowSpan="2"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Operating </a:t>
                      </a: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modes</a:t>
                      </a:r>
                    </a:p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(experimental 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variables of importance)</a:t>
                      </a:r>
                      <a:endParaRPr lang="ko-K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Expectations</a:t>
                      </a:r>
                      <a:endParaRPr lang="ko-K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482811"/>
                  </a:ext>
                </a:extLst>
              </a:tr>
              <a:tr h="58269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NRHES</a:t>
                      </a:r>
                      <a:endParaRPr lang="ko-KR" sz="2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TES</a:t>
                      </a:r>
                      <a:endParaRPr lang="ko-KR" sz="2400" b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/Test facility</a:t>
                      </a:r>
                      <a:endParaRPr lang="ko-KR" sz="2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26736448"/>
                  </a:ext>
                </a:extLst>
              </a:tr>
              <a:tr h="616512"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Startup </a:t>
                      </a:r>
                    </a:p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 and manning)</a:t>
                      </a:r>
                      <a:endParaRPr lang="ko-K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Scheduling</a:t>
                      </a:r>
                      <a:endParaRPr lang="ko-KR" sz="2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Behaviors</a:t>
                      </a:r>
                      <a:endParaRPr lang="ko-K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67793153"/>
                  </a:ext>
                </a:extLst>
              </a:tr>
              <a:tr h="676404"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Shutdown </a:t>
                      </a:r>
                    </a:p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(time 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manning)</a:t>
                      </a:r>
                      <a:endParaRPr lang="ko-K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Scheduling</a:t>
                      </a:r>
                      <a:endParaRPr lang="ko-KR" sz="2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Behaviors</a:t>
                      </a:r>
                      <a:endParaRPr lang="ko-KR" sz="2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00892484"/>
                  </a:ext>
                </a:extLst>
              </a:tr>
              <a:tr h="616512"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Charging</a:t>
                      </a:r>
                    </a:p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rate and </a:t>
                      </a: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RTE)</a:t>
                      </a:r>
                      <a:endParaRPr lang="ko-K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I/F*</a:t>
                      </a:r>
                      <a:endParaRPr lang="ko-K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Performance</a:t>
                      </a:r>
                      <a:endParaRPr lang="ko-KR" sz="2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33457559"/>
                  </a:ext>
                </a:extLst>
              </a:tr>
              <a:tr h="616512"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Discharging</a:t>
                      </a:r>
                    </a:p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rate and </a:t>
                      </a: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RTE)</a:t>
                      </a:r>
                      <a:endParaRPr lang="ko-K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I/F</a:t>
                      </a:r>
                      <a:endParaRPr lang="ko-KR" sz="2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Performance</a:t>
                      </a:r>
                      <a:endParaRPr lang="ko-K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8006593"/>
                  </a:ext>
                </a:extLst>
              </a:tr>
              <a:tr h="874040"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Charging</a:t>
                      </a: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Discharging</a:t>
                      </a:r>
                    </a:p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(each </a:t>
                      </a: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rate and </a:t>
                      </a: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RTE)</a:t>
                      </a:r>
                      <a:endParaRPr lang="ko-K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I/F</a:t>
                      </a:r>
                      <a:endParaRPr lang="ko-KR" sz="2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Performance</a:t>
                      </a:r>
                      <a:endParaRPr lang="ko-K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36459416"/>
                  </a:ext>
                </a:extLst>
              </a:tr>
              <a:tr h="616512"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Still</a:t>
                      </a:r>
                      <a:endParaRPr lang="ko-KR" sz="24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(Self-discharge and </a:t>
                      </a:r>
                      <a:r>
                        <a:rPr lang="en-US" sz="24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RTE)</a:t>
                      </a:r>
                      <a:endParaRPr lang="ko-K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I/F</a:t>
                      </a:r>
                      <a:endParaRPr lang="ko-KR" sz="24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en-US" sz="24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Performance</a:t>
                      </a:r>
                      <a:endParaRPr lang="ko-KR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16598200"/>
                  </a:ext>
                </a:extLst>
              </a:tr>
            </a:tbl>
          </a:graphicData>
        </a:graphic>
      </p:graphicFrame>
      <p:sp>
        <p:nvSpPr>
          <p:cNvPr id="56" name="Text Box 45"/>
          <p:cNvSpPr txBox="1">
            <a:spLocks noChangeArrowheads="1"/>
          </p:cNvSpPr>
          <p:nvPr/>
        </p:nvSpPr>
        <p:spPr bwMode="auto">
          <a:xfrm>
            <a:off x="0" y="36544616"/>
            <a:ext cx="30279975" cy="745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29027" tIns="64516" rIns="129027" bIns="64516">
            <a:spAutoFit/>
          </a:bodyPr>
          <a:lstStyle>
            <a:lvl1pPr defTabSz="1287463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±"/>
              <a:defRPr kumimoji="1" sz="146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1pPr>
            <a:lvl2pPr marL="742950" indent="-285750" defTabSz="1287463" latinLnBrk="1">
              <a:spcBef>
                <a:spcPct val="20000"/>
              </a:spcBef>
              <a:buClr>
                <a:schemeClr val="hlink"/>
              </a:buClr>
              <a:buSzPct val="90000"/>
              <a:buFont typeface="Wingdings 2" panose="05020102010507070707" pitchFamily="18" charset="2"/>
              <a:buChar char="®"/>
              <a:defRPr kumimoji="1" sz="1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2pPr>
            <a:lvl3pPr marL="1143000" indent="-228600" defTabSz="1287463" latinLnBrk="1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®"/>
              <a:defRPr kumimoji="1" sz="109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3pPr>
            <a:lvl4pPr marL="1600200" indent="-228600" defTabSz="1287463" latinLnBrk="1">
              <a:spcBef>
                <a:spcPct val="20000"/>
              </a:spcBef>
              <a:buClr>
                <a:schemeClr val="hlink"/>
              </a:buClr>
              <a:buSzPct val="8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4pPr>
            <a:lvl5pPr marL="2057400" indent="-228600" defTabSz="1287463" latinLnBrk="1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5pPr>
            <a:lvl6pPr marL="25146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6pPr>
            <a:lvl7pPr marL="29718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7pPr>
            <a:lvl8pPr marL="34290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8pPr>
            <a:lvl9pPr marL="3886200" indent="-228600" defTabSz="12874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®"/>
              <a:defRPr kumimoji="1" sz="91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ko-K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ko-K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1" name="직사각형 30"/>
          <p:cNvSpPr/>
          <p:nvPr/>
        </p:nvSpPr>
        <p:spPr>
          <a:xfrm>
            <a:off x="8385" y="37289307"/>
            <a:ext cx="30271590" cy="3539430"/>
          </a:xfrm>
          <a:prstGeom prst="rect">
            <a:avLst/>
          </a:prstGeom>
        </p:spPr>
        <p:txBody>
          <a:bodyPr wrap="square" lIns="2520000" rIns="2520000">
            <a:spAutoFit/>
          </a:bodyPr>
          <a:lstStyle/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[1] J. Yoon et al., Design Requirements of Thermal Energy Storage Verification Test Facility, Internal Report, Korea Atomic Energy Research Institute, CAP-TS130-DR-01, 2020.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[2] J. </a:t>
            </a: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Yoon et al., “Design Report of Thermal Energy Storage Tank for Thermal Energy Storage Verification Test Facility,” Internal Report, Korea Atomic Energy Research Institute, CAP-TS130-ER-01, </a:t>
            </a:r>
            <a:endParaRPr lang="en-US" altLang="ko-KR" sz="2400" dirty="0" smtClean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altLang="ko-KR" sz="2400" dirty="0" smtClean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     2021</a:t>
            </a: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.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[3] J.M. Kim et al., Piping and Instrument Diagram of Thermal Energy Storage Verification Test Facility, Internal Report, Korea Atomic Energy Research Institute, CAP-TS130-DW-01, 2021.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[4] H. Kim et al., TES test facility Operating Scenario and Conditions, Internal Report, Korea Atomic Energy Research Institute, NEF/TS130-GE-02, 2021.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[5] Jeremy Dick et al. (2017). Requirements Engineering. Springer.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[6] INL/EXT-16-38165. Nuclear-Renewable Hybrid Energy Systems: 2016 Technology Development Program Plan. 2016.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[</a:t>
            </a:r>
            <a:r>
              <a:rPr lang="en-US" altLang="ko-KR" sz="2400" dirty="0" smtClean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7] H</a:t>
            </a: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. </a:t>
            </a: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Ibrahim et al. Performance Index: A Simple Selection Method of Appropriate Energy Storage for Specific Application. </a:t>
            </a: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MATEC Web of Conferences 171, 01002 (2018). </a:t>
            </a:r>
            <a:endParaRPr lang="en-US" altLang="ko-KR" sz="2400" dirty="0" smtClean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indent="360000" algn="just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 </a:t>
            </a:r>
            <a:r>
              <a:rPr lang="en-US" altLang="ko-KR" sz="2400" dirty="0" smtClean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    https</a:t>
            </a: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://doi.org/10.1051/matecconf/201817101002.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2707116" y="26195509"/>
            <a:ext cx="73995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Fig. 1. Requirements engineering in layers in the V-model.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1880182" y="26195509"/>
            <a:ext cx="72202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Fig. 2. </a:t>
            </a: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General architecture for a tightly coupled </a:t>
            </a:r>
            <a:r>
              <a:rPr lang="en-US" altLang="ko-KR" sz="2400" dirty="0" smtClean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NRHES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9316006" y="26158157"/>
            <a:ext cx="86414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Fig. 3. Principle of the energy storage considering renewable energy.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6090208" y="27549648"/>
            <a:ext cx="5547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ko-KR" sz="2400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Table I: Operating modes of the test facility</a:t>
            </a:r>
            <a:endParaRPr lang="ko-KR" altLang="ko-KR" sz="2400" dirty="0">
              <a:latin typeface="Times New Roman" panose="02020603050405020304" pitchFamily="18" charset="0"/>
              <a:ea typeface="바탕" panose="02030600000101010101" pitchFamily="18" charset="-127"/>
              <a:cs typeface="Times New Roman" panose="02020603050405020304" pitchFamily="18" charset="0"/>
            </a:endParaRPr>
          </a:p>
        </p:txBody>
      </p:sp>
      <p:pic>
        <p:nvPicPr>
          <p:cNvPr id="36" name="그림 35"/>
          <p:cNvPicPr/>
          <p:nvPr/>
        </p:nvPicPr>
        <p:blipFill>
          <a:blip r:embed="rId7"/>
          <a:stretch>
            <a:fillRect/>
          </a:stretch>
        </p:blipFill>
        <p:spPr>
          <a:xfrm>
            <a:off x="2153427" y="27696189"/>
            <a:ext cx="9194642" cy="65798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농악의 흥겨움">
  <a:themeElements>
    <a:clrScheme name="농악의 흥겨움 1">
      <a:dk1>
        <a:srgbClr val="292929"/>
      </a:dk1>
      <a:lt1>
        <a:srgbClr val="F8F8F8"/>
      </a:lt1>
      <a:dk2>
        <a:srgbClr val="7882AA"/>
      </a:dk2>
      <a:lt2>
        <a:srgbClr val="DDDDDD"/>
      </a:lt2>
      <a:accent1>
        <a:srgbClr val="8D92C3"/>
      </a:accent1>
      <a:accent2>
        <a:srgbClr val="D7ADD9"/>
      </a:accent2>
      <a:accent3>
        <a:srgbClr val="FBFBFB"/>
      </a:accent3>
      <a:accent4>
        <a:srgbClr val="212121"/>
      </a:accent4>
      <a:accent5>
        <a:srgbClr val="C5C7DE"/>
      </a:accent5>
      <a:accent6>
        <a:srgbClr val="C39CC4"/>
      </a:accent6>
      <a:hlink>
        <a:srgbClr val="A8BA74"/>
      </a:hlink>
      <a:folHlink>
        <a:srgbClr val="B2B2B2"/>
      </a:folHlink>
    </a:clrScheme>
    <a:fontScheme name="농악의 흥겨움">
      <a:majorFont>
        <a:latin typeface="굴림"/>
        <a:ea typeface="굴림"/>
        <a:cs typeface="Arial"/>
      </a:majorFont>
      <a:minorFont>
        <a:latin typeface="굴림"/>
        <a:ea typeface="굴림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50" charset="-127"/>
            <a:ea typeface="굴림" pitchFamily="50" charset="-127"/>
          </a:defRPr>
        </a:defPPr>
      </a:lstStyle>
    </a:lnDef>
  </a:objectDefaults>
  <a:extraClrSchemeLst>
    <a:extraClrScheme>
      <a:clrScheme name="농악의 흥겨움 1">
        <a:dk1>
          <a:srgbClr val="292929"/>
        </a:dk1>
        <a:lt1>
          <a:srgbClr val="F8F8F8"/>
        </a:lt1>
        <a:dk2>
          <a:srgbClr val="7882AA"/>
        </a:dk2>
        <a:lt2>
          <a:srgbClr val="DDDDDD"/>
        </a:lt2>
        <a:accent1>
          <a:srgbClr val="8D92C3"/>
        </a:accent1>
        <a:accent2>
          <a:srgbClr val="D7ADD9"/>
        </a:accent2>
        <a:accent3>
          <a:srgbClr val="FBFBFB"/>
        </a:accent3>
        <a:accent4>
          <a:srgbClr val="212121"/>
        </a:accent4>
        <a:accent5>
          <a:srgbClr val="C5C7DE"/>
        </a:accent5>
        <a:accent6>
          <a:srgbClr val="C39CC4"/>
        </a:accent6>
        <a:hlink>
          <a:srgbClr val="A8BA7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농악의 흥겨움 2">
        <a:dk1>
          <a:srgbClr val="333300"/>
        </a:dk1>
        <a:lt1>
          <a:srgbClr val="F7F1D5"/>
        </a:lt1>
        <a:dk2>
          <a:srgbClr val="996600"/>
        </a:dk2>
        <a:lt2>
          <a:srgbClr val="E1D4B1"/>
        </a:lt2>
        <a:accent1>
          <a:srgbClr val="CC9900"/>
        </a:accent1>
        <a:accent2>
          <a:srgbClr val="E2A86E"/>
        </a:accent2>
        <a:accent3>
          <a:srgbClr val="FAF7E7"/>
        </a:accent3>
        <a:accent4>
          <a:srgbClr val="2A2A00"/>
        </a:accent4>
        <a:accent5>
          <a:srgbClr val="E2CAAA"/>
        </a:accent5>
        <a:accent6>
          <a:srgbClr val="CD9863"/>
        </a:accent6>
        <a:hlink>
          <a:srgbClr val="999933"/>
        </a:hlink>
        <a:folHlink>
          <a:srgbClr val="C0C0A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농악의 흥겨움 3">
        <a:dk1>
          <a:srgbClr val="4C4F7C"/>
        </a:dk1>
        <a:lt1>
          <a:srgbClr val="FFFFFF"/>
        </a:lt1>
        <a:dk2>
          <a:srgbClr val="232443"/>
        </a:dk2>
        <a:lt2>
          <a:srgbClr val="C1CEE5"/>
        </a:lt2>
        <a:accent1>
          <a:srgbClr val="896E94"/>
        </a:accent1>
        <a:accent2>
          <a:srgbClr val="55A3AD"/>
        </a:accent2>
        <a:accent3>
          <a:srgbClr val="ACACB0"/>
        </a:accent3>
        <a:accent4>
          <a:srgbClr val="DADADA"/>
        </a:accent4>
        <a:accent5>
          <a:srgbClr val="C4BAC8"/>
        </a:accent5>
        <a:accent6>
          <a:srgbClr val="4C939C"/>
        </a:accent6>
        <a:hlink>
          <a:srgbClr val="7791C5"/>
        </a:hlink>
        <a:folHlink>
          <a:srgbClr val="77777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농악의 흥겨움 4">
        <a:dk1>
          <a:srgbClr val="92493A"/>
        </a:dk1>
        <a:lt1>
          <a:srgbClr val="F8F8F8"/>
        </a:lt1>
        <a:dk2>
          <a:srgbClr val="6C2A2A"/>
        </a:dk2>
        <a:lt2>
          <a:srgbClr val="F9E1D3"/>
        </a:lt2>
        <a:accent1>
          <a:srgbClr val="CE7D34"/>
        </a:accent1>
        <a:accent2>
          <a:srgbClr val="E1AD4F"/>
        </a:accent2>
        <a:accent3>
          <a:srgbClr val="BAACAC"/>
        </a:accent3>
        <a:accent4>
          <a:srgbClr val="D4D4D4"/>
        </a:accent4>
        <a:accent5>
          <a:srgbClr val="E3BFAE"/>
        </a:accent5>
        <a:accent6>
          <a:srgbClr val="CC9C47"/>
        </a:accent6>
        <a:hlink>
          <a:srgbClr val="ED9F6F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농악의 흥겨움 5">
        <a:dk1>
          <a:srgbClr val="5B7238"/>
        </a:dk1>
        <a:lt1>
          <a:srgbClr val="F8F8F8"/>
        </a:lt1>
        <a:dk2>
          <a:srgbClr val="504B30"/>
        </a:dk2>
        <a:lt2>
          <a:srgbClr val="FBF2D1"/>
        </a:lt2>
        <a:accent1>
          <a:srgbClr val="7F8543"/>
        </a:accent1>
        <a:accent2>
          <a:srgbClr val="D2C75E"/>
        </a:accent2>
        <a:accent3>
          <a:srgbClr val="B3B1AD"/>
        </a:accent3>
        <a:accent4>
          <a:srgbClr val="D4D4D4"/>
        </a:accent4>
        <a:accent5>
          <a:srgbClr val="C0C2B0"/>
        </a:accent5>
        <a:accent6>
          <a:srgbClr val="BEB454"/>
        </a:accent6>
        <a:hlink>
          <a:srgbClr val="C1A26B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농악의 흥겨움 6">
        <a:dk1>
          <a:srgbClr val="000000"/>
        </a:dk1>
        <a:lt1>
          <a:srgbClr val="FFFFFF"/>
        </a:lt1>
        <a:dk2>
          <a:srgbClr val="5F5F5F"/>
        </a:dk2>
        <a:lt2>
          <a:srgbClr val="DDDDDD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농악의 흥겨움</Template>
  <TotalTime>4034</TotalTime>
  <Words>1300</Words>
  <Application>Microsoft Office PowerPoint</Application>
  <PresentationFormat>사용자 지정</PresentationFormat>
  <Paragraphs>79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MS Mincho</vt:lpstr>
      <vt:lpstr>굴림</vt:lpstr>
      <vt:lpstr>맑은 고딕</vt:lpstr>
      <vt:lpstr>바탕</vt:lpstr>
      <vt:lpstr>Arial</vt:lpstr>
      <vt:lpstr>Times New Roman</vt:lpstr>
      <vt:lpstr>Wingdings 2</vt:lpstr>
      <vt:lpstr>농악의 흥겨움</vt:lpstr>
      <vt:lpstr>Proposal on Operating Modes of TES test facility using Sodium  Hyeonil Kima*, Jung Yoona, Yong-Hoon Shina, Jewhan Leea  aVersatile Reactor Technology Development Division, KAERI, 111 Daedeok-daero 989beon-gil Yuseong-gu, Daejeon, 34057, Rep. of Korea  * Corresponding author: hyeonilkim@kaeri.re.kr</vt:lpstr>
    </vt:vector>
  </TitlesOfParts>
  <Company>KAIST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Dual Imaging with Digital Radiography</dc:title>
  <dc:creator>김진성</dc:creator>
  <cp:lastModifiedBy>김현일/책임연구원/연구로설계부</cp:lastModifiedBy>
  <cp:revision>270</cp:revision>
  <cp:lastPrinted>2015-10-26T07:15:46Z</cp:lastPrinted>
  <dcterms:created xsi:type="dcterms:W3CDTF">2003-11-10T02:30:53Z</dcterms:created>
  <dcterms:modified xsi:type="dcterms:W3CDTF">2022-05-17T00:10:30Z</dcterms:modified>
</cp:coreProperties>
</file>