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3"/>
  </p:notesMasterIdLst>
  <p:handoutMasterIdLst>
    <p:handoutMasterId r:id="rId4"/>
  </p:handoutMasterIdLst>
  <p:sldIdLst>
    <p:sldId id="259" r:id="rId2"/>
  </p:sldIdLst>
  <p:sldSz cx="16202025" cy="21602700"/>
  <p:notesSz cx="6980238" cy="9223375"/>
  <p:embeddedFontLst>
    <p:embeddedFont>
      <p:font typeface="맑은 고딕" panose="020B0503020000020004" pitchFamily="50" charset="-127"/>
      <p:regular r:id="rId5"/>
      <p:bold r:id="rId6"/>
    </p:embeddedFont>
  </p:embeddedFontLst>
  <p:defaultTextStyle>
    <a:defPPr>
      <a:defRPr lang="en-US"/>
    </a:defPPr>
    <a:lvl1pPr algn="ctr" rtl="0" fontAlgn="base">
      <a:spcBef>
        <a:spcPct val="0"/>
      </a:spcBef>
      <a:spcAft>
        <a:spcPct val="0"/>
      </a:spcAft>
      <a:defRPr sz="10900" kern="1200">
        <a:solidFill>
          <a:schemeClr val="tx2"/>
        </a:solidFill>
        <a:latin typeface="Arial" pitchFamily="34" charset="0"/>
        <a:ea typeface="+mn-ea"/>
        <a:cs typeface="+mn-cs"/>
      </a:defRPr>
    </a:lvl1pPr>
    <a:lvl2pPr marL="471396" algn="ctr" rtl="0" fontAlgn="base">
      <a:spcBef>
        <a:spcPct val="0"/>
      </a:spcBef>
      <a:spcAft>
        <a:spcPct val="0"/>
      </a:spcAft>
      <a:defRPr sz="10900" kern="1200">
        <a:solidFill>
          <a:schemeClr val="tx2"/>
        </a:solidFill>
        <a:latin typeface="Arial" pitchFamily="34" charset="0"/>
        <a:ea typeface="+mn-ea"/>
        <a:cs typeface="+mn-cs"/>
      </a:defRPr>
    </a:lvl2pPr>
    <a:lvl3pPr marL="942792" algn="ctr" rtl="0" fontAlgn="base">
      <a:spcBef>
        <a:spcPct val="0"/>
      </a:spcBef>
      <a:spcAft>
        <a:spcPct val="0"/>
      </a:spcAft>
      <a:defRPr sz="10900" kern="1200">
        <a:solidFill>
          <a:schemeClr val="tx2"/>
        </a:solidFill>
        <a:latin typeface="Arial" pitchFamily="34" charset="0"/>
        <a:ea typeface="+mn-ea"/>
        <a:cs typeface="+mn-cs"/>
      </a:defRPr>
    </a:lvl3pPr>
    <a:lvl4pPr marL="1414188" algn="ctr" rtl="0" fontAlgn="base">
      <a:spcBef>
        <a:spcPct val="0"/>
      </a:spcBef>
      <a:spcAft>
        <a:spcPct val="0"/>
      </a:spcAft>
      <a:defRPr sz="10900" kern="1200">
        <a:solidFill>
          <a:schemeClr val="tx2"/>
        </a:solidFill>
        <a:latin typeface="Arial" pitchFamily="34" charset="0"/>
        <a:ea typeface="+mn-ea"/>
        <a:cs typeface="+mn-cs"/>
      </a:defRPr>
    </a:lvl4pPr>
    <a:lvl5pPr marL="1885585" algn="ctr" rtl="0" fontAlgn="base">
      <a:spcBef>
        <a:spcPct val="0"/>
      </a:spcBef>
      <a:spcAft>
        <a:spcPct val="0"/>
      </a:spcAft>
      <a:defRPr sz="10900" kern="1200">
        <a:solidFill>
          <a:schemeClr val="tx2"/>
        </a:solidFill>
        <a:latin typeface="Arial" pitchFamily="34" charset="0"/>
        <a:ea typeface="+mn-ea"/>
        <a:cs typeface="+mn-cs"/>
      </a:defRPr>
    </a:lvl5pPr>
    <a:lvl6pPr marL="2356980" algn="l" defTabSz="942792" rtl="0" eaLnBrk="1" latinLnBrk="1" hangingPunct="1">
      <a:defRPr sz="10900" kern="1200">
        <a:solidFill>
          <a:schemeClr val="tx2"/>
        </a:solidFill>
        <a:latin typeface="Arial" pitchFamily="34" charset="0"/>
        <a:ea typeface="+mn-ea"/>
        <a:cs typeface="+mn-cs"/>
      </a:defRPr>
    </a:lvl6pPr>
    <a:lvl7pPr marL="2828376" algn="l" defTabSz="942792" rtl="0" eaLnBrk="1" latinLnBrk="1" hangingPunct="1">
      <a:defRPr sz="10900" kern="1200">
        <a:solidFill>
          <a:schemeClr val="tx2"/>
        </a:solidFill>
        <a:latin typeface="Arial" pitchFamily="34" charset="0"/>
        <a:ea typeface="+mn-ea"/>
        <a:cs typeface="+mn-cs"/>
      </a:defRPr>
    </a:lvl7pPr>
    <a:lvl8pPr marL="3299773" algn="l" defTabSz="942792" rtl="0" eaLnBrk="1" latinLnBrk="1" hangingPunct="1">
      <a:defRPr sz="10900" kern="1200">
        <a:solidFill>
          <a:schemeClr val="tx2"/>
        </a:solidFill>
        <a:latin typeface="Arial" pitchFamily="34" charset="0"/>
        <a:ea typeface="+mn-ea"/>
        <a:cs typeface="+mn-cs"/>
      </a:defRPr>
    </a:lvl8pPr>
    <a:lvl9pPr marL="3771169" algn="l" defTabSz="942792" rtl="0" eaLnBrk="1" latinLnBrk="1" hangingPunct="1">
      <a:defRPr sz="10900" kern="1200">
        <a:solidFill>
          <a:schemeClr val="tx2"/>
        </a:solidFill>
        <a:latin typeface="Arial" pitchFamily="34" charset="0"/>
        <a:ea typeface="+mn-ea"/>
        <a:cs typeface="+mn-cs"/>
      </a:defRPr>
    </a:lvl9pPr>
  </p:defaultTextStyle>
  <p:extLst>
    <p:ext uri="{EFAFB233-063F-42B5-8137-9DF3F51BA10A}">
      <p15:sldGuideLst xmlns:p15="http://schemas.microsoft.com/office/powerpoint/2012/main">
        <p15:guide id="1" orient="horz" pos="12799">
          <p15:clr>
            <a:srgbClr val="A4A3A4"/>
          </p15:clr>
        </p15:guide>
        <p15:guide id="2" orient="horz" pos="13447">
          <p15:clr>
            <a:srgbClr val="A4A3A4"/>
          </p15:clr>
        </p15:guide>
        <p15:guide id="3" orient="horz" pos="2268">
          <p15:clr>
            <a:srgbClr val="A4A3A4"/>
          </p15:clr>
        </p15:guide>
        <p15:guide id="4" orient="horz" pos="2431">
          <p15:clr>
            <a:srgbClr val="A4A3A4"/>
          </p15:clr>
        </p15:guide>
        <p15:guide id="5" orient="horz" pos="161">
          <p15:clr>
            <a:srgbClr val="A4A3A4"/>
          </p15:clr>
        </p15:guide>
        <p15:guide id="6" orient="horz" pos="3079">
          <p15:clr>
            <a:srgbClr val="A4A3A4"/>
          </p15:clr>
        </p15:guide>
        <p15:guide id="7" orient="horz" pos="487">
          <p15:clr>
            <a:srgbClr val="A4A3A4"/>
          </p15:clr>
        </p15:guide>
        <p15:guide id="8" orient="horz" pos="6965">
          <p15:clr>
            <a:srgbClr val="A4A3A4"/>
          </p15:clr>
        </p15:guide>
        <p15:guide id="9" pos="7569">
          <p15:clr>
            <a:srgbClr val="A4A3A4"/>
          </p15:clr>
        </p15:guide>
        <p15:guide id="10" pos="2637">
          <p15:clr>
            <a:srgbClr val="A4A3A4"/>
          </p15:clr>
        </p15:guide>
        <p15:guide id="11" pos="7740">
          <p15:clr>
            <a:srgbClr val="A4A3A4"/>
          </p15:clr>
        </p15:guide>
        <p15:guide id="12" pos="5018">
          <p15:clr>
            <a:srgbClr val="A4A3A4"/>
          </p15:clr>
        </p15:guide>
        <p15:guide id="13" pos="86">
          <p15:clr>
            <a:srgbClr val="A4A3A4"/>
          </p15:clr>
        </p15:guide>
        <p15:guide id="14" pos="5189">
          <p15:clr>
            <a:srgbClr val="A4A3A4"/>
          </p15:clr>
        </p15:guide>
        <p15:guide id="15" pos="2466">
          <p15:clr>
            <a:srgbClr val="A4A3A4"/>
          </p15:clr>
        </p15:guide>
        <p15:guide id="16" pos="1012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k Salam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437F"/>
    <a:srgbClr val="004FC2"/>
    <a:srgbClr val="63A2FF"/>
    <a:srgbClr val="B3B3A7"/>
    <a:srgbClr val="7F437F"/>
    <a:srgbClr val="FFFFE9"/>
    <a:srgbClr val="E9EFFF"/>
    <a:srgbClr val="A7CBFF"/>
    <a:srgbClr val="85B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86401" autoAdjust="0"/>
  </p:normalViewPr>
  <p:slideViewPr>
    <p:cSldViewPr>
      <p:cViewPr>
        <p:scale>
          <a:sx n="33" d="100"/>
          <a:sy n="33" d="100"/>
        </p:scale>
        <p:origin x="948" y="480"/>
      </p:cViewPr>
      <p:guideLst>
        <p:guide orient="horz" pos="12799"/>
        <p:guide orient="horz" pos="13447"/>
        <p:guide orient="horz" pos="2268"/>
        <p:guide orient="horz" pos="2431"/>
        <p:guide orient="horz" pos="161"/>
        <p:guide orient="horz" pos="3079"/>
        <p:guide orient="horz" pos="487"/>
        <p:guide orient="horz" pos="6965"/>
        <p:guide pos="7569"/>
        <p:guide pos="2637"/>
        <p:guide pos="7740"/>
        <p:guide pos="5018"/>
        <p:guide pos="86"/>
        <p:guide pos="5189"/>
        <p:guide pos="2466"/>
        <p:guide pos="10121"/>
      </p:guideLst>
    </p:cSldViewPr>
  </p:slideViewPr>
  <p:outlineViewPr>
    <p:cViewPr>
      <p:scale>
        <a:sx n="33" d="100"/>
        <a:sy n="33" d="100"/>
      </p:scale>
      <p:origin x="234" y="0"/>
    </p:cViewPr>
  </p:outlineViewPr>
  <p:notesTextViewPr>
    <p:cViewPr>
      <p:scale>
        <a:sx n="100" d="100"/>
        <a:sy n="100" d="100"/>
      </p:scale>
      <p:origin x="0" y="0"/>
    </p:cViewPr>
  </p:notesTextViewPr>
  <p:sorterViewPr>
    <p:cViewPr>
      <p:scale>
        <a:sx n="66" d="100"/>
        <a:sy n="66"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handoutMaster" Target="handoutMasters/handout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241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a typeface="굴림" pitchFamily="50" charset="-127"/>
              </a:defRPr>
            </a:lvl1pPr>
          </a:lstStyle>
          <a:p>
            <a:endParaRPr lang="en-US" altLang="ko-KR" dirty="0"/>
          </a:p>
        </p:txBody>
      </p:sp>
      <p:sp>
        <p:nvSpPr>
          <p:cNvPr id="30723" name="Rectangle 3"/>
          <p:cNvSpPr>
            <a:spLocks noGrp="1" noChangeArrowheads="1"/>
          </p:cNvSpPr>
          <p:nvPr>
            <p:ph type="dt" sz="quarter" idx="1"/>
          </p:nvPr>
        </p:nvSpPr>
        <p:spPr bwMode="auto">
          <a:xfrm>
            <a:off x="3954463" y="0"/>
            <a:ext cx="302418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a typeface="굴림" pitchFamily="50" charset="-127"/>
              </a:defRPr>
            </a:lvl1pPr>
          </a:lstStyle>
          <a:p>
            <a:endParaRPr lang="en-US" altLang="ko-KR" dirty="0"/>
          </a:p>
        </p:txBody>
      </p:sp>
      <p:sp>
        <p:nvSpPr>
          <p:cNvPr id="30724" name="Rectangle 4"/>
          <p:cNvSpPr>
            <a:spLocks noGrp="1" noChangeArrowheads="1"/>
          </p:cNvSpPr>
          <p:nvPr>
            <p:ph type="ftr" sz="quarter" idx="2"/>
          </p:nvPr>
        </p:nvSpPr>
        <p:spPr bwMode="auto">
          <a:xfrm>
            <a:off x="0" y="8759825"/>
            <a:ext cx="30241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a typeface="굴림" pitchFamily="50" charset="-127"/>
              </a:defRPr>
            </a:lvl1pPr>
          </a:lstStyle>
          <a:p>
            <a:endParaRPr lang="en-US" altLang="ko-KR" dirty="0"/>
          </a:p>
        </p:txBody>
      </p:sp>
      <p:sp>
        <p:nvSpPr>
          <p:cNvPr id="30725" name="Rectangle 5"/>
          <p:cNvSpPr>
            <a:spLocks noGrp="1" noChangeArrowheads="1"/>
          </p:cNvSpPr>
          <p:nvPr>
            <p:ph type="sldNum" sz="quarter" idx="3"/>
          </p:nvPr>
        </p:nvSpPr>
        <p:spPr bwMode="auto">
          <a:xfrm>
            <a:off x="3954463" y="8759825"/>
            <a:ext cx="3024187"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a typeface="굴림" pitchFamily="50" charset="-127"/>
              </a:defRPr>
            </a:lvl1pPr>
          </a:lstStyle>
          <a:p>
            <a:fld id="{3BD67175-E600-4E68-955F-0D7A6AA2408B}" type="slidenum">
              <a:rPr lang="ko-KR" altLang="en-US"/>
              <a:pPr/>
              <a:t>‹#›</a:t>
            </a:fld>
            <a:endParaRPr lang="en-US" altLang="ko-KR"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24188"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ea typeface="굴림" pitchFamily="50" charset="-127"/>
              </a:defRPr>
            </a:lvl1pPr>
          </a:lstStyle>
          <a:p>
            <a:endParaRPr lang="en-US" altLang="ko-KR" dirty="0"/>
          </a:p>
        </p:txBody>
      </p:sp>
      <p:sp>
        <p:nvSpPr>
          <p:cNvPr id="29699" name="Rectangle 3"/>
          <p:cNvSpPr>
            <a:spLocks noGrp="1" noChangeArrowheads="1"/>
          </p:cNvSpPr>
          <p:nvPr>
            <p:ph type="dt" idx="1"/>
          </p:nvPr>
        </p:nvSpPr>
        <p:spPr bwMode="auto">
          <a:xfrm>
            <a:off x="3954463" y="0"/>
            <a:ext cx="3024187"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ea typeface="굴림" pitchFamily="50" charset="-127"/>
              </a:defRPr>
            </a:lvl1pPr>
          </a:lstStyle>
          <a:p>
            <a:endParaRPr lang="en-US" altLang="ko-KR" dirty="0"/>
          </a:p>
        </p:txBody>
      </p:sp>
      <p:sp>
        <p:nvSpPr>
          <p:cNvPr id="29700" name="Rectangle 4"/>
          <p:cNvSpPr>
            <a:spLocks noGrp="1" noRot="1" noChangeAspect="1" noChangeArrowheads="1" noTextEdit="1"/>
          </p:cNvSpPr>
          <p:nvPr>
            <p:ph type="sldImg" idx="2"/>
          </p:nvPr>
        </p:nvSpPr>
        <p:spPr bwMode="auto">
          <a:xfrm>
            <a:off x="2193925" y="692150"/>
            <a:ext cx="2592388" cy="3457575"/>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698500" y="4381500"/>
            <a:ext cx="5583238" cy="414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29702" name="Rectangle 6"/>
          <p:cNvSpPr>
            <a:spLocks noGrp="1" noChangeArrowheads="1"/>
          </p:cNvSpPr>
          <p:nvPr>
            <p:ph type="ftr" sz="quarter" idx="4"/>
          </p:nvPr>
        </p:nvSpPr>
        <p:spPr bwMode="auto">
          <a:xfrm>
            <a:off x="0" y="8759825"/>
            <a:ext cx="3024188"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ea typeface="굴림" pitchFamily="50" charset="-127"/>
              </a:defRPr>
            </a:lvl1pPr>
          </a:lstStyle>
          <a:p>
            <a:endParaRPr lang="en-US" altLang="ko-KR" dirty="0"/>
          </a:p>
        </p:txBody>
      </p:sp>
      <p:sp>
        <p:nvSpPr>
          <p:cNvPr id="29703" name="Rectangle 7"/>
          <p:cNvSpPr>
            <a:spLocks noGrp="1" noChangeArrowheads="1"/>
          </p:cNvSpPr>
          <p:nvPr>
            <p:ph type="sldNum" sz="quarter" idx="5"/>
          </p:nvPr>
        </p:nvSpPr>
        <p:spPr bwMode="auto">
          <a:xfrm>
            <a:off x="3954463" y="8759825"/>
            <a:ext cx="3024187"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ea typeface="굴림" pitchFamily="50" charset="-127"/>
              </a:defRPr>
            </a:lvl1pPr>
          </a:lstStyle>
          <a:p>
            <a:fld id="{2DC5EA35-6B59-4ADD-88F4-EC931F0CA561}" type="slidenum">
              <a:rPr lang="ko-KR" altLang="en-US"/>
              <a:pPr/>
              <a:t>‹#›</a:t>
            </a:fld>
            <a:endParaRPr lang="en-US" altLang="ko-KR"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300" kern="1200">
        <a:solidFill>
          <a:schemeClr val="tx1"/>
        </a:solidFill>
        <a:latin typeface="Arial" pitchFamily="34" charset="0"/>
        <a:ea typeface="+mn-ea"/>
        <a:cs typeface="+mn-cs"/>
      </a:defRPr>
    </a:lvl1pPr>
    <a:lvl2pPr marL="471396" algn="l" rtl="0" fontAlgn="base">
      <a:spcBef>
        <a:spcPct val="30000"/>
      </a:spcBef>
      <a:spcAft>
        <a:spcPct val="0"/>
      </a:spcAft>
      <a:defRPr sz="1300" kern="1200">
        <a:solidFill>
          <a:schemeClr val="tx1"/>
        </a:solidFill>
        <a:latin typeface="Arial" pitchFamily="34" charset="0"/>
        <a:ea typeface="+mn-ea"/>
        <a:cs typeface="+mn-cs"/>
      </a:defRPr>
    </a:lvl2pPr>
    <a:lvl3pPr marL="942792" algn="l" rtl="0" fontAlgn="base">
      <a:spcBef>
        <a:spcPct val="30000"/>
      </a:spcBef>
      <a:spcAft>
        <a:spcPct val="0"/>
      </a:spcAft>
      <a:defRPr sz="1300" kern="1200">
        <a:solidFill>
          <a:schemeClr val="tx1"/>
        </a:solidFill>
        <a:latin typeface="Arial" pitchFamily="34" charset="0"/>
        <a:ea typeface="+mn-ea"/>
        <a:cs typeface="+mn-cs"/>
      </a:defRPr>
    </a:lvl3pPr>
    <a:lvl4pPr marL="1414188" algn="l" rtl="0" fontAlgn="base">
      <a:spcBef>
        <a:spcPct val="30000"/>
      </a:spcBef>
      <a:spcAft>
        <a:spcPct val="0"/>
      </a:spcAft>
      <a:defRPr sz="1300" kern="1200">
        <a:solidFill>
          <a:schemeClr val="tx1"/>
        </a:solidFill>
        <a:latin typeface="Arial" pitchFamily="34" charset="0"/>
        <a:ea typeface="+mn-ea"/>
        <a:cs typeface="+mn-cs"/>
      </a:defRPr>
    </a:lvl4pPr>
    <a:lvl5pPr marL="1885585" algn="l" rtl="0" fontAlgn="base">
      <a:spcBef>
        <a:spcPct val="30000"/>
      </a:spcBef>
      <a:spcAft>
        <a:spcPct val="0"/>
      </a:spcAft>
      <a:defRPr sz="1300" kern="1200">
        <a:solidFill>
          <a:schemeClr val="tx1"/>
        </a:solidFill>
        <a:latin typeface="Arial" pitchFamily="34" charset="0"/>
        <a:ea typeface="+mn-ea"/>
        <a:cs typeface="+mn-cs"/>
      </a:defRPr>
    </a:lvl5pPr>
    <a:lvl6pPr marL="2356980" algn="l" defTabSz="942792" rtl="0" eaLnBrk="1" latinLnBrk="1" hangingPunct="1">
      <a:defRPr sz="1300" kern="1200">
        <a:solidFill>
          <a:schemeClr val="tx1"/>
        </a:solidFill>
        <a:latin typeface="+mn-lt"/>
        <a:ea typeface="+mn-ea"/>
        <a:cs typeface="+mn-cs"/>
      </a:defRPr>
    </a:lvl6pPr>
    <a:lvl7pPr marL="2828376" algn="l" defTabSz="942792" rtl="0" eaLnBrk="1" latinLnBrk="1" hangingPunct="1">
      <a:defRPr sz="1300" kern="1200">
        <a:solidFill>
          <a:schemeClr val="tx1"/>
        </a:solidFill>
        <a:latin typeface="+mn-lt"/>
        <a:ea typeface="+mn-ea"/>
        <a:cs typeface="+mn-cs"/>
      </a:defRPr>
    </a:lvl7pPr>
    <a:lvl8pPr marL="3299773" algn="l" defTabSz="942792" rtl="0" eaLnBrk="1" latinLnBrk="1" hangingPunct="1">
      <a:defRPr sz="1300" kern="1200">
        <a:solidFill>
          <a:schemeClr val="tx1"/>
        </a:solidFill>
        <a:latin typeface="+mn-lt"/>
        <a:ea typeface="+mn-ea"/>
        <a:cs typeface="+mn-cs"/>
      </a:defRPr>
    </a:lvl8pPr>
    <a:lvl9pPr marL="3771169" algn="l" defTabSz="942792" rtl="0" eaLnBrk="1" latinLnBrk="1"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215454" y="6710123"/>
            <a:ext cx="13771118" cy="4630675"/>
          </a:xfrm>
          <a:prstGeom prst="rect">
            <a:avLst/>
          </a:prstGeom>
        </p:spPr>
        <p:txBody>
          <a:bodyPr lIns="94280" tIns="47140" rIns="94280" bIns="47140"/>
          <a:lstStyle/>
          <a:p>
            <a:r>
              <a:rPr lang="ko-KR" altLang="en-US"/>
              <a:t>마스터 제목 스타일 편집</a:t>
            </a:r>
          </a:p>
        </p:txBody>
      </p:sp>
      <p:sp>
        <p:nvSpPr>
          <p:cNvPr id="3" name="부제목 2"/>
          <p:cNvSpPr>
            <a:spLocks noGrp="1"/>
          </p:cNvSpPr>
          <p:nvPr>
            <p:ph type="subTitle" idx="1"/>
          </p:nvPr>
        </p:nvSpPr>
        <p:spPr>
          <a:xfrm>
            <a:off x="2430237" y="12241649"/>
            <a:ext cx="11341552" cy="5520849"/>
          </a:xfrm>
          <a:prstGeom prst="rect">
            <a:avLst/>
          </a:prstGeom>
        </p:spPr>
        <p:txBody>
          <a:bodyPr lIns="94280" tIns="47140" rIns="94280" bIns="47140"/>
          <a:lstStyle>
            <a:lvl1pPr marL="0" indent="0" algn="ctr">
              <a:buNone/>
              <a:defRPr/>
            </a:lvl1pPr>
            <a:lvl2pPr marL="471396" indent="0" algn="ctr">
              <a:buNone/>
              <a:defRPr/>
            </a:lvl2pPr>
            <a:lvl3pPr marL="942792" indent="0" algn="ctr">
              <a:buNone/>
              <a:defRPr/>
            </a:lvl3pPr>
            <a:lvl4pPr marL="1414188" indent="0" algn="ctr">
              <a:buNone/>
              <a:defRPr/>
            </a:lvl4pPr>
            <a:lvl5pPr marL="1885585" indent="0" algn="ctr">
              <a:buNone/>
              <a:defRPr/>
            </a:lvl5pPr>
            <a:lvl6pPr marL="2356980" indent="0" algn="ctr">
              <a:buNone/>
              <a:defRPr/>
            </a:lvl6pPr>
            <a:lvl7pPr marL="2828376" indent="0" algn="ctr">
              <a:buNone/>
              <a:defRPr/>
            </a:lvl7pPr>
            <a:lvl8pPr marL="3299773" indent="0" algn="ctr">
              <a:buNone/>
              <a:defRPr/>
            </a:lvl8pPr>
            <a:lvl9pPr marL="3771169" indent="0" algn="ctr">
              <a:buNone/>
              <a:defRPr/>
            </a:lvl9pPr>
          </a:lstStyle>
          <a:p>
            <a:r>
              <a:rPr lang="ko-KR" altLang="en-US"/>
              <a:t>마스터 부제목 스타일 편집</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810303" y="865251"/>
            <a:ext cx="14581420" cy="3599857"/>
          </a:xfrm>
          <a:prstGeom prst="rect">
            <a:avLst/>
          </a:prstGeom>
        </p:spPr>
        <p:txBody>
          <a:bodyPr lIns="94280" tIns="47140" rIns="94280" bIns="47140"/>
          <a:lstStyle/>
          <a:p>
            <a:r>
              <a:rPr lang="ko-KR" altLang="en-US"/>
              <a:t>마스터 제목 스타일 편집</a:t>
            </a:r>
          </a:p>
        </p:txBody>
      </p:sp>
      <p:sp>
        <p:nvSpPr>
          <p:cNvPr id="3" name="세로 텍스트 개체 틀 2"/>
          <p:cNvSpPr>
            <a:spLocks noGrp="1"/>
          </p:cNvSpPr>
          <p:nvPr>
            <p:ph type="body" orient="vert" idx="1"/>
          </p:nvPr>
        </p:nvSpPr>
        <p:spPr>
          <a:xfrm>
            <a:off x="810303" y="5040158"/>
            <a:ext cx="14581420" cy="14256999"/>
          </a:xfrm>
          <a:prstGeom prst="rect">
            <a:avLst/>
          </a:prstGeom>
        </p:spPr>
        <p:txBody>
          <a:bodyPr vert="eaVert" lIns="94280" tIns="47140" rIns="94280" bIns="4714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11746703" y="865250"/>
            <a:ext cx="3645020" cy="18431907"/>
          </a:xfrm>
          <a:prstGeom prst="rect">
            <a:avLst/>
          </a:prstGeom>
        </p:spPr>
        <p:txBody>
          <a:bodyPr vert="eaVert" lIns="94280" tIns="47140" rIns="94280" bIns="47140"/>
          <a:lstStyle/>
          <a:p>
            <a:r>
              <a:rPr lang="ko-KR" altLang="en-US"/>
              <a:t>마스터 제목 스타일 편집</a:t>
            </a:r>
          </a:p>
        </p:txBody>
      </p:sp>
      <p:sp>
        <p:nvSpPr>
          <p:cNvPr id="3" name="세로 텍스트 개체 틀 2"/>
          <p:cNvSpPr>
            <a:spLocks noGrp="1"/>
          </p:cNvSpPr>
          <p:nvPr>
            <p:ph type="body" orient="vert" idx="1"/>
          </p:nvPr>
        </p:nvSpPr>
        <p:spPr>
          <a:xfrm>
            <a:off x="810303" y="865250"/>
            <a:ext cx="10872006" cy="18431907"/>
          </a:xfrm>
          <a:prstGeom prst="rect">
            <a:avLst/>
          </a:prstGeom>
        </p:spPr>
        <p:txBody>
          <a:bodyPr vert="eaVert" lIns="94280" tIns="47140" rIns="94280" bIns="4714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810303" y="865251"/>
            <a:ext cx="14581420" cy="3599857"/>
          </a:xfrm>
          <a:prstGeom prst="rect">
            <a:avLst/>
          </a:prstGeom>
        </p:spPr>
        <p:txBody>
          <a:bodyPr lIns="94280" tIns="47140" rIns="94280" bIns="47140"/>
          <a:lstStyle/>
          <a:p>
            <a:r>
              <a:rPr lang="ko-KR" altLang="en-US"/>
              <a:t>마스터 제목 스타일 편집</a:t>
            </a:r>
          </a:p>
        </p:txBody>
      </p:sp>
      <p:sp>
        <p:nvSpPr>
          <p:cNvPr id="3" name="내용 개체 틀 2"/>
          <p:cNvSpPr>
            <a:spLocks noGrp="1"/>
          </p:cNvSpPr>
          <p:nvPr>
            <p:ph idx="1"/>
          </p:nvPr>
        </p:nvSpPr>
        <p:spPr>
          <a:xfrm>
            <a:off x="810303" y="5040158"/>
            <a:ext cx="14581420" cy="14256999"/>
          </a:xfrm>
          <a:prstGeom prst="rect">
            <a:avLst/>
          </a:prstGeom>
        </p:spPr>
        <p:txBody>
          <a:bodyPr lIns="94280" tIns="47140" rIns="94280" bIns="47140"/>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1279849" y="13881348"/>
            <a:ext cx="13771789" cy="4290631"/>
          </a:xfrm>
          <a:prstGeom prst="rect">
            <a:avLst/>
          </a:prstGeom>
        </p:spPr>
        <p:txBody>
          <a:bodyPr lIns="94280" tIns="47140" rIns="94280" bIns="47140" anchor="t"/>
          <a:lstStyle>
            <a:lvl1pPr algn="l">
              <a:defRPr sz="4100" b="1" cap="all"/>
            </a:lvl1pPr>
          </a:lstStyle>
          <a:p>
            <a:r>
              <a:rPr lang="ko-KR" altLang="en-US"/>
              <a:t>마스터 제목 스타일 편집</a:t>
            </a:r>
          </a:p>
        </p:txBody>
      </p:sp>
      <p:sp>
        <p:nvSpPr>
          <p:cNvPr id="3" name="텍스트 개체 틀 2"/>
          <p:cNvSpPr>
            <a:spLocks noGrp="1"/>
          </p:cNvSpPr>
          <p:nvPr>
            <p:ph type="body" idx="1"/>
          </p:nvPr>
        </p:nvSpPr>
        <p:spPr>
          <a:xfrm>
            <a:off x="1279849" y="9156314"/>
            <a:ext cx="13771789" cy="4725034"/>
          </a:xfrm>
          <a:prstGeom prst="rect">
            <a:avLst/>
          </a:prstGeom>
        </p:spPr>
        <p:txBody>
          <a:bodyPr lIns="94280" tIns="47140" rIns="94280" bIns="47140" anchor="b"/>
          <a:lstStyle>
            <a:lvl1pPr marL="0" indent="0">
              <a:buNone/>
              <a:defRPr sz="2100"/>
            </a:lvl1pPr>
            <a:lvl2pPr marL="471396" indent="0">
              <a:buNone/>
              <a:defRPr sz="1800"/>
            </a:lvl2pPr>
            <a:lvl3pPr marL="942792" indent="0">
              <a:buNone/>
              <a:defRPr sz="1600"/>
            </a:lvl3pPr>
            <a:lvl4pPr marL="1414188" indent="0">
              <a:buNone/>
              <a:defRPr sz="1500"/>
            </a:lvl4pPr>
            <a:lvl5pPr marL="1885585" indent="0">
              <a:buNone/>
              <a:defRPr sz="1500"/>
            </a:lvl5pPr>
            <a:lvl6pPr marL="2356980" indent="0">
              <a:buNone/>
              <a:defRPr sz="1500"/>
            </a:lvl6pPr>
            <a:lvl7pPr marL="2828376" indent="0">
              <a:buNone/>
              <a:defRPr sz="1500"/>
            </a:lvl7pPr>
            <a:lvl8pPr marL="3299773" indent="0">
              <a:buNone/>
              <a:defRPr sz="1500"/>
            </a:lvl8pPr>
            <a:lvl9pPr marL="3771169" indent="0">
              <a:buNone/>
              <a:defRPr sz="1500"/>
            </a:lvl9pPr>
          </a:lstStyle>
          <a:p>
            <a:pPr lvl="0"/>
            <a:r>
              <a:rPr lang="ko-KR" altLang="en-US"/>
              <a:t>마스터 텍스트 스타일을 편집합니다</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810303" y="865251"/>
            <a:ext cx="14581420" cy="3599857"/>
          </a:xfrm>
          <a:prstGeom prst="rect">
            <a:avLst/>
          </a:prstGeom>
        </p:spPr>
        <p:txBody>
          <a:bodyPr lIns="94280" tIns="47140" rIns="94280" bIns="47140"/>
          <a:lstStyle/>
          <a:p>
            <a:r>
              <a:rPr lang="ko-KR" altLang="en-US"/>
              <a:t>마스터 제목 스타일 편집</a:t>
            </a:r>
          </a:p>
        </p:txBody>
      </p:sp>
      <p:sp>
        <p:nvSpPr>
          <p:cNvPr id="3" name="내용 개체 틀 2"/>
          <p:cNvSpPr>
            <a:spLocks noGrp="1"/>
          </p:cNvSpPr>
          <p:nvPr>
            <p:ph sz="half" idx="1"/>
          </p:nvPr>
        </p:nvSpPr>
        <p:spPr>
          <a:xfrm>
            <a:off x="810303" y="5040158"/>
            <a:ext cx="7258513" cy="14256999"/>
          </a:xfrm>
          <a:prstGeom prst="rect">
            <a:avLst/>
          </a:prstGeom>
        </p:spPr>
        <p:txBody>
          <a:bodyPr lIns="94280" tIns="47140" rIns="94280" bIns="47140"/>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8133211" y="5040158"/>
            <a:ext cx="7258512" cy="14256999"/>
          </a:xfrm>
          <a:prstGeom prst="rect">
            <a:avLst/>
          </a:prstGeom>
        </p:spPr>
        <p:txBody>
          <a:bodyPr lIns="94280" tIns="47140" rIns="94280" bIns="47140"/>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10303" y="865251"/>
            <a:ext cx="14581420" cy="3599857"/>
          </a:xfrm>
          <a:prstGeom prst="rect">
            <a:avLst/>
          </a:prstGeom>
        </p:spPr>
        <p:txBody>
          <a:bodyPr lIns="94280" tIns="47140" rIns="94280" bIns="47140"/>
          <a:lstStyle>
            <a:lvl1pPr>
              <a:defRPr/>
            </a:lvl1pPr>
          </a:lstStyle>
          <a:p>
            <a:r>
              <a:rPr lang="ko-KR" altLang="en-US"/>
              <a:t>마스터 제목 스타일 편집</a:t>
            </a:r>
          </a:p>
        </p:txBody>
      </p:sp>
      <p:sp>
        <p:nvSpPr>
          <p:cNvPr id="3" name="텍스트 개체 틀 2"/>
          <p:cNvSpPr>
            <a:spLocks noGrp="1"/>
          </p:cNvSpPr>
          <p:nvPr>
            <p:ph type="body" idx="1"/>
          </p:nvPr>
        </p:nvSpPr>
        <p:spPr>
          <a:xfrm>
            <a:off x="810303" y="4835416"/>
            <a:ext cx="7158566" cy="2015350"/>
          </a:xfrm>
          <a:prstGeom prst="rect">
            <a:avLst/>
          </a:prstGeom>
        </p:spPr>
        <p:txBody>
          <a:bodyPr lIns="94280" tIns="47140" rIns="94280" bIns="47140" anchor="b"/>
          <a:lstStyle>
            <a:lvl1pPr marL="0" indent="0">
              <a:buNone/>
              <a:defRPr sz="2500" b="1"/>
            </a:lvl1pPr>
            <a:lvl2pPr marL="471396" indent="0">
              <a:buNone/>
              <a:defRPr sz="2100" b="1"/>
            </a:lvl2pPr>
            <a:lvl3pPr marL="942792" indent="0">
              <a:buNone/>
              <a:defRPr sz="1800" b="1"/>
            </a:lvl3pPr>
            <a:lvl4pPr marL="1414188" indent="0">
              <a:buNone/>
              <a:defRPr sz="1600" b="1"/>
            </a:lvl4pPr>
            <a:lvl5pPr marL="1885585" indent="0">
              <a:buNone/>
              <a:defRPr sz="1600" b="1"/>
            </a:lvl5pPr>
            <a:lvl6pPr marL="2356980" indent="0">
              <a:buNone/>
              <a:defRPr sz="1600" b="1"/>
            </a:lvl6pPr>
            <a:lvl7pPr marL="2828376" indent="0">
              <a:buNone/>
              <a:defRPr sz="1600" b="1"/>
            </a:lvl7pPr>
            <a:lvl8pPr marL="3299773" indent="0">
              <a:buNone/>
              <a:defRPr sz="1600" b="1"/>
            </a:lvl8pPr>
            <a:lvl9pPr marL="3771169"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10303" y="6850768"/>
            <a:ext cx="7158566" cy="12446389"/>
          </a:xfrm>
          <a:prstGeom prst="rect">
            <a:avLst/>
          </a:prstGeom>
        </p:spPr>
        <p:txBody>
          <a:bodyPr lIns="94280" tIns="47140" rIns="94280" bIns="47140"/>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8230474" y="4835416"/>
            <a:ext cx="7161249" cy="2015350"/>
          </a:xfrm>
          <a:prstGeom prst="rect">
            <a:avLst/>
          </a:prstGeom>
        </p:spPr>
        <p:txBody>
          <a:bodyPr lIns="94280" tIns="47140" rIns="94280" bIns="47140" anchor="b"/>
          <a:lstStyle>
            <a:lvl1pPr marL="0" indent="0">
              <a:buNone/>
              <a:defRPr sz="2500" b="1"/>
            </a:lvl1pPr>
            <a:lvl2pPr marL="471396" indent="0">
              <a:buNone/>
              <a:defRPr sz="2100" b="1"/>
            </a:lvl2pPr>
            <a:lvl3pPr marL="942792" indent="0">
              <a:buNone/>
              <a:defRPr sz="1800" b="1"/>
            </a:lvl3pPr>
            <a:lvl4pPr marL="1414188" indent="0">
              <a:buNone/>
              <a:defRPr sz="1600" b="1"/>
            </a:lvl4pPr>
            <a:lvl5pPr marL="1885585" indent="0">
              <a:buNone/>
              <a:defRPr sz="1600" b="1"/>
            </a:lvl5pPr>
            <a:lvl6pPr marL="2356980" indent="0">
              <a:buNone/>
              <a:defRPr sz="1600" b="1"/>
            </a:lvl6pPr>
            <a:lvl7pPr marL="2828376" indent="0">
              <a:buNone/>
              <a:defRPr sz="1600" b="1"/>
            </a:lvl7pPr>
            <a:lvl8pPr marL="3299773" indent="0">
              <a:buNone/>
              <a:defRPr sz="1600" b="1"/>
            </a:lvl8pPr>
            <a:lvl9pPr marL="3771169"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8230474" y="6850768"/>
            <a:ext cx="7161249" cy="12446389"/>
          </a:xfrm>
          <a:prstGeom prst="rect">
            <a:avLst/>
          </a:prstGeom>
        </p:spPr>
        <p:txBody>
          <a:bodyPr lIns="94280" tIns="47140" rIns="94280" bIns="47140"/>
          <a:lstStyle>
            <a:lvl1pPr>
              <a:defRPr sz="2500"/>
            </a:lvl1pPr>
            <a:lvl2pPr>
              <a:defRPr sz="21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810303" y="865251"/>
            <a:ext cx="14581420" cy="3599857"/>
          </a:xfrm>
          <a:prstGeom prst="rect">
            <a:avLst/>
          </a:prstGeom>
        </p:spPr>
        <p:txBody>
          <a:bodyPr lIns="94280" tIns="47140" rIns="94280" bIns="47140"/>
          <a:lstStyle/>
          <a:p>
            <a:r>
              <a:rPr lang="ko-KR" altLang="en-US"/>
              <a:t>마스터 제목 스타일 편집</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빈 화면">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10303" y="859907"/>
            <a:ext cx="5330019" cy="3660388"/>
          </a:xfrm>
          <a:prstGeom prst="rect">
            <a:avLst/>
          </a:prstGeom>
        </p:spPr>
        <p:txBody>
          <a:bodyPr lIns="94280" tIns="47140" rIns="94280" bIns="47140" anchor="b"/>
          <a:lstStyle>
            <a:lvl1pPr algn="l">
              <a:defRPr sz="2100" b="1"/>
            </a:lvl1pPr>
          </a:lstStyle>
          <a:p>
            <a:r>
              <a:rPr lang="ko-KR" altLang="en-US"/>
              <a:t>마스터 제목 스타일 편집</a:t>
            </a:r>
          </a:p>
        </p:txBody>
      </p:sp>
      <p:sp>
        <p:nvSpPr>
          <p:cNvPr id="3" name="내용 개체 틀 2"/>
          <p:cNvSpPr>
            <a:spLocks noGrp="1"/>
          </p:cNvSpPr>
          <p:nvPr>
            <p:ph idx="1"/>
          </p:nvPr>
        </p:nvSpPr>
        <p:spPr>
          <a:xfrm>
            <a:off x="6334849" y="859908"/>
            <a:ext cx="9056874" cy="18437248"/>
          </a:xfrm>
          <a:prstGeom prst="rect">
            <a:avLst/>
          </a:prstGeom>
        </p:spPr>
        <p:txBody>
          <a:bodyPr lIns="94280" tIns="47140" rIns="94280" bIns="47140"/>
          <a:lstStyle>
            <a:lvl1pPr>
              <a:defRPr sz="33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10303" y="4520297"/>
            <a:ext cx="5330019" cy="14776859"/>
          </a:xfrm>
          <a:prstGeom prst="rect">
            <a:avLst/>
          </a:prstGeom>
        </p:spPr>
        <p:txBody>
          <a:bodyPr lIns="94280" tIns="47140" rIns="94280" bIns="47140"/>
          <a:lstStyle>
            <a:lvl1pPr marL="0" indent="0">
              <a:buNone/>
              <a:defRPr sz="1500"/>
            </a:lvl1pPr>
            <a:lvl2pPr marL="471396" indent="0">
              <a:buNone/>
              <a:defRPr sz="1300"/>
            </a:lvl2pPr>
            <a:lvl3pPr marL="942792" indent="0">
              <a:buNone/>
              <a:defRPr sz="1000"/>
            </a:lvl3pPr>
            <a:lvl4pPr marL="1414188" indent="0">
              <a:buNone/>
              <a:defRPr sz="900"/>
            </a:lvl4pPr>
            <a:lvl5pPr marL="1885585" indent="0">
              <a:buNone/>
              <a:defRPr sz="900"/>
            </a:lvl5pPr>
            <a:lvl6pPr marL="2356980" indent="0">
              <a:buNone/>
              <a:defRPr sz="900"/>
            </a:lvl6pPr>
            <a:lvl7pPr marL="2828376" indent="0">
              <a:buNone/>
              <a:defRPr sz="900"/>
            </a:lvl7pPr>
            <a:lvl8pPr marL="3299773" indent="0">
              <a:buNone/>
              <a:defRPr sz="900"/>
            </a:lvl8pPr>
            <a:lvl9pPr marL="3771169" indent="0">
              <a:buNone/>
              <a:defRPr sz="900"/>
            </a:lvl9pPr>
          </a:lstStyle>
          <a:p>
            <a:pPr lvl="0"/>
            <a:r>
              <a:rPr lang="ko-KR" altLang="en-US"/>
              <a:t>마스터 텍스트 스타일을 편집합니다</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3175474" y="15122248"/>
            <a:ext cx="9721618" cy="1785686"/>
          </a:xfrm>
          <a:prstGeom prst="rect">
            <a:avLst/>
          </a:prstGeom>
        </p:spPr>
        <p:txBody>
          <a:bodyPr lIns="94280" tIns="47140" rIns="94280" bIns="47140" anchor="b"/>
          <a:lstStyle>
            <a:lvl1pPr algn="l">
              <a:defRPr sz="2100" b="1"/>
            </a:lvl1pPr>
          </a:lstStyle>
          <a:p>
            <a:r>
              <a:rPr lang="ko-KR" altLang="en-US"/>
              <a:t>마스터 제목 스타일 편집</a:t>
            </a:r>
          </a:p>
        </p:txBody>
      </p:sp>
      <p:sp>
        <p:nvSpPr>
          <p:cNvPr id="3" name="그림 개체 틀 2"/>
          <p:cNvSpPr>
            <a:spLocks noGrp="1"/>
          </p:cNvSpPr>
          <p:nvPr>
            <p:ph type="pic" idx="1"/>
          </p:nvPr>
        </p:nvSpPr>
        <p:spPr>
          <a:xfrm>
            <a:off x="3175474" y="1929896"/>
            <a:ext cx="9721618" cy="12962689"/>
          </a:xfrm>
          <a:prstGeom prst="rect">
            <a:avLst/>
          </a:prstGeom>
        </p:spPr>
        <p:txBody>
          <a:bodyPr lIns="94280" tIns="47140" rIns="94280" bIns="47140"/>
          <a:lstStyle>
            <a:lvl1pPr marL="0" indent="0">
              <a:buNone/>
              <a:defRPr sz="3300"/>
            </a:lvl1pPr>
            <a:lvl2pPr marL="471396" indent="0">
              <a:buNone/>
              <a:defRPr sz="2900"/>
            </a:lvl2pPr>
            <a:lvl3pPr marL="942792" indent="0">
              <a:buNone/>
              <a:defRPr sz="2500"/>
            </a:lvl3pPr>
            <a:lvl4pPr marL="1414188" indent="0">
              <a:buNone/>
              <a:defRPr sz="2100"/>
            </a:lvl4pPr>
            <a:lvl5pPr marL="1885585" indent="0">
              <a:buNone/>
              <a:defRPr sz="2100"/>
            </a:lvl5pPr>
            <a:lvl6pPr marL="2356980" indent="0">
              <a:buNone/>
              <a:defRPr sz="2100"/>
            </a:lvl6pPr>
            <a:lvl7pPr marL="2828376" indent="0">
              <a:buNone/>
              <a:defRPr sz="2100"/>
            </a:lvl7pPr>
            <a:lvl8pPr marL="3299773" indent="0">
              <a:buNone/>
              <a:defRPr sz="2100"/>
            </a:lvl8pPr>
            <a:lvl9pPr marL="3771169" indent="0">
              <a:buNone/>
              <a:defRPr sz="2100"/>
            </a:lvl9pPr>
          </a:lstStyle>
          <a:p>
            <a:endParaRPr lang="ko-KR" altLang="en-US" dirty="0"/>
          </a:p>
        </p:txBody>
      </p:sp>
      <p:sp>
        <p:nvSpPr>
          <p:cNvPr id="4" name="텍스트 개체 틀 3"/>
          <p:cNvSpPr>
            <a:spLocks noGrp="1"/>
          </p:cNvSpPr>
          <p:nvPr>
            <p:ph type="body" sz="half" idx="2"/>
          </p:nvPr>
        </p:nvSpPr>
        <p:spPr>
          <a:xfrm>
            <a:off x="3175474" y="16907935"/>
            <a:ext cx="9721618" cy="2535211"/>
          </a:xfrm>
          <a:prstGeom prst="rect">
            <a:avLst/>
          </a:prstGeom>
        </p:spPr>
        <p:txBody>
          <a:bodyPr lIns="94280" tIns="47140" rIns="94280" bIns="47140"/>
          <a:lstStyle>
            <a:lvl1pPr marL="0" indent="0">
              <a:buNone/>
              <a:defRPr sz="1500"/>
            </a:lvl1pPr>
            <a:lvl2pPr marL="471396" indent="0">
              <a:buNone/>
              <a:defRPr sz="1300"/>
            </a:lvl2pPr>
            <a:lvl3pPr marL="942792" indent="0">
              <a:buNone/>
              <a:defRPr sz="1000"/>
            </a:lvl3pPr>
            <a:lvl4pPr marL="1414188" indent="0">
              <a:buNone/>
              <a:defRPr sz="900"/>
            </a:lvl4pPr>
            <a:lvl5pPr marL="1885585" indent="0">
              <a:buNone/>
              <a:defRPr sz="900"/>
            </a:lvl5pPr>
            <a:lvl6pPr marL="2356980" indent="0">
              <a:buNone/>
              <a:defRPr sz="900"/>
            </a:lvl6pPr>
            <a:lvl7pPr marL="2828376" indent="0">
              <a:buNone/>
              <a:defRPr sz="900"/>
            </a:lvl7pPr>
            <a:lvl8pPr marL="3299773" indent="0">
              <a:buNone/>
              <a:defRPr sz="900"/>
            </a:lvl8pPr>
            <a:lvl9pPr marL="3771169" indent="0">
              <a:buNone/>
              <a:defRPr sz="900"/>
            </a:lvl9pPr>
          </a:lstStyle>
          <a:p>
            <a:pPr lvl="0"/>
            <a:r>
              <a:rPr lang="ko-KR" altLang="en-US"/>
              <a:t>마스터 텍스트 스타일을 편집합니다</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62" name="Text Box 38"/>
          <p:cNvSpPr txBox="1">
            <a:spLocks noChangeArrowheads="1"/>
          </p:cNvSpPr>
          <p:nvPr/>
        </p:nvSpPr>
        <p:spPr bwMode="auto">
          <a:xfrm>
            <a:off x="5513144" y="4050286"/>
            <a:ext cx="5170374" cy="556849"/>
          </a:xfrm>
          <a:prstGeom prst="rect">
            <a:avLst/>
          </a:prstGeom>
          <a:noFill/>
          <a:ln w="9525" algn="ctr">
            <a:noFill/>
            <a:miter lim="800000"/>
            <a:headEnd/>
            <a:tailEnd/>
          </a:ln>
          <a:effectLst/>
        </p:spPr>
        <p:txBody>
          <a:bodyPr lIns="94264" tIns="47132" rIns="94264" bIns="47132">
            <a:spAutoFit/>
          </a:bodyPr>
          <a:lstStyle/>
          <a:p>
            <a:pPr defTabSz="2262047">
              <a:spcBef>
                <a:spcPct val="50000"/>
              </a:spcBef>
            </a:pPr>
            <a:endParaRPr lang="ko-KR" altLang="en-US" sz="3000" dirty="0">
              <a:ea typeface="굴림" pitchFamily="50" charset="-127"/>
            </a:endParaRPr>
          </a:p>
        </p:txBody>
      </p:sp>
      <p:sp>
        <p:nvSpPr>
          <p:cNvPr id="1076" name="AutoShape 52"/>
          <p:cNvSpPr>
            <a:spLocks noChangeArrowheads="1"/>
          </p:cNvSpPr>
          <p:nvPr/>
        </p:nvSpPr>
        <p:spPr bwMode="auto">
          <a:xfrm>
            <a:off x="135498" y="20577224"/>
            <a:ext cx="15905540" cy="769109"/>
          </a:xfrm>
          <a:prstGeom prst="roundRect">
            <a:avLst>
              <a:gd name="adj" fmla="val 7208"/>
            </a:avLst>
          </a:prstGeom>
          <a:solidFill>
            <a:srgbClr val="8094D1"/>
          </a:solidFill>
          <a:ln w="9525" algn="ctr">
            <a:noFill/>
            <a:round/>
            <a:headEnd/>
            <a:tailEnd/>
          </a:ln>
          <a:effectLst>
            <a:outerShdw dist="107763" dir="2700000" algn="ctr" rotWithShape="0">
              <a:schemeClr val="bg2"/>
            </a:outerShdw>
          </a:effectLst>
        </p:spPr>
        <p:txBody>
          <a:bodyPr lIns="94280" tIns="47140" rIns="94280" bIns="47140"/>
          <a:lstStyle/>
          <a:p>
            <a:endParaRPr lang="ko-KR" altLang="en-US" dirty="0"/>
          </a:p>
        </p:txBody>
      </p:sp>
      <p:pic>
        <p:nvPicPr>
          <p:cNvPr id="1077" name="Picture 53" descr="하단로고"/>
          <p:cNvPicPr>
            <a:picLocks noChangeAspect="1" noChangeArrowheads="1"/>
          </p:cNvPicPr>
          <p:nvPr/>
        </p:nvPicPr>
        <p:blipFill>
          <a:blip r:embed="rId13" cstate="print"/>
          <a:srcRect/>
          <a:stretch>
            <a:fillRect/>
          </a:stretch>
        </p:blipFill>
        <p:spPr bwMode="auto">
          <a:xfrm>
            <a:off x="14700820" y="20833594"/>
            <a:ext cx="994096" cy="39879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262047" rtl="0" fontAlgn="base">
        <a:spcBef>
          <a:spcPct val="0"/>
        </a:spcBef>
        <a:spcAft>
          <a:spcPct val="0"/>
        </a:spcAft>
        <a:defRPr sz="6700" b="1">
          <a:solidFill>
            <a:schemeClr val="bg1"/>
          </a:solidFill>
          <a:latin typeface="+mj-lt"/>
          <a:ea typeface="+mj-ea"/>
          <a:cs typeface="+mj-cs"/>
        </a:defRPr>
      </a:lvl1pPr>
      <a:lvl2pPr algn="ctr" defTabSz="2262047" rtl="0" fontAlgn="base">
        <a:spcBef>
          <a:spcPct val="0"/>
        </a:spcBef>
        <a:spcAft>
          <a:spcPct val="0"/>
        </a:spcAft>
        <a:defRPr sz="6700" b="1">
          <a:solidFill>
            <a:schemeClr val="bg1"/>
          </a:solidFill>
          <a:latin typeface="Arial" pitchFamily="34" charset="0"/>
        </a:defRPr>
      </a:lvl2pPr>
      <a:lvl3pPr algn="ctr" defTabSz="2262047" rtl="0" fontAlgn="base">
        <a:spcBef>
          <a:spcPct val="0"/>
        </a:spcBef>
        <a:spcAft>
          <a:spcPct val="0"/>
        </a:spcAft>
        <a:defRPr sz="6700" b="1">
          <a:solidFill>
            <a:schemeClr val="bg1"/>
          </a:solidFill>
          <a:latin typeface="Arial" pitchFamily="34" charset="0"/>
        </a:defRPr>
      </a:lvl3pPr>
      <a:lvl4pPr algn="ctr" defTabSz="2262047" rtl="0" fontAlgn="base">
        <a:spcBef>
          <a:spcPct val="0"/>
        </a:spcBef>
        <a:spcAft>
          <a:spcPct val="0"/>
        </a:spcAft>
        <a:defRPr sz="6700" b="1">
          <a:solidFill>
            <a:schemeClr val="bg1"/>
          </a:solidFill>
          <a:latin typeface="Arial" pitchFamily="34" charset="0"/>
        </a:defRPr>
      </a:lvl4pPr>
      <a:lvl5pPr algn="ctr" defTabSz="2262047" rtl="0" fontAlgn="base">
        <a:spcBef>
          <a:spcPct val="0"/>
        </a:spcBef>
        <a:spcAft>
          <a:spcPct val="0"/>
        </a:spcAft>
        <a:defRPr sz="6700" b="1">
          <a:solidFill>
            <a:schemeClr val="bg1"/>
          </a:solidFill>
          <a:latin typeface="Arial" pitchFamily="34" charset="0"/>
        </a:defRPr>
      </a:lvl5pPr>
      <a:lvl6pPr marL="471396" algn="ctr" defTabSz="2262047" rtl="0" fontAlgn="base">
        <a:spcBef>
          <a:spcPct val="0"/>
        </a:spcBef>
        <a:spcAft>
          <a:spcPct val="0"/>
        </a:spcAft>
        <a:defRPr sz="6700" b="1">
          <a:solidFill>
            <a:schemeClr val="bg1"/>
          </a:solidFill>
          <a:latin typeface="Arial" pitchFamily="34" charset="0"/>
        </a:defRPr>
      </a:lvl6pPr>
      <a:lvl7pPr marL="942792" algn="ctr" defTabSz="2262047" rtl="0" fontAlgn="base">
        <a:spcBef>
          <a:spcPct val="0"/>
        </a:spcBef>
        <a:spcAft>
          <a:spcPct val="0"/>
        </a:spcAft>
        <a:defRPr sz="6700" b="1">
          <a:solidFill>
            <a:schemeClr val="bg1"/>
          </a:solidFill>
          <a:latin typeface="Arial" pitchFamily="34" charset="0"/>
        </a:defRPr>
      </a:lvl7pPr>
      <a:lvl8pPr marL="1414188" algn="ctr" defTabSz="2262047" rtl="0" fontAlgn="base">
        <a:spcBef>
          <a:spcPct val="0"/>
        </a:spcBef>
        <a:spcAft>
          <a:spcPct val="0"/>
        </a:spcAft>
        <a:defRPr sz="6700" b="1">
          <a:solidFill>
            <a:schemeClr val="bg1"/>
          </a:solidFill>
          <a:latin typeface="Arial" pitchFamily="34" charset="0"/>
        </a:defRPr>
      </a:lvl8pPr>
      <a:lvl9pPr marL="1885585" algn="ctr" defTabSz="2262047" rtl="0" fontAlgn="base">
        <a:spcBef>
          <a:spcPct val="0"/>
        </a:spcBef>
        <a:spcAft>
          <a:spcPct val="0"/>
        </a:spcAft>
        <a:defRPr sz="6700" b="1">
          <a:solidFill>
            <a:schemeClr val="bg1"/>
          </a:solidFill>
          <a:latin typeface="Arial" pitchFamily="34" charset="0"/>
        </a:defRPr>
      </a:lvl9pPr>
    </p:titleStyle>
    <p:bodyStyle>
      <a:lvl1pPr marL="847859" indent="-847859" algn="l" defTabSz="2262047" rtl="0" fontAlgn="base">
        <a:spcBef>
          <a:spcPct val="20000"/>
        </a:spcBef>
        <a:spcAft>
          <a:spcPct val="0"/>
        </a:spcAft>
        <a:defRPr sz="1700">
          <a:solidFill>
            <a:schemeClr val="tx1"/>
          </a:solidFill>
          <a:latin typeface="+mn-lt"/>
          <a:ea typeface="+mn-ea"/>
          <a:cs typeface="+mn-cs"/>
        </a:defRPr>
      </a:lvl1pPr>
      <a:lvl2pPr marL="1838118" indent="-707094" algn="l" defTabSz="2262047" rtl="0" fontAlgn="base">
        <a:spcBef>
          <a:spcPct val="20000"/>
        </a:spcBef>
        <a:spcAft>
          <a:spcPct val="0"/>
        </a:spcAft>
        <a:buChar char="–"/>
        <a:defRPr sz="3800">
          <a:solidFill>
            <a:schemeClr val="tx1"/>
          </a:solidFill>
          <a:latin typeface="+mn-lt"/>
        </a:defRPr>
      </a:lvl2pPr>
      <a:lvl3pPr marL="2828376" indent="-566330" algn="l" defTabSz="2262047" rtl="0" fontAlgn="base">
        <a:spcBef>
          <a:spcPct val="20000"/>
        </a:spcBef>
        <a:spcAft>
          <a:spcPct val="0"/>
        </a:spcAft>
        <a:buChar char="•"/>
        <a:defRPr sz="3200">
          <a:solidFill>
            <a:schemeClr val="tx1"/>
          </a:solidFill>
          <a:latin typeface="+mn-lt"/>
        </a:defRPr>
      </a:lvl3pPr>
      <a:lvl4pPr marL="3959400" indent="-564693" algn="l" defTabSz="2262047" rtl="0" fontAlgn="base">
        <a:spcBef>
          <a:spcPct val="20000"/>
        </a:spcBef>
        <a:spcAft>
          <a:spcPct val="0"/>
        </a:spcAft>
        <a:buChar char="–"/>
        <a:defRPr sz="2500">
          <a:solidFill>
            <a:schemeClr val="tx1"/>
          </a:solidFill>
          <a:latin typeface="+mn-lt"/>
        </a:defRPr>
      </a:lvl4pPr>
      <a:lvl5pPr marL="5090423" indent="-564693" algn="l" defTabSz="2262047" rtl="0" fontAlgn="base">
        <a:spcBef>
          <a:spcPct val="20000"/>
        </a:spcBef>
        <a:spcAft>
          <a:spcPct val="0"/>
        </a:spcAft>
        <a:buChar char="»"/>
        <a:defRPr sz="2500">
          <a:solidFill>
            <a:schemeClr val="tx1"/>
          </a:solidFill>
          <a:latin typeface="+mn-lt"/>
        </a:defRPr>
      </a:lvl5pPr>
      <a:lvl6pPr marL="5561820" indent="-564693" algn="l" defTabSz="2262047" rtl="0" fontAlgn="base">
        <a:spcBef>
          <a:spcPct val="20000"/>
        </a:spcBef>
        <a:spcAft>
          <a:spcPct val="0"/>
        </a:spcAft>
        <a:buChar char="»"/>
        <a:defRPr sz="2500">
          <a:solidFill>
            <a:schemeClr val="tx1"/>
          </a:solidFill>
          <a:latin typeface="+mn-lt"/>
        </a:defRPr>
      </a:lvl6pPr>
      <a:lvl7pPr marL="6033216" indent="-564693" algn="l" defTabSz="2262047" rtl="0" fontAlgn="base">
        <a:spcBef>
          <a:spcPct val="20000"/>
        </a:spcBef>
        <a:spcAft>
          <a:spcPct val="0"/>
        </a:spcAft>
        <a:buChar char="»"/>
        <a:defRPr sz="2500">
          <a:solidFill>
            <a:schemeClr val="tx1"/>
          </a:solidFill>
          <a:latin typeface="+mn-lt"/>
        </a:defRPr>
      </a:lvl7pPr>
      <a:lvl8pPr marL="6504612" indent="-564693" algn="l" defTabSz="2262047" rtl="0" fontAlgn="base">
        <a:spcBef>
          <a:spcPct val="20000"/>
        </a:spcBef>
        <a:spcAft>
          <a:spcPct val="0"/>
        </a:spcAft>
        <a:buChar char="»"/>
        <a:defRPr sz="2500">
          <a:solidFill>
            <a:schemeClr val="tx1"/>
          </a:solidFill>
          <a:latin typeface="+mn-lt"/>
        </a:defRPr>
      </a:lvl8pPr>
      <a:lvl9pPr marL="6976008" indent="-564693" algn="l" defTabSz="2262047" rtl="0" fontAlgn="base">
        <a:spcBef>
          <a:spcPct val="20000"/>
        </a:spcBef>
        <a:spcAft>
          <a:spcPct val="0"/>
        </a:spcAft>
        <a:buChar char="»"/>
        <a:defRPr sz="2500">
          <a:solidFill>
            <a:schemeClr val="tx1"/>
          </a:solidFill>
          <a:latin typeface="+mn-lt"/>
        </a:defRPr>
      </a:lvl9pPr>
    </p:bodyStyle>
    <p:otherStyle>
      <a:defPPr>
        <a:defRPr lang="ko-KR"/>
      </a:defPPr>
      <a:lvl1pPr marL="0" algn="l" defTabSz="942792" rtl="0" eaLnBrk="1" latinLnBrk="1" hangingPunct="1">
        <a:defRPr sz="1800" kern="1200">
          <a:solidFill>
            <a:schemeClr val="tx1"/>
          </a:solidFill>
          <a:latin typeface="+mn-lt"/>
          <a:ea typeface="+mn-ea"/>
          <a:cs typeface="+mn-cs"/>
        </a:defRPr>
      </a:lvl1pPr>
      <a:lvl2pPr marL="471396" algn="l" defTabSz="942792" rtl="0" eaLnBrk="1" latinLnBrk="1" hangingPunct="1">
        <a:defRPr sz="1800" kern="1200">
          <a:solidFill>
            <a:schemeClr val="tx1"/>
          </a:solidFill>
          <a:latin typeface="+mn-lt"/>
          <a:ea typeface="+mn-ea"/>
          <a:cs typeface="+mn-cs"/>
        </a:defRPr>
      </a:lvl2pPr>
      <a:lvl3pPr marL="942792" algn="l" defTabSz="942792" rtl="0" eaLnBrk="1" latinLnBrk="1" hangingPunct="1">
        <a:defRPr sz="1800" kern="1200">
          <a:solidFill>
            <a:schemeClr val="tx1"/>
          </a:solidFill>
          <a:latin typeface="+mn-lt"/>
          <a:ea typeface="+mn-ea"/>
          <a:cs typeface="+mn-cs"/>
        </a:defRPr>
      </a:lvl3pPr>
      <a:lvl4pPr marL="1414188" algn="l" defTabSz="942792" rtl="0" eaLnBrk="1" latinLnBrk="1" hangingPunct="1">
        <a:defRPr sz="1800" kern="1200">
          <a:solidFill>
            <a:schemeClr val="tx1"/>
          </a:solidFill>
          <a:latin typeface="+mn-lt"/>
          <a:ea typeface="+mn-ea"/>
          <a:cs typeface="+mn-cs"/>
        </a:defRPr>
      </a:lvl4pPr>
      <a:lvl5pPr marL="1885585" algn="l" defTabSz="942792" rtl="0" eaLnBrk="1" latinLnBrk="1" hangingPunct="1">
        <a:defRPr sz="1800" kern="1200">
          <a:solidFill>
            <a:schemeClr val="tx1"/>
          </a:solidFill>
          <a:latin typeface="+mn-lt"/>
          <a:ea typeface="+mn-ea"/>
          <a:cs typeface="+mn-cs"/>
        </a:defRPr>
      </a:lvl5pPr>
      <a:lvl6pPr marL="2356980" algn="l" defTabSz="942792" rtl="0" eaLnBrk="1" latinLnBrk="1" hangingPunct="1">
        <a:defRPr sz="1800" kern="1200">
          <a:solidFill>
            <a:schemeClr val="tx1"/>
          </a:solidFill>
          <a:latin typeface="+mn-lt"/>
          <a:ea typeface="+mn-ea"/>
          <a:cs typeface="+mn-cs"/>
        </a:defRPr>
      </a:lvl6pPr>
      <a:lvl7pPr marL="2828376" algn="l" defTabSz="942792" rtl="0" eaLnBrk="1" latinLnBrk="1" hangingPunct="1">
        <a:defRPr sz="1800" kern="1200">
          <a:solidFill>
            <a:schemeClr val="tx1"/>
          </a:solidFill>
          <a:latin typeface="+mn-lt"/>
          <a:ea typeface="+mn-ea"/>
          <a:cs typeface="+mn-cs"/>
        </a:defRPr>
      </a:lvl7pPr>
      <a:lvl8pPr marL="3299773" algn="l" defTabSz="942792" rtl="0" eaLnBrk="1" latinLnBrk="1" hangingPunct="1">
        <a:defRPr sz="1800" kern="1200">
          <a:solidFill>
            <a:schemeClr val="tx1"/>
          </a:solidFill>
          <a:latin typeface="+mn-lt"/>
          <a:ea typeface="+mn-ea"/>
          <a:cs typeface="+mn-cs"/>
        </a:defRPr>
      </a:lvl8pPr>
      <a:lvl9pPr marL="3771169" algn="l" defTabSz="942792"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2" name="그룹 171"/>
          <p:cNvGrpSpPr/>
          <p:nvPr/>
        </p:nvGrpSpPr>
        <p:grpSpPr>
          <a:xfrm>
            <a:off x="-1" y="-1"/>
            <a:ext cx="16202027" cy="4038601"/>
            <a:chOff x="-1" y="-1"/>
            <a:chExt cx="16202027" cy="4171951"/>
          </a:xfrm>
        </p:grpSpPr>
        <p:sp>
          <p:nvSpPr>
            <p:cNvPr id="33" name="Rectangle 3"/>
            <p:cNvSpPr/>
            <p:nvPr/>
          </p:nvSpPr>
          <p:spPr>
            <a:xfrm flipH="1">
              <a:off x="0" y="-1"/>
              <a:ext cx="16202025" cy="4171951"/>
            </a:xfrm>
            <a:custGeom>
              <a:avLst/>
              <a:gdLst>
                <a:gd name="connsiteX0" fmla="*/ 0 w 43891200"/>
                <a:gd name="connsiteY0" fmla="*/ 0 h 6400800"/>
                <a:gd name="connsiteX1" fmla="*/ 43891200 w 43891200"/>
                <a:gd name="connsiteY1" fmla="*/ 0 h 6400800"/>
                <a:gd name="connsiteX2" fmla="*/ 43891200 w 43891200"/>
                <a:gd name="connsiteY2" fmla="*/ 6400800 h 6400800"/>
                <a:gd name="connsiteX3" fmla="*/ 0 w 43891200"/>
                <a:gd name="connsiteY3" fmla="*/ 6400800 h 6400800"/>
                <a:gd name="connsiteX4" fmla="*/ 0 w 43891200"/>
                <a:gd name="connsiteY4" fmla="*/ 0 h 6400800"/>
                <a:gd name="connsiteX0" fmla="*/ 0 w 43891200"/>
                <a:gd name="connsiteY0" fmla="*/ 0 h 8382000"/>
                <a:gd name="connsiteX1" fmla="*/ 43891200 w 43891200"/>
                <a:gd name="connsiteY1" fmla="*/ 0 h 8382000"/>
                <a:gd name="connsiteX2" fmla="*/ 43891200 w 43891200"/>
                <a:gd name="connsiteY2" fmla="*/ 6400800 h 8382000"/>
                <a:gd name="connsiteX3" fmla="*/ 0 w 43891200"/>
                <a:gd name="connsiteY3" fmla="*/ 6400800 h 8382000"/>
                <a:gd name="connsiteX4" fmla="*/ 0 w 43891200"/>
                <a:gd name="connsiteY4" fmla="*/ 0 h 8382000"/>
                <a:gd name="connsiteX0" fmla="*/ 0 w 43891200"/>
                <a:gd name="connsiteY0" fmla="*/ 0 h 7737682"/>
                <a:gd name="connsiteX1" fmla="*/ 43891200 w 43891200"/>
                <a:gd name="connsiteY1" fmla="*/ 0 h 7737682"/>
                <a:gd name="connsiteX2" fmla="*/ 43891200 w 43891200"/>
                <a:gd name="connsiteY2" fmla="*/ 6400800 h 7737682"/>
                <a:gd name="connsiteX3" fmla="*/ 0 w 43891200"/>
                <a:gd name="connsiteY3" fmla="*/ 6400800 h 7737682"/>
                <a:gd name="connsiteX4" fmla="*/ 0 w 43891200"/>
                <a:gd name="connsiteY4" fmla="*/ 0 h 7737682"/>
                <a:gd name="connsiteX0" fmla="*/ 0 w 43891200"/>
                <a:gd name="connsiteY0" fmla="*/ 0 h 8156978"/>
                <a:gd name="connsiteX1" fmla="*/ 43891200 w 43891200"/>
                <a:gd name="connsiteY1" fmla="*/ 0 h 8156978"/>
                <a:gd name="connsiteX2" fmla="*/ 43891200 w 43891200"/>
                <a:gd name="connsiteY2" fmla="*/ 6400800 h 8156978"/>
                <a:gd name="connsiteX3" fmla="*/ 0 w 43891200"/>
                <a:gd name="connsiteY3" fmla="*/ 6400800 h 8156978"/>
                <a:gd name="connsiteX4" fmla="*/ 0 w 43891200"/>
                <a:gd name="connsiteY4" fmla="*/ 0 h 8156978"/>
                <a:gd name="connsiteX0" fmla="*/ 0 w 43891200"/>
                <a:gd name="connsiteY0" fmla="*/ 0 h 6521675"/>
                <a:gd name="connsiteX1" fmla="*/ 43891200 w 43891200"/>
                <a:gd name="connsiteY1" fmla="*/ 0 h 6521675"/>
                <a:gd name="connsiteX2" fmla="*/ 43891200 w 43891200"/>
                <a:gd name="connsiteY2" fmla="*/ 6400800 h 6521675"/>
                <a:gd name="connsiteX3" fmla="*/ 0 w 43891200"/>
                <a:gd name="connsiteY3" fmla="*/ 6400800 h 6521675"/>
                <a:gd name="connsiteX4" fmla="*/ 0 w 43891200"/>
                <a:gd name="connsiteY4" fmla="*/ 0 h 6521675"/>
                <a:gd name="connsiteX0" fmla="*/ 0 w 43891200"/>
                <a:gd name="connsiteY0" fmla="*/ 0 h 7878259"/>
                <a:gd name="connsiteX1" fmla="*/ 43891200 w 43891200"/>
                <a:gd name="connsiteY1" fmla="*/ 0 h 7878259"/>
                <a:gd name="connsiteX2" fmla="*/ 43891200 w 43891200"/>
                <a:gd name="connsiteY2" fmla="*/ 6400800 h 7878259"/>
                <a:gd name="connsiteX3" fmla="*/ 0 w 43891200"/>
                <a:gd name="connsiteY3" fmla="*/ 6400800 h 7878259"/>
                <a:gd name="connsiteX4" fmla="*/ 0 w 43891200"/>
                <a:gd name="connsiteY4" fmla="*/ 0 h 7878259"/>
                <a:gd name="connsiteX0" fmla="*/ 0 w 43891200"/>
                <a:gd name="connsiteY0" fmla="*/ 0 h 7727412"/>
                <a:gd name="connsiteX1" fmla="*/ 43891200 w 43891200"/>
                <a:gd name="connsiteY1" fmla="*/ 0 h 7727412"/>
                <a:gd name="connsiteX2" fmla="*/ 43891200 w 43891200"/>
                <a:gd name="connsiteY2" fmla="*/ 6400800 h 7727412"/>
                <a:gd name="connsiteX3" fmla="*/ 0 w 43891200"/>
                <a:gd name="connsiteY3" fmla="*/ 6400800 h 7727412"/>
                <a:gd name="connsiteX4" fmla="*/ 0 w 43891200"/>
                <a:gd name="connsiteY4" fmla="*/ 0 h 7727412"/>
                <a:gd name="connsiteX0" fmla="*/ 0 w 43891200"/>
                <a:gd name="connsiteY0" fmla="*/ 0 h 6401162"/>
                <a:gd name="connsiteX1" fmla="*/ 43891200 w 43891200"/>
                <a:gd name="connsiteY1" fmla="*/ 0 h 6401162"/>
                <a:gd name="connsiteX2" fmla="*/ 43891200 w 43891200"/>
                <a:gd name="connsiteY2" fmla="*/ 6400800 h 6401162"/>
                <a:gd name="connsiteX3" fmla="*/ 0 w 43891200"/>
                <a:gd name="connsiteY3" fmla="*/ 6400800 h 6401162"/>
                <a:gd name="connsiteX4" fmla="*/ 0 w 43891200"/>
                <a:gd name="connsiteY4" fmla="*/ 0 h 6401162"/>
                <a:gd name="connsiteX0" fmla="*/ 0 w 43891200"/>
                <a:gd name="connsiteY0" fmla="*/ 0 h 7709983"/>
                <a:gd name="connsiteX1" fmla="*/ 43891200 w 43891200"/>
                <a:gd name="connsiteY1" fmla="*/ 0 h 7709983"/>
                <a:gd name="connsiteX2" fmla="*/ 43891200 w 43891200"/>
                <a:gd name="connsiteY2" fmla="*/ 6400800 h 7709983"/>
                <a:gd name="connsiteX3" fmla="*/ 0 w 43891200"/>
                <a:gd name="connsiteY3" fmla="*/ 6400800 h 7709983"/>
                <a:gd name="connsiteX4" fmla="*/ 0 w 43891200"/>
                <a:gd name="connsiteY4" fmla="*/ 0 h 7709983"/>
                <a:gd name="connsiteX0" fmla="*/ 0 w 43891200"/>
                <a:gd name="connsiteY0" fmla="*/ 0 h 7419705"/>
                <a:gd name="connsiteX1" fmla="*/ 43891200 w 43891200"/>
                <a:gd name="connsiteY1" fmla="*/ 0 h 7419705"/>
                <a:gd name="connsiteX2" fmla="*/ 43891200 w 43891200"/>
                <a:gd name="connsiteY2" fmla="*/ 6400800 h 7419705"/>
                <a:gd name="connsiteX3" fmla="*/ 0 w 43891200"/>
                <a:gd name="connsiteY3" fmla="*/ 6400800 h 7419705"/>
                <a:gd name="connsiteX4" fmla="*/ 0 w 43891200"/>
                <a:gd name="connsiteY4" fmla="*/ 0 h 7419705"/>
                <a:gd name="connsiteX0" fmla="*/ 0 w 43891200"/>
                <a:gd name="connsiteY0" fmla="*/ 0 h 10391418"/>
                <a:gd name="connsiteX1" fmla="*/ 43891200 w 43891200"/>
                <a:gd name="connsiteY1" fmla="*/ 0 h 10391418"/>
                <a:gd name="connsiteX2" fmla="*/ 43891200 w 43891200"/>
                <a:gd name="connsiteY2" fmla="*/ 6400800 h 10391418"/>
                <a:gd name="connsiteX3" fmla="*/ 0 w 43891200"/>
                <a:gd name="connsiteY3" fmla="*/ 6400800 h 10391418"/>
                <a:gd name="connsiteX4" fmla="*/ 0 w 43891200"/>
                <a:gd name="connsiteY4" fmla="*/ 0 h 10391418"/>
                <a:gd name="connsiteX0" fmla="*/ 0 w 43891200"/>
                <a:gd name="connsiteY0" fmla="*/ 0 h 10391418"/>
                <a:gd name="connsiteX1" fmla="*/ 43891200 w 43891200"/>
                <a:gd name="connsiteY1" fmla="*/ 0 h 10391418"/>
                <a:gd name="connsiteX2" fmla="*/ 43891200 w 43891200"/>
                <a:gd name="connsiteY2" fmla="*/ 6400800 h 10391418"/>
                <a:gd name="connsiteX3" fmla="*/ 0 w 43891200"/>
                <a:gd name="connsiteY3" fmla="*/ 6400800 h 10391418"/>
                <a:gd name="connsiteX4" fmla="*/ 0 w 43891200"/>
                <a:gd name="connsiteY4" fmla="*/ 0 h 10391418"/>
                <a:gd name="connsiteX0" fmla="*/ 0 w 43891200"/>
                <a:gd name="connsiteY0" fmla="*/ 0 h 10391418"/>
                <a:gd name="connsiteX1" fmla="*/ 43891200 w 43891200"/>
                <a:gd name="connsiteY1" fmla="*/ 0 h 10391418"/>
                <a:gd name="connsiteX2" fmla="*/ 43891200 w 43891200"/>
                <a:gd name="connsiteY2" fmla="*/ 6129322 h 10391418"/>
                <a:gd name="connsiteX3" fmla="*/ 0 w 43891200"/>
                <a:gd name="connsiteY3" fmla="*/ 6400800 h 10391418"/>
                <a:gd name="connsiteX4" fmla="*/ 0 w 43891200"/>
                <a:gd name="connsiteY4" fmla="*/ 0 h 10391418"/>
                <a:gd name="connsiteX0" fmla="*/ 0 w 43891200"/>
                <a:gd name="connsiteY0" fmla="*/ 0 h 9259683"/>
                <a:gd name="connsiteX1" fmla="*/ 43891200 w 43891200"/>
                <a:gd name="connsiteY1" fmla="*/ 0 h 9259683"/>
                <a:gd name="connsiteX2" fmla="*/ 43891200 w 43891200"/>
                <a:gd name="connsiteY2" fmla="*/ 6129322 h 9259683"/>
                <a:gd name="connsiteX3" fmla="*/ 3 w 43891200"/>
                <a:gd name="connsiteY3" fmla="*/ 5269066 h 9259683"/>
                <a:gd name="connsiteX4" fmla="*/ 0 w 43891200"/>
                <a:gd name="connsiteY4" fmla="*/ 0 h 9259683"/>
                <a:gd name="connsiteX0" fmla="*/ 0 w 43891200"/>
                <a:gd name="connsiteY0" fmla="*/ 0 h 9564359"/>
                <a:gd name="connsiteX1" fmla="*/ 43891200 w 43891200"/>
                <a:gd name="connsiteY1" fmla="*/ 0 h 9564359"/>
                <a:gd name="connsiteX2" fmla="*/ 43891200 w 43891200"/>
                <a:gd name="connsiteY2" fmla="*/ 6129322 h 9564359"/>
                <a:gd name="connsiteX3" fmla="*/ 3 w 43891200"/>
                <a:gd name="connsiteY3" fmla="*/ 5269066 h 9564359"/>
                <a:gd name="connsiteX4" fmla="*/ 0 w 43891200"/>
                <a:gd name="connsiteY4" fmla="*/ 0 h 9564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200" h="9564359">
                  <a:moveTo>
                    <a:pt x="0" y="0"/>
                  </a:moveTo>
                  <a:lnTo>
                    <a:pt x="43891200" y="0"/>
                  </a:lnTo>
                  <a:lnTo>
                    <a:pt x="43891200" y="6129322"/>
                  </a:lnTo>
                  <a:cubicBezTo>
                    <a:pt x="22725203" y="2380021"/>
                    <a:pt x="14892868" y="9564359"/>
                    <a:pt x="3" y="5269066"/>
                  </a:cubicBezTo>
                  <a:cubicBezTo>
                    <a:pt x="2" y="3512711"/>
                    <a:pt x="1" y="1756355"/>
                    <a:pt x="0" y="0"/>
                  </a:cubicBezTo>
                  <a:close/>
                </a:path>
              </a:pathLst>
            </a:custGeom>
            <a:solidFill>
              <a:srgbClr val="EDF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
            <p:cNvSpPr/>
            <p:nvPr/>
          </p:nvSpPr>
          <p:spPr>
            <a:xfrm flipH="1">
              <a:off x="-1" y="7739"/>
              <a:ext cx="16202027" cy="3935611"/>
            </a:xfrm>
            <a:custGeom>
              <a:avLst/>
              <a:gdLst>
                <a:gd name="connsiteX0" fmla="*/ 0 w 43891200"/>
                <a:gd name="connsiteY0" fmla="*/ 0 h 6400800"/>
                <a:gd name="connsiteX1" fmla="*/ 43891200 w 43891200"/>
                <a:gd name="connsiteY1" fmla="*/ 0 h 6400800"/>
                <a:gd name="connsiteX2" fmla="*/ 43891200 w 43891200"/>
                <a:gd name="connsiteY2" fmla="*/ 6400800 h 6400800"/>
                <a:gd name="connsiteX3" fmla="*/ 0 w 43891200"/>
                <a:gd name="connsiteY3" fmla="*/ 6400800 h 6400800"/>
                <a:gd name="connsiteX4" fmla="*/ 0 w 43891200"/>
                <a:gd name="connsiteY4" fmla="*/ 0 h 6400800"/>
                <a:gd name="connsiteX0" fmla="*/ 0 w 43891200"/>
                <a:gd name="connsiteY0" fmla="*/ 0 h 8382000"/>
                <a:gd name="connsiteX1" fmla="*/ 43891200 w 43891200"/>
                <a:gd name="connsiteY1" fmla="*/ 0 h 8382000"/>
                <a:gd name="connsiteX2" fmla="*/ 43891200 w 43891200"/>
                <a:gd name="connsiteY2" fmla="*/ 6400800 h 8382000"/>
                <a:gd name="connsiteX3" fmla="*/ 0 w 43891200"/>
                <a:gd name="connsiteY3" fmla="*/ 6400800 h 8382000"/>
                <a:gd name="connsiteX4" fmla="*/ 0 w 43891200"/>
                <a:gd name="connsiteY4" fmla="*/ 0 h 8382000"/>
                <a:gd name="connsiteX0" fmla="*/ 0 w 43891200"/>
                <a:gd name="connsiteY0" fmla="*/ 0 h 7737682"/>
                <a:gd name="connsiteX1" fmla="*/ 43891200 w 43891200"/>
                <a:gd name="connsiteY1" fmla="*/ 0 h 7737682"/>
                <a:gd name="connsiteX2" fmla="*/ 43891200 w 43891200"/>
                <a:gd name="connsiteY2" fmla="*/ 6400800 h 7737682"/>
                <a:gd name="connsiteX3" fmla="*/ 0 w 43891200"/>
                <a:gd name="connsiteY3" fmla="*/ 6400800 h 7737682"/>
                <a:gd name="connsiteX4" fmla="*/ 0 w 43891200"/>
                <a:gd name="connsiteY4" fmla="*/ 0 h 7737682"/>
                <a:gd name="connsiteX0" fmla="*/ 0 w 43891200"/>
                <a:gd name="connsiteY0" fmla="*/ 0 h 8156978"/>
                <a:gd name="connsiteX1" fmla="*/ 43891200 w 43891200"/>
                <a:gd name="connsiteY1" fmla="*/ 0 h 8156978"/>
                <a:gd name="connsiteX2" fmla="*/ 43891200 w 43891200"/>
                <a:gd name="connsiteY2" fmla="*/ 6400800 h 8156978"/>
                <a:gd name="connsiteX3" fmla="*/ 0 w 43891200"/>
                <a:gd name="connsiteY3" fmla="*/ 6400800 h 8156978"/>
                <a:gd name="connsiteX4" fmla="*/ 0 w 43891200"/>
                <a:gd name="connsiteY4" fmla="*/ 0 h 8156978"/>
                <a:gd name="connsiteX0" fmla="*/ 0 w 43891200"/>
                <a:gd name="connsiteY0" fmla="*/ 0 h 6521675"/>
                <a:gd name="connsiteX1" fmla="*/ 43891200 w 43891200"/>
                <a:gd name="connsiteY1" fmla="*/ 0 h 6521675"/>
                <a:gd name="connsiteX2" fmla="*/ 43891200 w 43891200"/>
                <a:gd name="connsiteY2" fmla="*/ 6400800 h 6521675"/>
                <a:gd name="connsiteX3" fmla="*/ 0 w 43891200"/>
                <a:gd name="connsiteY3" fmla="*/ 6400800 h 6521675"/>
                <a:gd name="connsiteX4" fmla="*/ 0 w 43891200"/>
                <a:gd name="connsiteY4" fmla="*/ 0 h 6521675"/>
                <a:gd name="connsiteX0" fmla="*/ 0 w 43891200"/>
                <a:gd name="connsiteY0" fmla="*/ 0 h 7878259"/>
                <a:gd name="connsiteX1" fmla="*/ 43891200 w 43891200"/>
                <a:gd name="connsiteY1" fmla="*/ 0 h 7878259"/>
                <a:gd name="connsiteX2" fmla="*/ 43891200 w 43891200"/>
                <a:gd name="connsiteY2" fmla="*/ 6400800 h 7878259"/>
                <a:gd name="connsiteX3" fmla="*/ 0 w 43891200"/>
                <a:gd name="connsiteY3" fmla="*/ 6400800 h 7878259"/>
                <a:gd name="connsiteX4" fmla="*/ 0 w 43891200"/>
                <a:gd name="connsiteY4" fmla="*/ 0 h 7878259"/>
                <a:gd name="connsiteX0" fmla="*/ 0 w 43891200"/>
                <a:gd name="connsiteY0" fmla="*/ 0 h 7807071"/>
                <a:gd name="connsiteX1" fmla="*/ 43891200 w 43891200"/>
                <a:gd name="connsiteY1" fmla="*/ 0 h 7807071"/>
                <a:gd name="connsiteX2" fmla="*/ 43891200 w 43891200"/>
                <a:gd name="connsiteY2" fmla="*/ 6400800 h 7807071"/>
                <a:gd name="connsiteX3" fmla="*/ 0 w 43891200"/>
                <a:gd name="connsiteY3" fmla="*/ 6400800 h 7807071"/>
                <a:gd name="connsiteX4" fmla="*/ 0 w 43891200"/>
                <a:gd name="connsiteY4" fmla="*/ 0 h 7807071"/>
                <a:gd name="connsiteX0" fmla="*/ 0 w 43891200"/>
                <a:gd name="connsiteY0" fmla="*/ 0 h 7801425"/>
                <a:gd name="connsiteX1" fmla="*/ 43891200 w 43891200"/>
                <a:gd name="connsiteY1" fmla="*/ 0 h 7801425"/>
                <a:gd name="connsiteX2" fmla="*/ 43891200 w 43891200"/>
                <a:gd name="connsiteY2" fmla="*/ 6400800 h 7801425"/>
                <a:gd name="connsiteX3" fmla="*/ 0 w 43891200"/>
                <a:gd name="connsiteY3" fmla="*/ 6400800 h 7801425"/>
                <a:gd name="connsiteX4" fmla="*/ 0 w 43891200"/>
                <a:gd name="connsiteY4" fmla="*/ 0 h 7801425"/>
                <a:gd name="connsiteX0" fmla="*/ 0 w 43891203"/>
                <a:gd name="connsiteY0" fmla="*/ 0 h 11206411"/>
                <a:gd name="connsiteX1" fmla="*/ 43891200 w 43891203"/>
                <a:gd name="connsiteY1" fmla="*/ 0 h 11206411"/>
                <a:gd name="connsiteX2" fmla="*/ 43891203 w 43891203"/>
                <a:gd name="connsiteY2" fmla="*/ 6581681 h 11206411"/>
                <a:gd name="connsiteX3" fmla="*/ 0 w 43891203"/>
                <a:gd name="connsiteY3" fmla="*/ 6400800 h 11206411"/>
                <a:gd name="connsiteX4" fmla="*/ 0 w 43891203"/>
                <a:gd name="connsiteY4" fmla="*/ 0 h 11206411"/>
                <a:gd name="connsiteX0" fmla="*/ 0 w 43891200"/>
                <a:gd name="connsiteY0" fmla="*/ 0 h 11206411"/>
                <a:gd name="connsiteX1" fmla="*/ 43891200 w 43891200"/>
                <a:gd name="connsiteY1" fmla="*/ 0 h 11206411"/>
                <a:gd name="connsiteX2" fmla="*/ 43891200 w 43891200"/>
                <a:gd name="connsiteY2" fmla="*/ 7078412 h 11206411"/>
                <a:gd name="connsiteX3" fmla="*/ 0 w 43891200"/>
                <a:gd name="connsiteY3" fmla="*/ 6400800 h 11206411"/>
                <a:gd name="connsiteX4" fmla="*/ 0 w 43891200"/>
                <a:gd name="connsiteY4" fmla="*/ 0 h 11206411"/>
                <a:gd name="connsiteX0" fmla="*/ 0 w 43891200"/>
                <a:gd name="connsiteY0" fmla="*/ 0 h 11206411"/>
                <a:gd name="connsiteX1" fmla="*/ 43891200 w 43891200"/>
                <a:gd name="connsiteY1" fmla="*/ 0 h 11206411"/>
                <a:gd name="connsiteX2" fmla="*/ 43891200 w 43891200"/>
                <a:gd name="connsiteY2" fmla="*/ 7078412 h 11206411"/>
                <a:gd name="connsiteX3" fmla="*/ 0 w 43891200"/>
                <a:gd name="connsiteY3" fmla="*/ 6400800 h 11206411"/>
                <a:gd name="connsiteX4" fmla="*/ 0 w 43891200"/>
                <a:gd name="connsiteY4" fmla="*/ 0 h 11206411"/>
                <a:gd name="connsiteX0" fmla="*/ 0 w 43891200"/>
                <a:gd name="connsiteY0" fmla="*/ 0 h 11206411"/>
                <a:gd name="connsiteX1" fmla="*/ 43891200 w 43891200"/>
                <a:gd name="connsiteY1" fmla="*/ 0 h 11206411"/>
                <a:gd name="connsiteX2" fmla="*/ 43891200 w 43891200"/>
                <a:gd name="connsiteY2" fmla="*/ 7078412 h 11206411"/>
                <a:gd name="connsiteX3" fmla="*/ 0 w 43891200"/>
                <a:gd name="connsiteY3" fmla="*/ 6400800 h 11206411"/>
                <a:gd name="connsiteX4" fmla="*/ 0 w 43891200"/>
                <a:gd name="connsiteY4" fmla="*/ 0 h 11206411"/>
                <a:gd name="connsiteX0" fmla="*/ 0 w 43891200"/>
                <a:gd name="connsiteY0" fmla="*/ 0 h 11206411"/>
                <a:gd name="connsiteX1" fmla="*/ 43891200 w 43891200"/>
                <a:gd name="connsiteY1" fmla="*/ 0 h 11206411"/>
                <a:gd name="connsiteX2" fmla="*/ 43891200 w 43891200"/>
                <a:gd name="connsiteY2" fmla="*/ 7078412 h 11206411"/>
                <a:gd name="connsiteX3" fmla="*/ 0 w 43891200"/>
                <a:gd name="connsiteY3" fmla="*/ 6400800 h 11206411"/>
                <a:gd name="connsiteX4" fmla="*/ 0 w 43891200"/>
                <a:gd name="connsiteY4" fmla="*/ 0 h 11206411"/>
                <a:gd name="connsiteX0" fmla="*/ 0 w 43891200"/>
                <a:gd name="connsiteY0" fmla="*/ 0 h 11206411"/>
                <a:gd name="connsiteX1" fmla="*/ 43891200 w 43891200"/>
                <a:gd name="connsiteY1" fmla="*/ 0 h 11206411"/>
                <a:gd name="connsiteX2" fmla="*/ 43891200 w 43891200"/>
                <a:gd name="connsiteY2" fmla="*/ 7078412 h 11206411"/>
                <a:gd name="connsiteX3" fmla="*/ 0 w 43891200"/>
                <a:gd name="connsiteY3" fmla="*/ 6400800 h 11206411"/>
                <a:gd name="connsiteX4" fmla="*/ 0 w 43891200"/>
                <a:gd name="connsiteY4" fmla="*/ 0 h 11206411"/>
                <a:gd name="connsiteX0" fmla="*/ 0 w 43891200"/>
                <a:gd name="connsiteY0" fmla="*/ 0 h 11206411"/>
                <a:gd name="connsiteX1" fmla="*/ 43891200 w 43891200"/>
                <a:gd name="connsiteY1" fmla="*/ 0 h 11206411"/>
                <a:gd name="connsiteX2" fmla="*/ 43891200 w 43891200"/>
                <a:gd name="connsiteY2" fmla="*/ 7078412 h 11206411"/>
                <a:gd name="connsiteX3" fmla="*/ 0 w 43891200"/>
                <a:gd name="connsiteY3" fmla="*/ 6400800 h 11206411"/>
                <a:gd name="connsiteX4" fmla="*/ 0 w 43891200"/>
                <a:gd name="connsiteY4" fmla="*/ 0 h 11206411"/>
                <a:gd name="connsiteX0" fmla="*/ 0 w 43891203"/>
                <a:gd name="connsiteY0" fmla="*/ 0 h 11206411"/>
                <a:gd name="connsiteX1" fmla="*/ 43891200 w 43891203"/>
                <a:gd name="connsiteY1" fmla="*/ 0 h 11206411"/>
                <a:gd name="connsiteX2" fmla="*/ 43891203 w 43891203"/>
                <a:gd name="connsiteY2" fmla="*/ 6581682 h 11206411"/>
                <a:gd name="connsiteX3" fmla="*/ 0 w 43891203"/>
                <a:gd name="connsiteY3" fmla="*/ 6400800 h 11206411"/>
                <a:gd name="connsiteX4" fmla="*/ 0 w 43891203"/>
                <a:gd name="connsiteY4" fmla="*/ 0 h 11206411"/>
                <a:gd name="connsiteX0" fmla="*/ 0 w 43891203"/>
                <a:gd name="connsiteY0" fmla="*/ 0 h 11206411"/>
                <a:gd name="connsiteX1" fmla="*/ 43891200 w 43891203"/>
                <a:gd name="connsiteY1" fmla="*/ 0 h 11206411"/>
                <a:gd name="connsiteX2" fmla="*/ 43891203 w 43891203"/>
                <a:gd name="connsiteY2" fmla="*/ 6581682 h 11206411"/>
                <a:gd name="connsiteX3" fmla="*/ 0 w 43891203"/>
                <a:gd name="connsiteY3" fmla="*/ 6400800 h 11206411"/>
                <a:gd name="connsiteX4" fmla="*/ 0 w 43891203"/>
                <a:gd name="connsiteY4" fmla="*/ 0 h 11206411"/>
                <a:gd name="connsiteX0" fmla="*/ 0 w 43891203"/>
                <a:gd name="connsiteY0" fmla="*/ 0 h 11206411"/>
                <a:gd name="connsiteX1" fmla="*/ 43891200 w 43891203"/>
                <a:gd name="connsiteY1" fmla="*/ 0 h 11206411"/>
                <a:gd name="connsiteX2" fmla="*/ 43891203 w 43891203"/>
                <a:gd name="connsiteY2" fmla="*/ 6581682 h 11206411"/>
                <a:gd name="connsiteX3" fmla="*/ 0 w 43891203"/>
                <a:gd name="connsiteY3" fmla="*/ 6400800 h 11206411"/>
                <a:gd name="connsiteX4" fmla="*/ 0 w 43891203"/>
                <a:gd name="connsiteY4" fmla="*/ 0 h 11206411"/>
                <a:gd name="connsiteX0" fmla="*/ 0 w 43891203"/>
                <a:gd name="connsiteY0" fmla="*/ 0 h 10393830"/>
                <a:gd name="connsiteX1" fmla="*/ 43891200 w 43891203"/>
                <a:gd name="connsiteY1" fmla="*/ 0 h 10393830"/>
                <a:gd name="connsiteX2" fmla="*/ 43891203 w 43891203"/>
                <a:gd name="connsiteY2" fmla="*/ 6581682 h 10393830"/>
                <a:gd name="connsiteX3" fmla="*/ 3 w 43891203"/>
                <a:gd name="connsiteY3" fmla="*/ 5588220 h 10393830"/>
                <a:gd name="connsiteX4" fmla="*/ 0 w 43891203"/>
                <a:gd name="connsiteY4" fmla="*/ 0 h 10393830"/>
                <a:gd name="connsiteX0" fmla="*/ 0 w 43891203"/>
                <a:gd name="connsiteY0" fmla="*/ 0 h 10890563"/>
                <a:gd name="connsiteX1" fmla="*/ 43891200 w 43891203"/>
                <a:gd name="connsiteY1" fmla="*/ 0 h 10890563"/>
                <a:gd name="connsiteX2" fmla="*/ 43891203 w 43891203"/>
                <a:gd name="connsiteY2" fmla="*/ 6581682 h 10890563"/>
                <a:gd name="connsiteX3" fmla="*/ 3 w 43891203"/>
                <a:gd name="connsiteY3" fmla="*/ 5588220 h 10890563"/>
                <a:gd name="connsiteX4" fmla="*/ 0 w 43891203"/>
                <a:gd name="connsiteY4" fmla="*/ 0 h 10890563"/>
                <a:gd name="connsiteX0" fmla="*/ 0 w 43891203"/>
                <a:gd name="connsiteY0" fmla="*/ 0 h 10600803"/>
                <a:gd name="connsiteX1" fmla="*/ 43891200 w 43891203"/>
                <a:gd name="connsiteY1" fmla="*/ 0 h 10600803"/>
                <a:gd name="connsiteX2" fmla="*/ 43891203 w 43891203"/>
                <a:gd name="connsiteY2" fmla="*/ 6581682 h 10600803"/>
                <a:gd name="connsiteX3" fmla="*/ 3 w 43891203"/>
                <a:gd name="connsiteY3" fmla="*/ 5588220 h 10600803"/>
                <a:gd name="connsiteX4" fmla="*/ 0 w 43891203"/>
                <a:gd name="connsiteY4" fmla="*/ 0 h 10600803"/>
                <a:gd name="connsiteX0" fmla="*/ 0 w 43891203"/>
                <a:gd name="connsiteY0" fmla="*/ 0 h 10083375"/>
                <a:gd name="connsiteX1" fmla="*/ 43891200 w 43891203"/>
                <a:gd name="connsiteY1" fmla="*/ 0 h 10083375"/>
                <a:gd name="connsiteX2" fmla="*/ 43891203 w 43891203"/>
                <a:gd name="connsiteY2" fmla="*/ 6581682 h 10083375"/>
                <a:gd name="connsiteX3" fmla="*/ 3 w 43891203"/>
                <a:gd name="connsiteY3" fmla="*/ 5588220 h 10083375"/>
                <a:gd name="connsiteX4" fmla="*/ 0 w 43891203"/>
                <a:gd name="connsiteY4" fmla="*/ 0 h 10083375"/>
                <a:gd name="connsiteX0" fmla="*/ 0 w 43891203"/>
                <a:gd name="connsiteY0" fmla="*/ 0 h 10642197"/>
                <a:gd name="connsiteX1" fmla="*/ 43891200 w 43891203"/>
                <a:gd name="connsiteY1" fmla="*/ 0 h 10642197"/>
                <a:gd name="connsiteX2" fmla="*/ 43891203 w 43891203"/>
                <a:gd name="connsiteY2" fmla="*/ 6581682 h 10642197"/>
                <a:gd name="connsiteX3" fmla="*/ 3 w 43891203"/>
                <a:gd name="connsiteY3" fmla="*/ 5588220 h 10642197"/>
                <a:gd name="connsiteX4" fmla="*/ 0 w 43891203"/>
                <a:gd name="connsiteY4" fmla="*/ 0 h 10642197"/>
                <a:gd name="connsiteX0" fmla="*/ 0 w 43891203"/>
                <a:gd name="connsiteY0" fmla="*/ 0 h 10186860"/>
                <a:gd name="connsiteX1" fmla="*/ 43891200 w 43891203"/>
                <a:gd name="connsiteY1" fmla="*/ 0 h 10186860"/>
                <a:gd name="connsiteX2" fmla="*/ 43891203 w 43891203"/>
                <a:gd name="connsiteY2" fmla="*/ 6581682 h 10186860"/>
                <a:gd name="connsiteX3" fmla="*/ 3 w 43891203"/>
                <a:gd name="connsiteY3" fmla="*/ 5588220 h 10186860"/>
                <a:gd name="connsiteX4" fmla="*/ 0 w 43891203"/>
                <a:gd name="connsiteY4" fmla="*/ 0 h 10186860"/>
                <a:gd name="connsiteX0" fmla="*/ 0 w 43891203"/>
                <a:gd name="connsiteY0" fmla="*/ 0 h 10600802"/>
                <a:gd name="connsiteX1" fmla="*/ 43891200 w 43891203"/>
                <a:gd name="connsiteY1" fmla="*/ 0 h 10600802"/>
                <a:gd name="connsiteX2" fmla="*/ 43891203 w 43891203"/>
                <a:gd name="connsiteY2" fmla="*/ 6581682 h 10600802"/>
                <a:gd name="connsiteX3" fmla="*/ 3 w 43891203"/>
                <a:gd name="connsiteY3" fmla="*/ 5588220 h 10600802"/>
                <a:gd name="connsiteX4" fmla="*/ 0 w 43891203"/>
                <a:gd name="connsiteY4" fmla="*/ 0 h 10600802"/>
                <a:gd name="connsiteX0" fmla="*/ 0 w 43891203"/>
                <a:gd name="connsiteY0" fmla="*/ 0 h 10186860"/>
                <a:gd name="connsiteX1" fmla="*/ 43891200 w 43891203"/>
                <a:gd name="connsiteY1" fmla="*/ 0 h 10186860"/>
                <a:gd name="connsiteX2" fmla="*/ 43891203 w 43891203"/>
                <a:gd name="connsiteY2" fmla="*/ 6581682 h 10186860"/>
                <a:gd name="connsiteX3" fmla="*/ 3 w 43891203"/>
                <a:gd name="connsiteY3" fmla="*/ 5588220 h 10186860"/>
                <a:gd name="connsiteX4" fmla="*/ 0 w 43891203"/>
                <a:gd name="connsiteY4" fmla="*/ 0 h 10186860"/>
                <a:gd name="connsiteX0" fmla="*/ 0 w 43891203"/>
                <a:gd name="connsiteY0" fmla="*/ 0 h 10766379"/>
                <a:gd name="connsiteX1" fmla="*/ 43891200 w 43891203"/>
                <a:gd name="connsiteY1" fmla="*/ 0 h 10766379"/>
                <a:gd name="connsiteX2" fmla="*/ 43891203 w 43891203"/>
                <a:gd name="connsiteY2" fmla="*/ 6581682 h 10766379"/>
                <a:gd name="connsiteX3" fmla="*/ 3 w 43891203"/>
                <a:gd name="connsiteY3" fmla="*/ 5588220 h 10766379"/>
                <a:gd name="connsiteX4" fmla="*/ 0 w 43891203"/>
                <a:gd name="connsiteY4" fmla="*/ 0 h 10766379"/>
                <a:gd name="connsiteX0" fmla="*/ 0 w 43891203"/>
                <a:gd name="connsiteY0" fmla="*/ 0 h 10414528"/>
                <a:gd name="connsiteX1" fmla="*/ 43891200 w 43891203"/>
                <a:gd name="connsiteY1" fmla="*/ 0 h 10414528"/>
                <a:gd name="connsiteX2" fmla="*/ 43891203 w 43891203"/>
                <a:gd name="connsiteY2" fmla="*/ 6581682 h 10414528"/>
                <a:gd name="connsiteX3" fmla="*/ 3 w 43891203"/>
                <a:gd name="connsiteY3" fmla="*/ 5588220 h 10414528"/>
                <a:gd name="connsiteX4" fmla="*/ 0 w 43891203"/>
                <a:gd name="connsiteY4" fmla="*/ 0 h 10414528"/>
                <a:gd name="connsiteX0" fmla="*/ 0 w 43891203"/>
                <a:gd name="connsiteY0" fmla="*/ 0 h 10455922"/>
                <a:gd name="connsiteX1" fmla="*/ 43891200 w 43891203"/>
                <a:gd name="connsiteY1" fmla="*/ 0 h 10455922"/>
                <a:gd name="connsiteX2" fmla="*/ 43891203 w 43891203"/>
                <a:gd name="connsiteY2" fmla="*/ 6581682 h 10455922"/>
                <a:gd name="connsiteX3" fmla="*/ 3 w 43891203"/>
                <a:gd name="connsiteY3" fmla="*/ 5588220 h 10455922"/>
                <a:gd name="connsiteX4" fmla="*/ 0 w 43891203"/>
                <a:gd name="connsiteY4" fmla="*/ 0 h 10455922"/>
                <a:gd name="connsiteX0" fmla="*/ 0 w 43891203"/>
                <a:gd name="connsiteY0" fmla="*/ 0 h 10455922"/>
                <a:gd name="connsiteX1" fmla="*/ 43891200 w 43891203"/>
                <a:gd name="connsiteY1" fmla="*/ 0 h 10455922"/>
                <a:gd name="connsiteX2" fmla="*/ 43891203 w 43891203"/>
                <a:gd name="connsiteY2" fmla="*/ 6581682 h 10455922"/>
                <a:gd name="connsiteX3" fmla="*/ 5 w 43891203"/>
                <a:gd name="connsiteY3" fmla="*/ 5588221 h 10455922"/>
                <a:gd name="connsiteX4" fmla="*/ 0 w 43891203"/>
                <a:gd name="connsiteY4" fmla="*/ 0 h 10455922"/>
                <a:gd name="connsiteX0" fmla="*/ 0 w 43891203"/>
                <a:gd name="connsiteY0" fmla="*/ 0 h 10439106"/>
                <a:gd name="connsiteX1" fmla="*/ 43891200 w 43891203"/>
                <a:gd name="connsiteY1" fmla="*/ 0 h 10439106"/>
                <a:gd name="connsiteX2" fmla="*/ 43891203 w 43891203"/>
                <a:gd name="connsiteY2" fmla="*/ 6581682 h 10439106"/>
                <a:gd name="connsiteX3" fmla="*/ 5 w 43891203"/>
                <a:gd name="connsiteY3" fmla="*/ 5571403 h 10439106"/>
                <a:gd name="connsiteX4" fmla="*/ 0 w 43891203"/>
                <a:gd name="connsiteY4" fmla="*/ 0 h 10439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203" h="10439106">
                  <a:moveTo>
                    <a:pt x="0" y="0"/>
                  </a:moveTo>
                  <a:lnTo>
                    <a:pt x="43891200" y="0"/>
                  </a:lnTo>
                  <a:lnTo>
                    <a:pt x="43891203" y="6581682"/>
                  </a:lnTo>
                  <a:cubicBezTo>
                    <a:pt x="23346229" y="2936290"/>
                    <a:pt x="13592220" y="10439105"/>
                    <a:pt x="5" y="5571403"/>
                  </a:cubicBezTo>
                  <a:cubicBezTo>
                    <a:pt x="3" y="3708663"/>
                    <a:pt x="2" y="1862740"/>
                    <a:pt x="0" y="0"/>
                  </a:cubicBezTo>
                  <a:close/>
                </a:path>
              </a:pathLst>
            </a:custGeom>
            <a:solidFill>
              <a:srgbClr val="D2DD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Rectangle 3"/>
          <p:cNvSpPr/>
          <p:nvPr/>
        </p:nvSpPr>
        <p:spPr>
          <a:xfrm flipH="1">
            <a:off x="0" y="3"/>
            <a:ext cx="16202026" cy="3371022"/>
          </a:xfrm>
          <a:custGeom>
            <a:avLst/>
            <a:gdLst>
              <a:gd name="connsiteX0" fmla="*/ 0 w 43891200"/>
              <a:gd name="connsiteY0" fmla="*/ 0 h 6400800"/>
              <a:gd name="connsiteX1" fmla="*/ 43891200 w 43891200"/>
              <a:gd name="connsiteY1" fmla="*/ 0 h 6400800"/>
              <a:gd name="connsiteX2" fmla="*/ 43891200 w 43891200"/>
              <a:gd name="connsiteY2" fmla="*/ 6400800 h 6400800"/>
              <a:gd name="connsiteX3" fmla="*/ 0 w 43891200"/>
              <a:gd name="connsiteY3" fmla="*/ 6400800 h 6400800"/>
              <a:gd name="connsiteX4" fmla="*/ 0 w 43891200"/>
              <a:gd name="connsiteY4" fmla="*/ 0 h 6400800"/>
              <a:gd name="connsiteX0" fmla="*/ 0 w 43891200"/>
              <a:gd name="connsiteY0" fmla="*/ 0 h 8382000"/>
              <a:gd name="connsiteX1" fmla="*/ 43891200 w 43891200"/>
              <a:gd name="connsiteY1" fmla="*/ 0 h 8382000"/>
              <a:gd name="connsiteX2" fmla="*/ 43891200 w 43891200"/>
              <a:gd name="connsiteY2" fmla="*/ 6400800 h 8382000"/>
              <a:gd name="connsiteX3" fmla="*/ 0 w 43891200"/>
              <a:gd name="connsiteY3" fmla="*/ 6400800 h 8382000"/>
              <a:gd name="connsiteX4" fmla="*/ 0 w 43891200"/>
              <a:gd name="connsiteY4" fmla="*/ 0 h 8382000"/>
              <a:gd name="connsiteX0" fmla="*/ 0 w 43891200"/>
              <a:gd name="connsiteY0" fmla="*/ 0 h 7737682"/>
              <a:gd name="connsiteX1" fmla="*/ 43891200 w 43891200"/>
              <a:gd name="connsiteY1" fmla="*/ 0 h 7737682"/>
              <a:gd name="connsiteX2" fmla="*/ 43891200 w 43891200"/>
              <a:gd name="connsiteY2" fmla="*/ 6400800 h 7737682"/>
              <a:gd name="connsiteX3" fmla="*/ 0 w 43891200"/>
              <a:gd name="connsiteY3" fmla="*/ 6400800 h 7737682"/>
              <a:gd name="connsiteX4" fmla="*/ 0 w 43891200"/>
              <a:gd name="connsiteY4" fmla="*/ 0 h 7737682"/>
              <a:gd name="connsiteX0" fmla="*/ 0 w 43891200"/>
              <a:gd name="connsiteY0" fmla="*/ 0 h 8156978"/>
              <a:gd name="connsiteX1" fmla="*/ 43891200 w 43891200"/>
              <a:gd name="connsiteY1" fmla="*/ 0 h 8156978"/>
              <a:gd name="connsiteX2" fmla="*/ 43891200 w 43891200"/>
              <a:gd name="connsiteY2" fmla="*/ 6400800 h 8156978"/>
              <a:gd name="connsiteX3" fmla="*/ 0 w 43891200"/>
              <a:gd name="connsiteY3" fmla="*/ 6400800 h 8156978"/>
              <a:gd name="connsiteX4" fmla="*/ 0 w 43891200"/>
              <a:gd name="connsiteY4" fmla="*/ 0 h 8156978"/>
              <a:gd name="connsiteX0" fmla="*/ 0 w 43891200"/>
              <a:gd name="connsiteY0" fmla="*/ 0 h 11886160"/>
              <a:gd name="connsiteX1" fmla="*/ 43891200 w 43891200"/>
              <a:gd name="connsiteY1" fmla="*/ 0 h 11886160"/>
              <a:gd name="connsiteX2" fmla="*/ 43891200 w 43891200"/>
              <a:gd name="connsiteY2" fmla="*/ 6400800 h 11886160"/>
              <a:gd name="connsiteX3" fmla="*/ 0 w 43891200"/>
              <a:gd name="connsiteY3" fmla="*/ 6400800 h 11886160"/>
              <a:gd name="connsiteX4" fmla="*/ 0 w 43891200"/>
              <a:gd name="connsiteY4" fmla="*/ 0 h 11886160"/>
              <a:gd name="connsiteX0" fmla="*/ 0 w 43891200"/>
              <a:gd name="connsiteY0" fmla="*/ 0 h 11886160"/>
              <a:gd name="connsiteX1" fmla="*/ 43891200 w 43891200"/>
              <a:gd name="connsiteY1" fmla="*/ 0 h 11886160"/>
              <a:gd name="connsiteX2" fmla="*/ 43891200 w 43891200"/>
              <a:gd name="connsiteY2" fmla="*/ 7609094 h 11886160"/>
              <a:gd name="connsiteX3" fmla="*/ 0 w 43891200"/>
              <a:gd name="connsiteY3" fmla="*/ 6400800 h 11886160"/>
              <a:gd name="connsiteX4" fmla="*/ 0 w 43891200"/>
              <a:gd name="connsiteY4" fmla="*/ 0 h 11886160"/>
              <a:gd name="connsiteX0" fmla="*/ 0 w 43891200"/>
              <a:gd name="connsiteY0" fmla="*/ 0 h 11886160"/>
              <a:gd name="connsiteX1" fmla="*/ 43891200 w 43891200"/>
              <a:gd name="connsiteY1" fmla="*/ 0 h 11886160"/>
              <a:gd name="connsiteX2" fmla="*/ 43891200 w 43891200"/>
              <a:gd name="connsiteY2" fmla="*/ 7609094 h 11886160"/>
              <a:gd name="connsiteX3" fmla="*/ 0 w 43891200"/>
              <a:gd name="connsiteY3" fmla="*/ 6400800 h 11886160"/>
              <a:gd name="connsiteX4" fmla="*/ 0 w 43891200"/>
              <a:gd name="connsiteY4" fmla="*/ 0 h 11886160"/>
              <a:gd name="connsiteX0" fmla="*/ 0 w 43891200"/>
              <a:gd name="connsiteY0" fmla="*/ 0 h 11886160"/>
              <a:gd name="connsiteX1" fmla="*/ 43891200 w 43891200"/>
              <a:gd name="connsiteY1" fmla="*/ 0 h 11886160"/>
              <a:gd name="connsiteX2" fmla="*/ 43891200 w 43891200"/>
              <a:gd name="connsiteY2" fmla="*/ 7609094 h 11886160"/>
              <a:gd name="connsiteX3" fmla="*/ 0 w 43891200"/>
              <a:gd name="connsiteY3" fmla="*/ 6400800 h 11886160"/>
              <a:gd name="connsiteX4" fmla="*/ 0 w 43891200"/>
              <a:gd name="connsiteY4" fmla="*/ 0 h 11886160"/>
              <a:gd name="connsiteX0" fmla="*/ 0 w 43891200"/>
              <a:gd name="connsiteY0" fmla="*/ 0 h 12520183"/>
              <a:gd name="connsiteX1" fmla="*/ 43891200 w 43891200"/>
              <a:gd name="connsiteY1" fmla="*/ 0 h 12520183"/>
              <a:gd name="connsiteX2" fmla="*/ 43891200 w 43891200"/>
              <a:gd name="connsiteY2" fmla="*/ 7609094 h 12520183"/>
              <a:gd name="connsiteX3" fmla="*/ 3 w 43891200"/>
              <a:gd name="connsiteY3" fmla="*/ 7034822 h 12520183"/>
              <a:gd name="connsiteX4" fmla="*/ 0 w 43891200"/>
              <a:gd name="connsiteY4" fmla="*/ 0 h 12520183"/>
              <a:gd name="connsiteX0" fmla="*/ 0 w 43891200"/>
              <a:gd name="connsiteY0" fmla="*/ 0 h 8595992"/>
              <a:gd name="connsiteX1" fmla="*/ 43891200 w 43891200"/>
              <a:gd name="connsiteY1" fmla="*/ 0 h 8595992"/>
              <a:gd name="connsiteX2" fmla="*/ 43891200 w 43891200"/>
              <a:gd name="connsiteY2" fmla="*/ 7609094 h 8595992"/>
              <a:gd name="connsiteX3" fmla="*/ 3 w 43891200"/>
              <a:gd name="connsiteY3" fmla="*/ 7034822 h 8595992"/>
              <a:gd name="connsiteX4" fmla="*/ 0 w 43891200"/>
              <a:gd name="connsiteY4" fmla="*/ 0 h 8595992"/>
              <a:gd name="connsiteX0" fmla="*/ 0 w 43891200"/>
              <a:gd name="connsiteY0" fmla="*/ 0 h 10869151"/>
              <a:gd name="connsiteX1" fmla="*/ 43891200 w 43891200"/>
              <a:gd name="connsiteY1" fmla="*/ 0 h 10869151"/>
              <a:gd name="connsiteX2" fmla="*/ 43891200 w 43891200"/>
              <a:gd name="connsiteY2" fmla="*/ 7609094 h 10869151"/>
              <a:gd name="connsiteX3" fmla="*/ 3 w 43891200"/>
              <a:gd name="connsiteY3" fmla="*/ 7034822 h 10869151"/>
              <a:gd name="connsiteX4" fmla="*/ 0 w 43891200"/>
              <a:gd name="connsiteY4" fmla="*/ 0 h 10869151"/>
              <a:gd name="connsiteX0" fmla="*/ 0 w 43891200"/>
              <a:gd name="connsiteY0" fmla="*/ 0 h 9720605"/>
              <a:gd name="connsiteX1" fmla="*/ 43891200 w 43891200"/>
              <a:gd name="connsiteY1" fmla="*/ 0 h 9720605"/>
              <a:gd name="connsiteX2" fmla="*/ 43891200 w 43891200"/>
              <a:gd name="connsiteY2" fmla="*/ 7609094 h 9720605"/>
              <a:gd name="connsiteX3" fmla="*/ 3 w 43891200"/>
              <a:gd name="connsiteY3" fmla="*/ 5886276 h 9720605"/>
              <a:gd name="connsiteX4" fmla="*/ 0 w 43891200"/>
              <a:gd name="connsiteY4" fmla="*/ 0 h 9720605"/>
              <a:gd name="connsiteX0" fmla="*/ 0 w 43891200"/>
              <a:gd name="connsiteY0" fmla="*/ 0 h 9720605"/>
              <a:gd name="connsiteX1" fmla="*/ 43891200 w 43891200"/>
              <a:gd name="connsiteY1" fmla="*/ 0 h 9720605"/>
              <a:gd name="connsiteX2" fmla="*/ 43891200 w 43891200"/>
              <a:gd name="connsiteY2" fmla="*/ 7034822 h 9720605"/>
              <a:gd name="connsiteX3" fmla="*/ 3 w 43891200"/>
              <a:gd name="connsiteY3" fmla="*/ 5886276 h 9720605"/>
              <a:gd name="connsiteX4" fmla="*/ 0 w 43891200"/>
              <a:gd name="connsiteY4" fmla="*/ 0 h 9720605"/>
              <a:gd name="connsiteX0" fmla="*/ 0 w 43891200"/>
              <a:gd name="connsiteY0" fmla="*/ 0 h 9720605"/>
              <a:gd name="connsiteX1" fmla="*/ 43891200 w 43891200"/>
              <a:gd name="connsiteY1" fmla="*/ 0 h 9720605"/>
              <a:gd name="connsiteX2" fmla="*/ 43891200 w 43891200"/>
              <a:gd name="connsiteY2" fmla="*/ 7034822 h 9720605"/>
              <a:gd name="connsiteX3" fmla="*/ 3 w 43891200"/>
              <a:gd name="connsiteY3" fmla="*/ 5886276 h 9720605"/>
              <a:gd name="connsiteX4" fmla="*/ 0 w 43891200"/>
              <a:gd name="connsiteY4" fmla="*/ 0 h 9720605"/>
              <a:gd name="connsiteX0" fmla="*/ 0 w 43891200"/>
              <a:gd name="connsiteY0" fmla="*/ 0 h 9720605"/>
              <a:gd name="connsiteX1" fmla="*/ 43891200 w 43891200"/>
              <a:gd name="connsiteY1" fmla="*/ 0 h 9720605"/>
              <a:gd name="connsiteX2" fmla="*/ 43891200 w 43891200"/>
              <a:gd name="connsiteY2" fmla="*/ 7034822 h 9720605"/>
              <a:gd name="connsiteX3" fmla="*/ 3 w 43891200"/>
              <a:gd name="connsiteY3" fmla="*/ 5886276 h 9720605"/>
              <a:gd name="connsiteX4" fmla="*/ 0 w 43891200"/>
              <a:gd name="connsiteY4" fmla="*/ 0 h 9720605"/>
              <a:gd name="connsiteX0" fmla="*/ 0 w 43891200"/>
              <a:gd name="connsiteY0" fmla="*/ 0 h 10821293"/>
              <a:gd name="connsiteX1" fmla="*/ 43891200 w 43891200"/>
              <a:gd name="connsiteY1" fmla="*/ 0 h 10821293"/>
              <a:gd name="connsiteX2" fmla="*/ 43891200 w 43891200"/>
              <a:gd name="connsiteY2" fmla="*/ 7034822 h 10821293"/>
              <a:gd name="connsiteX3" fmla="*/ 3 w 43891200"/>
              <a:gd name="connsiteY3" fmla="*/ 5886276 h 10821293"/>
              <a:gd name="connsiteX4" fmla="*/ 0 w 43891200"/>
              <a:gd name="connsiteY4" fmla="*/ 0 h 10821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91200" h="10821293">
                <a:moveTo>
                  <a:pt x="0" y="0"/>
                </a:moveTo>
                <a:lnTo>
                  <a:pt x="43891200" y="0"/>
                </a:lnTo>
                <a:lnTo>
                  <a:pt x="43891200" y="7034822"/>
                </a:lnTo>
                <a:cubicBezTo>
                  <a:pt x="29929801" y="3927635"/>
                  <a:pt x="8293302" y="10821293"/>
                  <a:pt x="3" y="5886276"/>
                </a:cubicBezTo>
                <a:cubicBezTo>
                  <a:pt x="2" y="3541335"/>
                  <a:pt x="1" y="2344941"/>
                  <a:pt x="0" y="0"/>
                </a:cubicBezTo>
                <a:close/>
              </a:path>
            </a:pathLst>
          </a:custGeom>
          <a:solidFill>
            <a:srgbClr val="3543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4" name="Rectangle 10"/>
          <p:cNvSpPr>
            <a:spLocks noChangeArrowheads="1"/>
          </p:cNvSpPr>
          <p:nvPr/>
        </p:nvSpPr>
        <p:spPr bwMode="auto">
          <a:xfrm>
            <a:off x="8008648" y="-635475"/>
            <a:ext cx="184731" cy="176971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sp>
        <p:nvSpPr>
          <p:cNvPr id="112" name="Rectangle 2"/>
          <p:cNvSpPr>
            <a:spLocks noGrp="1" noChangeArrowheads="1"/>
          </p:cNvSpPr>
          <p:nvPr>
            <p:ph type="title"/>
          </p:nvPr>
        </p:nvSpPr>
        <p:spPr bwMode="auto">
          <a:xfrm>
            <a:off x="0" y="0"/>
            <a:ext cx="16202025" cy="1885950"/>
          </a:xfrm>
          <a:noFill/>
          <a:ln>
            <a:miter lim="800000"/>
            <a:headEnd/>
            <a:tailEnd/>
          </a:ln>
        </p:spPr>
        <p:txBody>
          <a:bodyPr vert="horz" wrap="square" lIns="94280" tIns="47140" rIns="94280" bIns="47140" numCol="1" anchor="ctr" anchorCtr="0" compatLnSpc="1">
            <a:prstTxWarp prst="textNoShape">
              <a:avLst/>
            </a:prstTxWarp>
          </a:bodyPr>
          <a:lstStyle/>
          <a:p>
            <a:r>
              <a:rPr lang="en-US" altLang="ko-KR" sz="3600" spc="-150" dirty="0"/>
              <a:t>A Study on the Regulatory Policy for the Application of Safeguards by Design</a:t>
            </a:r>
            <a:br>
              <a:rPr lang="en-US" altLang="ko-KR" sz="5400" spc="-150" dirty="0">
                <a:ea typeface="굴림" pitchFamily="50" charset="-127"/>
              </a:rPr>
            </a:br>
            <a:r>
              <a:rPr lang="en-US" altLang="ko-KR" sz="2400" dirty="0" err="1"/>
              <a:t>Yujeong</a:t>
            </a:r>
            <a:r>
              <a:rPr lang="en-US" altLang="ko-KR" sz="2400" dirty="0"/>
              <a:t> Hwang, </a:t>
            </a:r>
            <a:r>
              <a:rPr lang="en-US" altLang="ko-KR" sz="2400" dirty="0" err="1"/>
              <a:t>Seungmin</a:t>
            </a:r>
            <a:r>
              <a:rPr lang="en-US" altLang="ko-KR" sz="2400" dirty="0"/>
              <a:t> Lee</a:t>
            </a:r>
            <a:br>
              <a:rPr lang="ko-KR" altLang="ko-KR" sz="2400" dirty="0"/>
            </a:br>
            <a:r>
              <a:rPr lang="en-US" altLang="ko-KR" sz="2400" i="1" dirty="0"/>
              <a:t>KINAC, Nuclear Security Division, 1418 Yuseong-daero, </a:t>
            </a:r>
            <a:r>
              <a:rPr lang="en-US" altLang="ko-KR" sz="2400" i="1" dirty="0" err="1"/>
              <a:t>Daejeon</a:t>
            </a:r>
            <a:r>
              <a:rPr lang="en-US" altLang="ko-KR" sz="2400" i="1" dirty="0"/>
              <a:t>, Korea</a:t>
            </a:r>
            <a:endParaRPr lang="ko-KR" altLang="ko-KR" sz="2400" i="1" dirty="0"/>
          </a:p>
        </p:txBody>
      </p:sp>
      <p:grpSp>
        <p:nvGrpSpPr>
          <p:cNvPr id="132" name="그룹 131"/>
          <p:cNvGrpSpPr/>
          <p:nvPr/>
        </p:nvGrpSpPr>
        <p:grpSpPr>
          <a:xfrm>
            <a:off x="481356" y="2800350"/>
            <a:ext cx="7545600" cy="687600"/>
            <a:chOff x="884235" y="3230562"/>
            <a:chExt cx="8038875" cy="1240861"/>
          </a:xfrm>
        </p:grpSpPr>
        <p:sp>
          <p:nvSpPr>
            <p:cNvPr id="133" name="Rectangle 25"/>
            <p:cNvSpPr/>
            <p:nvPr/>
          </p:nvSpPr>
          <p:spPr>
            <a:xfrm>
              <a:off x="884236" y="3230562"/>
              <a:ext cx="8038874" cy="1240861"/>
            </a:xfrm>
            <a:prstGeom prst="rect">
              <a:avLst/>
            </a:prstGeom>
            <a:solidFill>
              <a:srgbClr val="35437F"/>
            </a:solidFill>
            <a:ln/>
            <a:scene3d>
              <a:camera prst="orthographicFront">
                <a:rot lat="0" lon="0" rev="0"/>
              </a:camera>
              <a:lightRig rig="threePt" dir="t">
                <a:rot lat="0" lon="0" rev="1200000"/>
              </a:lightRig>
            </a:scene3d>
            <a:sp3d extrusionH="50800" prstMaterial="metal">
              <a:bevelT w="1397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34" name="TextBox 133"/>
            <p:cNvSpPr txBox="1"/>
            <p:nvPr/>
          </p:nvSpPr>
          <p:spPr>
            <a:xfrm>
              <a:off x="884235" y="3360589"/>
              <a:ext cx="7975347" cy="10553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nchor="ctr">
              <a:spAutoFit/>
            </a:bodyPr>
            <a:lstStyle/>
            <a:p>
              <a:pPr lvl="0"/>
              <a:r>
                <a:rPr lang="en-US" altLang="ko-KR" sz="3200" b="1" dirty="0">
                  <a:solidFill>
                    <a:schemeClr val="bg1"/>
                  </a:solidFill>
                  <a:latin typeface="Times New Roman" panose="02020603050405020304" pitchFamily="18" charset="0"/>
                  <a:cs typeface="Times New Roman" panose="02020603050405020304" pitchFamily="18" charset="0"/>
                </a:rPr>
                <a:t>Introduction</a:t>
              </a:r>
              <a:endParaRPr lang="ko-KR" altLang="ko-KR" sz="3200" dirty="0">
                <a:solidFill>
                  <a:schemeClr val="bg1"/>
                </a:solidFill>
                <a:latin typeface="Times New Roman" panose="02020603050405020304" pitchFamily="18" charset="0"/>
                <a:cs typeface="Times New Roman" panose="02020603050405020304" pitchFamily="18" charset="0"/>
              </a:endParaRPr>
            </a:p>
          </p:txBody>
        </p:sp>
      </p:grpSp>
      <p:grpSp>
        <p:nvGrpSpPr>
          <p:cNvPr id="147" name="그룹 146"/>
          <p:cNvGrpSpPr/>
          <p:nvPr/>
        </p:nvGrpSpPr>
        <p:grpSpPr>
          <a:xfrm>
            <a:off x="481356" y="9886950"/>
            <a:ext cx="7545600" cy="687600"/>
            <a:chOff x="884236" y="3230562"/>
            <a:chExt cx="8038874" cy="1240861"/>
          </a:xfrm>
        </p:grpSpPr>
        <p:sp>
          <p:nvSpPr>
            <p:cNvPr id="148" name="Rectangle 25"/>
            <p:cNvSpPr/>
            <p:nvPr/>
          </p:nvSpPr>
          <p:spPr>
            <a:xfrm>
              <a:off x="884236" y="3230562"/>
              <a:ext cx="8038874" cy="1240861"/>
            </a:xfrm>
            <a:prstGeom prst="rect">
              <a:avLst/>
            </a:prstGeom>
            <a:solidFill>
              <a:srgbClr val="35437F"/>
            </a:solidFill>
            <a:ln/>
            <a:scene3d>
              <a:camera prst="orthographicFront">
                <a:rot lat="0" lon="0" rev="0"/>
              </a:camera>
              <a:lightRig rig="threePt" dir="t">
                <a:rot lat="0" lon="0" rev="1200000"/>
              </a:lightRig>
            </a:scene3d>
            <a:sp3d extrusionH="50800" prstMaterial="metal">
              <a:bevelT w="1397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49" name="TextBox 148"/>
            <p:cNvSpPr txBox="1"/>
            <p:nvPr/>
          </p:nvSpPr>
          <p:spPr>
            <a:xfrm>
              <a:off x="884238" y="3312534"/>
              <a:ext cx="8038872" cy="10553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ko-KR" sz="3200" b="1" dirty="0">
                  <a:solidFill>
                    <a:schemeClr val="bg1"/>
                  </a:solidFill>
                  <a:latin typeface="Times New Roman" panose="02020603050405020304" pitchFamily="18" charset="0"/>
                  <a:cs typeface="Times New Roman" panose="02020603050405020304" pitchFamily="18" charset="0"/>
                </a:rPr>
                <a:t>Current Status on Safeguards </a:t>
              </a:r>
              <a:endParaRPr lang="ko-KR" altLang="ko-KR" sz="3200" b="1" dirty="0">
                <a:solidFill>
                  <a:schemeClr val="bg1"/>
                </a:solidFill>
                <a:latin typeface="Times New Roman" panose="02020603050405020304" pitchFamily="18" charset="0"/>
                <a:cs typeface="Times New Roman" panose="02020603050405020304" pitchFamily="18" charset="0"/>
              </a:endParaRPr>
            </a:p>
          </p:txBody>
        </p:sp>
      </p:grpSp>
      <p:sp>
        <p:nvSpPr>
          <p:cNvPr id="151" name="TextBox 150"/>
          <p:cNvSpPr txBox="1"/>
          <p:nvPr/>
        </p:nvSpPr>
        <p:spPr>
          <a:xfrm>
            <a:off x="8329612" y="3257550"/>
            <a:ext cx="7543800" cy="1941860"/>
          </a:xfrm>
          <a:prstGeom prst="rect">
            <a:avLst/>
          </a:prstGeom>
          <a:noFill/>
          <a:ln w="76200" cap="rnd">
            <a:noFill/>
          </a:ln>
          <a:effectLst>
            <a:softEdge rad="63500"/>
          </a:effectLst>
        </p:spPr>
        <p:style>
          <a:lnRef idx="2">
            <a:schemeClr val="accent2"/>
          </a:lnRef>
          <a:fillRef idx="1">
            <a:schemeClr val="lt1"/>
          </a:fillRef>
          <a:effectRef idx="0">
            <a:schemeClr val="accent2"/>
          </a:effectRef>
          <a:fontRef idx="minor">
            <a:schemeClr val="dk1"/>
          </a:fontRef>
        </p:style>
        <p:txBody>
          <a:bodyPr wrap="square" lIns="94280" tIns="47140" rIns="94280" bIns="47140" rtlCol="0">
            <a:spAutoFit/>
          </a:bodyPr>
          <a:lstStyle/>
          <a:p>
            <a:pPr algn="just"/>
            <a:r>
              <a:rPr lang="en-US" altLang="ko-KR" sz="2000" dirty="0">
                <a:solidFill>
                  <a:schemeClr val="tx1"/>
                </a:solidFill>
                <a:latin typeface="Times New Roman" pitchFamily="18" charset="0"/>
                <a:cs typeface="Times New Roman" pitchFamily="18" charset="0"/>
              </a:rPr>
              <a:t>The Idaho National Laboratory (INL) put forward a project flow shown in Fig. 1. for the successful implementation of SBD [2] from pre-conceptual design to construction of a nuclear facility.</a:t>
            </a:r>
            <a:endParaRPr lang="ko-KR" altLang="ko-KR" sz="2000" dirty="0">
              <a:solidFill>
                <a:schemeClr val="tx1"/>
              </a:solidFill>
              <a:latin typeface="Times New Roman" pitchFamily="18" charset="0"/>
              <a:cs typeface="Times New Roman" pitchFamily="18" charset="0"/>
            </a:endParaRPr>
          </a:p>
          <a:p>
            <a:pPr algn="just"/>
            <a:r>
              <a:rPr lang="en-US" altLang="ko-KR" sz="2000" dirty="0">
                <a:solidFill>
                  <a:schemeClr val="tx1"/>
                </a:solidFill>
                <a:latin typeface="Times New Roman" pitchFamily="18" charset="0"/>
                <a:cs typeface="Times New Roman" pitchFamily="18" charset="0"/>
              </a:rPr>
              <a:t>The project flow diagram above shows that application of SBD should be considered during all phases from pre-conceptual design to the construction of a nuclear facility.</a:t>
            </a:r>
            <a:endParaRPr lang="ko-KR" altLang="ko-KR" sz="2000" dirty="0">
              <a:solidFill>
                <a:schemeClr val="tx1"/>
              </a:solidFill>
              <a:latin typeface="Times New Roman" pitchFamily="18" charset="0"/>
              <a:cs typeface="Times New Roman" pitchFamily="18" charset="0"/>
            </a:endParaRPr>
          </a:p>
        </p:txBody>
      </p:sp>
      <p:grpSp>
        <p:nvGrpSpPr>
          <p:cNvPr id="157" name="그룹 156"/>
          <p:cNvGrpSpPr/>
          <p:nvPr/>
        </p:nvGrpSpPr>
        <p:grpSpPr>
          <a:xfrm>
            <a:off x="8329612" y="11833410"/>
            <a:ext cx="7545600" cy="687600"/>
            <a:chOff x="884236" y="3230562"/>
            <a:chExt cx="8038874" cy="1240861"/>
          </a:xfrm>
        </p:grpSpPr>
        <p:sp>
          <p:nvSpPr>
            <p:cNvPr id="158" name="Rectangle 25"/>
            <p:cNvSpPr/>
            <p:nvPr/>
          </p:nvSpPr>
          <p:spPr>
            <a:xfrm>
              <a:off x="884236" y="3230562"/>
              <a:ext cx="8038874" cy="1240861"/>
            </a:xfrm>
            <a:prstGeom prst="rect">
              <a:avLst/>
            </a:prstGeom>
            <a:solidFill>
              <a:srgbClr val="35437F"/>
            </a:solidFill>
            <a:ln/>
            <a:scene3d>
              <a:camera prst="orthographicFront">
                <a:rot lat="0" lon="0" rev="0"/>
              </a:camera>
              <a:lightRig rig="threePt" dir="t">
                <a:rot lat="0" lon="0" rev="1200000"/>
              </a:lightRig>
            </a:scene3d>
            <a:sp3d extrusionH="50800" prstMaterial="metal">
              <a:bevelT w="1397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59" name="TextBox 158"/>
            <p:cNvSpPr txBox="1"/>
            <p:nvPr/>
          </p:nvSpPr>
          <p:spPr>
            <a:xfrm>
              <a:off x="884238" y="3357647"/>
              <a:ext cx="7975347" cy="105530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US" altLang="ko-KR" sz="3200" b="1" dirty="0">
                  <a:solidFill>
                    <a:schemeClr val="bg1"/>
                  </a:solidFill>
                  <a:latin typeface="Times New Roman" panose="02020603050405020304" pitchFamily="18" charset="0"/>
                  <a:cs typeface="Times New Roman" panose="02020603050405020304" pitchFamily="18" charset="0"/>
                </a:rPr>
                <a:t>Conclusions</a:t>
              </a:r>
              <a:endParaRPr lang="ko-KR" altLang="ko-KR" sz="3200" b="1" dirty="0">
                <a:solidFill>
                  <a:schemeClr val="bg1"/>
                </a:solidFill>
                <a:latin typeface="Times New Roman" panose="02020603050405020304" pitchFamily="18" charset="0"/>
                <a:cs typeface="Times New Roman" panose="02020603050405020304" pitchFamily="18" charset="0"/>
              </a:endParaRPr>
            </a:p>
          </p:txBody>
        </p:sp>
      </p:grpSp>
      <p:grpSp>
        <p:nvGrpSpPr>
          <p:cNvPr id="160" name="그룹 159"/>
          <p:cNvGrpSpPr/>
          <p:nvPr/>
        </p:nvGrpSpPr>
        <p:grpSpPr>
          <a:xfrm>
            <a:off x="8329612" y="16314950"/>
            <a:ext cx="7543800" cy="685800"/>
            <a:chOff x="884235" y="3178859"/>
            <a:chExt cx="8038874" cy="1240861"/>
          </a:xfrm>
        </p:grpSpPr>
        <p:sp>
          <p:nvSpPr>
            <p:cNvPr id="161" name="Rectangle 25"/>
            <p:cNvSpPr/>
            <p:nvPr/>
          </p:nvSpPr>
          <p:spPr>
            <a:xfrm>
              <a:off x="884235" y="3178859"/>
              <a:ext cx="8038874" cy="1240861"/>
            </a:xfrm>
            <a:prstGeom prst="rect">
              <a:avLst/>
            </a:prstGeom>
            <a:solidFill>
              <a:srgbClr val="35437F"/>
            </a:solidFill>
            <a:ln/>
            <a:scene3d>
              <a:camera prst="orthographicFront">
                <a:rot lat="0" lon="0" rev="0"/>
              </a:camera>
              <a:lightRig rig="threePt" dir="t">
                <a:rot lat="0" lon="0" rev="1200000"/>
              </a:lightRig>
            </a:scene3d>
            <a:sp3d extrusionH="50800" prstMaterial="metal">
              <a:bevelT w="1397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62" name="TextBox 161"/>
            <p:cNvSpPr txBox="1"/>
            <p:nvPr/>
          </p:nvSpPr>
          <p:spPr>
            <a:xfrm>
              <a:off x="884238" y="3315953"/>
              <a:ext cx="7975347" cy="105807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en-US" altLang="ko-KR" sz="3200" b="1" dirty="0">
                  <a:solidFill>
                    <a:schemeClr val="bg1"/>
                  </a:solidFill>
                  <a:latin typeface="Times New Roman" panose="02020603050405020304" pitchFamily="18" charset="0"/>
                  <a:cs typeface="Times New Roman" panose="02020603050405020304" pitchFamily="18" charset="0"/>
                </a:rPr>
                <a:t>REFERENCES</a:t>
              </a:r>
            </a:p>
          </p:txBody>
        </p:sp>
      </p:grpSp>
      <p:sp>
        <p:nvSpPr>
          <p:cNvPr id="163" name="TextBox 162"/>
          <p:cNvSpPr txBox="1"/>
          <p:nvPr/>
        </p:nvSpPr>
        <p:spPr>
          <a:xfrm>
            <a:off x="8329612" y="17000750"/>
            <a:ext cx="7543800" cy="3172966"/>
          </a:xfrm>
          <a:prstGeom prst="rect">
            <a:avLst/>
          </a:prstGeom>
          <a:noFill/>
          <a:ln w="76200" cap="rnd">
            <a:noFill/>
          </a:ln>
          <a:effectLst>
            <a:softEdge rad="63500"/>
          </a:effectLst>
        </p:spPr>
        <p:style>
          <a:lnRef idx="2">
            <a:schemeClr val="accent2"/>
          </a:lnRef>
          <a:fillRef idx="1">
            <a:schemeClr val="lt1"/>
          </a:fillRef>
          <a:effectRef idx="0">
            <a:schemeClr val="accent2"/>
          </a:effectRef>
          <a:fontRef idx="minor">
            <a:schemeClr val="dk1"/>
          </a:fontRef>
        </p:style>
        <p:txBody>
          <a:bodyPr wrap="square" lIns="94280" tIns="47140" rIns="94280" bIns="47140" rtlCol="0">
            <a:spAutoFit/>
          </a:bodyPr>
          <a:lstStyle/>
          <a:p>
            <a:pPr algn="just"/>
            <a:r>
              <a:rPr lang="en-US" altLang="ko-KR" sz="2000" dirty="0">
                <a:solidFill>
                  <a:schemeClr val="tx1"/>
                </a:solidFill>
                <a:latin typeface="Times New Roman" pitchFamily="18" charset="0"/>
                <a:cs typeface="Times New Roman" pitchFamily="18" charset="0"/>
              </a:rPr>
              <a:t>[1] IAEA, The Structure and Content of Agreements Between the Agency and States Required in Connection with the Treaty on the Non-Proliferation of Nuclear Weapons, INFCIRC/153, 1972.</a:t>
            </a:r>
            <a:endParaRPr lang="ko-KR" altLang="ko-KR" sz="2000" dirty="0">
              <a:solidFill>
                <a:schemeClr val="tx1"/>
              </a:solidFill>
              <a:latin typeface="Times New Roman" pitchFamily="18" charset="0"/>
              <a:cs typeface="Times New Roman" pitchFamily="18" charset="0"/>
            </a:endParaRPr>
          </a:p>
          <a:p>
            <a:pPr algn="just"/>
            <a:r>
              <a:rPr lang="en-US" altLang="ko-KR" sz="2000" dirty="0">
                <a:solidFill>
                  <a:schemeClr val="tx1"/>
                </a:solidFill>
                <a:latin typeface="Times New Roman" pitchFamily="18" charset="0"/>
                <a:cs typeface="Times New Roman" pitchFamily="18" charset="0"/>
              </a:rPr>
              <a:t>[2] T. </a:t>
            </a:r>
            <a:r>
              <a:rPr lang="en-US" altLang="ko-KR" sz="2000" dirty="0" err="1">
                <a:solidFill>
                  <a:schemeClr val="tx1"/>
                </a:solidFill>
                <a:latin typeface="Times New Roman" pitchFamily="18" charset="0"/>
                <a:cs typeface="Times New Roman" pitchFamily="18" charset="0"/>
              </a:rPr>
              <a:t>Bjornard</a:t>
            </a:r>
            <a:r>
              <a:rPr lang="en-US" altLang="ko-KR" sz="2000" dirty="0">
                <a:solidFill>
                  <a:schemeClr val="tx1"/>
                </a:solidFill>
                <a:latin typeface="Times New Roman" pitchFamily="18" charset="0"/>
                <a:cs typeface="Times New Roman" pitchFamily="18" charset="0"/>
              </a:rPr>
              <a:t>, R. Bean, P. Durst, J. Hockert, J. </a:t>
            </a:r>
            <a:r>
              <a:rPr lang="en-US" altLang="ko-KR" sz="2000" dirty="0" err="1">
                <a:solidFill>
                  <a:schemeClr val="tx1"/>
                </a:solidFill>
                <a:latin typeface="Times New Roman" pitchFamily="18" charset="0"/>
                <a:cs typeface="Times New Roman" pitchFamily="18" charset="0"/>
              </a:rPr>
              <a:t>Mergan</a:t>
            </a:r>
            <a:r>
              <a:rPr lang="en-US" altLang="ko-KR" sz="2000" dirty="0">
                <a:solidFill>
                  <a:schemeClr val="tx1"/>
                </a:solidFill>
                <a:latin typeface="Times New Roman" pitchFamily="18" charset="0"/>
                <a:cs typeface="Times New Roman" pitchFamily="18" charset="0"/>
              </a:rPr>
              <a:t>, Implementing Safeguards-by-Design, Project Management and Coordination, INL Report, INL/EXT-09-17085, pp. 7-16, 2010.</a:t>
            </a:r>
            <a:endParaRPr lang="ko-KR" altLang="ko-KR" sz="2000" dirty="0">
              <a:solidFill>
                <a:schemeClr val="tx1"/>
              </a:solidFill>
              <a:latin typeface="Times New Roman" pitchFamily="18" charset="0"/>
              <a:cs typeface="Times New Roman" pitchFamily="18" charset="0"/>
            </a:endParaRPr>
          </a:p>
          <a:p>
            <a:pPr algn="just"/>
            <a:r>
              <a:rPr lang="en-US" altLang="ko-KR" sz="2000" dirty="0">
                <a:solidFill>
                  <a:schemeClr val="tx1"/>
                </a:solidFill>
                <a:latin typeface="Times New Roman" pitchFamily="18" charset="0"/>
                <a:cs typeface="Times New Roman" pitchFamily="18" charset="0"/>
              </a:rPr>
              <a:t>[3] T. Wood, A. Seward, V. Lewis, E. Gitau, M. </a:t>
            </a:r>
            <a:r>
              <a:rPr lang="en-US" altLang="ko-KR" sz="2000" dirty="0" err="1">
                <a:solidFill>
                  <a:schemeClr val="tx1"/>
                </a:solidFill>
                <a:latin typeface="Times New Roman" pitchFamily="18" charset="0"/>
                <a:cs typeface="Times New Roman" pitchFamily="18" charset="0"/>
              </a:rPr>
              <a:t>Zentner</a:t>
            </a:r>
            <a:r>
              <a:rPr lang="en-US" altLang="ko-KR" sz="2000" dirty="0">
                <a:solidFill>
                  <a:schemeClr val="tx1"/>
                </a:solidFill>
                <a:latin typeface="Times New Roman" pitchFamily="18" charset="0"/>
                <a:cs typeface="Times New Roman" pitchFamily="18" charset="0"/>
              </a:rPr>
              <a:t>, Evaluation of a Business Case for Safeguards by Design in Nuclear Power Reactors, </a:t>
            </a:r>
            <a:r>
              <a:rPr lang="en-US" altLang="ko-KR" sz="2000" dirty="0" err="1">
                <a:solidFill>
                  <a:schemeClr val="tx1"/>
                </a:solidFill>
                <a:latin typeface="Times New Roman" pitchFamily="18" charset="0"/>
                <a:cs typeface="Times New Roman" pitchFamily="18" charset="0"/>
              </a:rPr>
              <a:t>SbD</a:t>
            </a:r>
            <a:r>
              <a:rPr lang="en-US" altLang="ko-KR" sz="2000" dirty="0">
                <a:solidFill>
                  <a:schemeClr val="tx1"/>
                </a:solidFill>
                <a:latin typeface="Times New Roman" pitchFamily="18" charset="0"/>
                <a:cs typeface="Times New Roman" pitchFamily="18" charset="0"/>
              </a:rPr>
              <a:t> Business Case Assessment for Existing Reactor Designs, PNNL Report, PNNL-22102, pp. 2-5, 2012.</a:t>
            </a:r>
          </a:p>
        </p:txBody>
      </p:sp>
      <p:sp>
        <p:nvSpPr>
          <p:cNvPr id="166" name="TextBox 165"/>
          <p:cNvSpPr txBox="1"/>
          <p:nvPr/>
        </p:nvSpPr>
        <p:spPr>
          <a:xfrm>
            <a:off x="8329612" y="12499231"/>
            <a:ext cx="7543800" cy="3788519"/>
          </a:xfrm>
          <a:prstGeom prst="rect">
            <a:avLst/>
          </a:prstGeom>
          <a:noFill/>
          <a:ln w="76200" cap="rnd">
            <a:noFill/>
          </a:ln>
          <a:effectLst>
            <a:softEdge rad="63500"/>
          </a:effectLst>
        </p:spPr>
        <p:style>
          <a:lnRef idx="2">
            <a:schemeClr val="accent2"/>
          </a:lnRef>
          <a:fillRef idx="1">
            <a:schemeClr val="lt1"/>
          </a:fillRef>
          <a:effectRef idx="0">
            <a:schemeClr val="accent2"/>
          </a:effectRef>
          <a:fontRef idx="minor">
            <a:schemeClr val="dk1"/>
          </a:fontRef>
        </p:style>
        <p:txBody>
          <a:bodyPr wrap="square" lIns="94280" tIns="47140" rIns="94280" bIns="47140" rtlCol="0">
            <a:spAutoFit/>
          </a:bodyPr>
          <a:lstStyle/>
          <a:p>
            <a:pPr algn="just"/>
            <a:r>
              <a:rPr lang="en-US" altLang="ko-KR" sz="2000" dirty="0">
                <a:solidFill>
                  <a:schemeClr val="tx1"/>
                </a:solidFill>
                <a:latin typeface="Times New Roman" pitchFamily="18" charset="0"/>
                <a:cs typeface="Times New Roman" pitchFamily="18" charset="0"/>
              </a:rPr>
              <a:t>We analyzed the CSA and AP, and compiled the safeguards relevant regulations during design and construction phases of nuclear facilities. We checked cases of other countries regarding the provision of design information for safeguards and the list of documentation per phase for application of SBD.</a:t>
            </a:r>
            <a:endParaRPr lang="ko-KR" altLang="ko-KR" sz="2000" dirty="0">
              <a:solidFill>
                <a:schemeClr val="tx1"/>
              </a:solidFill>
              <a:latin typeface="Times New Roman" pitchFamily="18" charset="0"/>
              <a:cs typeface="Times New Roman" pitchFamily="18" charset="0"/>
            </a:endParaRPr>
          </a:p>
          <a:p>
            <a:pPr algn="just"/>
            <a:r>
              <a:rPr lang="en-US" altLang="ko-KR" sz="2000" dirty="0">
                <a:solidFill>
                  <a:schemeClr val="tx1"/>
                </a:solidFill>
                <a:latin typeface="Times New Roman" pitchFamily="18" charset="0"/>
                <a:cs typeface="Times New Roman" pitchFamily="18" charset="0"/>
              </a:rPr>
              <a:t>We are supplementing the SBD regulations system in ROK, where the installation and implementation procedures of safeguards can be applied from the design phases of new nuclear facilities. A legal basis should be laid for fulfilling the IAEA requirements at the design and construction phases. We analyzed issues on the provision of design information in association with SBD application regulations and suggested a direction of statute revision by stating a proper time limits for provision.</a:t>
            </a:r>
          </a:p>
        </p:txBody>
      </p:sp>
      <p:pic>
        <p:nvPicPr>
          <p:cNvPr id="6" name="Picture 4"/>
          <p:cNvPicPr>
            <a:picLocks noChangeAspect="1" noChangeArrowheads="1"/>
          </p:cNvPicPr>
          <p:nvPr/>
        </p:nvPicPr>
        <p:blipFill>
          <a:blip r:embed="rId2" cstate="print"/>
          <a:srcRect/>
          <a:stretch>
            <a:fillRect/>
          </a:stretch>
        </p:blipFill>
        <p:spPr bwMode="auto">
          <a:xfrm>
            <a:off x="12215812" y="20275550"/>
            <a:ext cx="3657600" cy="1142739"/>
          </a:xfrm>
          <a:prstGeom prst="rect">
            <a:avLst/>
          </a:prstGeom>
          <a:noFill/>
          <a:ln w="9525">
            <a:noFill/>
            <a:miter lim="800000"/>
            <a:headEnd/>
            <a:tailEnd/>
          </a:ln>
        </p:spPr>
      </p:pic>
      <p:grpSp>
        <p:nvGrpSpPr>
          <p:cNvPr id="41" name="그룹 40">
            <a:extLst>
              <a:ext uri="{FF2B5EF4-FFF2-40B4-BE49-F238E27FC236}">
                <a16:creationId xmlns:a16="http://schemas.microsoft.com/office/drawing/2014/main" id="{1653196D-FCB9-42FB-A63D-BE1D5D12BAB7}"/>
              </a:ext>
            </a:extLst>
          </p:cNvPr>
          <p:cNvGrpSpPr/>
          <p:nvPr/>
        </p:nvGrpSpPr>
        <p:grpSpPr>
          <a:xfrm>
            <a:off x="8329611" y="5314950"/>
            <a:ext cx="7545600" cy="687600"/>
            <a:chOff x="884236" y="3230562"/>
            <a:chExt cx="8038874" cy="1240861"/>
          </a:xfrm>
        </p:grpSpPr>
        <p:sp>
          <p:nvSpPr>
            <p:cNvPr id="42" name="Rectangle 25">
              <a:extLst>
                <a:ext uri="{FF2B5EF4-FFF2-40B4-BE49-F238E27FC236}">
                  <a16:creationId xmlns:a16="http://schemas.microsoft.com/office/drawing/2014/main" id="{7D6B7A26-2279-4439-885C-CE02A7C3F42B}"/>
                </a:ext>
              </a:extLst>
            </p:cNvPr>
            <p:cNvSpPr/>
            <p:nvPr/>
          </p:nvSpPr>
          <p:spPr>
            <a:xfrm>
              <a:off x="884236" y="3230562"/>
              <a:ext cx="8038874" cy="1240861"/>
            </a:xfrm>
            <a:prstGeom prst="rect">
              <a:avLst/>
            </a:prstGeom>
            <a:solidFill>
              <a:srgbClr val="35437F"/>
            </a:solidFill>
            <a:ln/>
            <a:scene3d>
              <a:camera prst="orthographicFront">
                <a:rot lat="0" lon="0" rev="0"/>
              </a:camera>
              <a:lightRig rig="threePt" dir="t">
                <a:rot lat="0" lon="0" rev="1200000"/>
              </a:lightRig>
            </a:scene3d>
            <a:sp3d extrusionH="50800" prstMaterial="metal">
              <a:bevelT w="139700" h="25400"/>
            </a:sp3d>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3" name="TextBox 42">
              <a:extLst>
                <a:ext uri="{FF2B5EF4-FFF2-40B4-BE49-F238E27FC236}">
                  <a16:creationId xmlns:a16="http://schemas.microsoft.com/office/drawing/2014/main" id="{4107F76F-1F2F-4B1F-91CE-9A9A1F3EF5F1}"/>
                </a:ext>
              </a:extLst>
            </p:cNvPr>
            <p:cNvSpPr txBox="1"/>
            <p:nvPr/>
          </p:nvSpPr>
          <p:spPr>
            <a:xfrm>
              <a:off x="884238" y="3312534"/>
              <a:ext cx="8038872" cy="105530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altLang="ko-KR" sz="3200" b="1" spc="-150" dirty="0">
                  <a:solidFill>
                    <a:schemeClr val="bg1"/>
                  </a:solidFill>
                  <a:latin typeface="Times New Roman" panose="02020603050405020304" pitchFamily="18" charset="0"/>
                  <a:cs typeface="Times New Roman" panose="02020603050405020304" pitchFamily="18" charset="0"/>
                </a:rPr>
                <a:t>Methods to Apply SBD Regulations in ROK</a:t>
              </a:r>
              <a:endParaRPr lang="ko-KR" altLang="ko-KR" sz="3200" b="1" spc="-150" dirty="0">
                <a:solidFill>
                  <a:schemeClr val="bg1"/>
                </a:solidFill>
                <a:latin typeface="Times New Roman" panose="02020603050405020304" pitchFamily="18" charset="0"/>
                <a:cs typeface="Times New Roman" panose="02020603050405020304" pitchFamily="18" charset="0"/>
              </a:endParaRPr>
            </a:p>
          </p:txBody>
        </p:sp>
      </p:grpSp>
      <p:sp>
        <p:nvSpPr>
          <p:cNvPr id="44" name="TextBox 43">
            <a:extLst>
              <a:ext uri="{FF2B5EF4-FFF2-40B4-BE49-F238E27FC236}">
                <a16:creationId xmlns:a16="http://schemas.microsoft.com/office/drawing/2014/main" id="{57E14B85-584C-4BB9-B94C-0F38A5593DB4}"/>
              </a:ext>
            </a:extLst>
          </p:cNvPr>
          <p:cNvSpPr txBox="1"/>
          <p:nvPr/>
        </p:nvSpPr>
        <p:spPr>
          <a:xfrm>
            <a:off x="8329612" y="6016136"/>
            <a:ext cx="7543800" cy="3480743"/>
          </a:xfrm>
          <a:prstGeom prst="rect">
            <a:avLst/>
          </a:prstGeom>
          <a:noFill/>
          <a:ln w="76200" cap="rnd">
            <a:noFill/>
          </a:ln>
          <a:effectLst>
            <a:softEdge rad="63500"/>
          </a:effectLst>
        </p:spPr>
        <p:style>
          <a:lnRef idx="2">
            <a:schemeClr val="accent2"/>
          </a:lnRef>
          <a:fillRef idx="1">
            <a:schemeClr val="lt1"/>
          </a:fillRef>
          <a:effectRef idx="0">
            <a:schemeClr val="accent2"/>
          </a:effectRef>
          <a:fontRef idx="minor">
            <a:schemeClr val="dk1"/>
          </a:fontRef>
        </p:style>
        <p:txBody>
          <a:bodyPr wrap="square" lIns="94280" tIns="47140" rIns="94280" bIns="47140" rtlCol="0">
            <a:spAutoFit/>
          </a:bodyPr>
          <a:lstStyle/>
          <a:p>
            <a:pPr algn="just" defTabSz="540000"/>
            <a:r>
              <a:rPr lang="en-US" altLang="ko-KR" sz="2000" dirty="0">
                <a:solidFill>
                  <a:schemeClr val="tx1"/>
                </a:solidFill>
                <a:latin typeface="Times New Roman" pitchFamily="18" charset="0"/>
                <a:cs typeface="Times New Roman" pitchFamily="18" charset="0"/>
              </a:rPr>
              <a:t>The ways to apply SBD regulations in ROK can be stated as follows;</a:t>
            </a:r>
          </a:p>
          <a:p>
            <a:pPr marL="457200" indent="-457200" algn="just">
              <a:buFont typeface="+mj-lt"/>
              <a:buAutoNum type="arabicParenR"/>
            </a:pPr>
            <a:r>
              <a:rPr lang="en-US" altLang="ko-KR" sz="2000" dirty="0">
                <a:solidFill>
                  <a:schemeClr val="tx1"/>
                </a:solidFill>
                <a:latin typeface="Times New Roman" pitchFamily="18" charset="0"/>
                <a:cs typeface="Times New Roman" pitchFamily="18" charset="0"/>
              </a:rPr>
              <a:t>Major SBD items that should be applied to a new nuclear facility should be stipulated so that the safeguards are considered during the design phase</a:t>
            </a:r>
          </a:p>
          <a:p>
            <a:pPr marL="457200" indent="-457200" algn="just">
              <a:buFont typeface="+mj-lt"/>
              <a:buAutoNum type="arabicParenR"/>
            </a:pPr>
            <a:r>
              <a:rPr lang="en-US" altLang="ko-KR" sz="2000" dirty="0">
                <a:solidFill>
                  <a:schemeClr val="tx1"/>
                </a:solidFill>
                <a:latin typeface="Times New Roman" pitchFamily="18" charset="0"/>
                <a:cs typeface="Times New Roman" pitchFamily="18" charset="0"/>
              </a:rPr>
              <a:t>Time limits for providing the design information of a new facility should be imposed. A legal basis of public notice should be created and discussions on SBD should be conducted at the application phase before approval of sites and application for construction permit (Fig. 2.)</a:t>
            </a:r>
          </a:p>
          <a:p>
            <a:pPr marL="457200" indent="-457200" algn="just">
              <a:buFont typeface="+mj-lt"/>
              <a:buAutoNum type="arabicParenR"/>
            </a:pPr>
            <a:r>
              <a:rPr lang="en-US" altLang="ko-KR" sz="2000" dirty="0">
                <a:solidFill>
                  <a:schemeClr val="tx1"/>
                </a:solidFill>
                <a:latin typeface="Times New Roman" pitchFamily="18" charset="0"/>
                <a:cs typeface="Times New Roman" pitchFamily="18" charset="0"/>
              </a:rPr>
              <a:t>Discussions on SBD should be held among parties of the IAEA, business owners, and the government</a:t>
            </a:r>
            <a:endParaRPr lang="ko-KR" altLang="en-US" sz="2000" dirty="0">
              <a:solidFill>
                <a:schemeClr val="tx1"/>
              </a:solidFill>
              <a:latin typeface="Times New Roman" pitchFamily="18" charset="0"/>
              <a:cs typeface="Times New Roman" pitchFamily="18" charset="0"/>
            </a:endParaRPr>
          </a:p>
        </p:txBody>
      </p:sp>
      <p:grpSp>
        <p:nvGrpSpPr>
          <p:cNvPr id="3" name="그룹 2">
            <a:extLst>
              <a:ext uri="{FF2B5EF4-FFF2-40B4-BE49-F238E27FC236}">
                <a16:creationId xmlns:a16="http://schemas.microsoft.com/office/drawing/2014/main" id="{AC998835-DB3E-496F-BFF3-6529A0751DB6}"/>
              </a:ext>
            </a:extLst>
          </p:cNvPr>
          <p:cNvGrpSpPr/>
          <p:nvPr/>
        </p:nvGrpSpPr>
        <p:grpSpPr>
          <a:xfrm>
            <a:off x="800957" y="14001749"/>
            <a:ext cx="7084907" cy="7212424"/>
            <a:chOff x="331428" y="12830188"/>
            <a:chExt cx="7998184" cy="8142139"/>
          </a:xfrm>
        </p:grpSpPr>
        <p:sp>
          <p:nvSpPr>
            <p:cNvPr id="1030" name="Rectangle 6"/>
            <p:cNvSpPr>
              <a:spLocks noChangeArrowheads="1"/>
            </p:cNvSpPr>
            <p:nvPr/>
          </p:nvSpPr>
          <p:spPr bwMode="auto">
            <a:xfrm>
              <a:off x="557212" y="20572217"/>
              <a:ext cx="7772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l" latinLnBrk="1"/>
              <a:r>
                <a:rPr kumimoji="1" lang="en-US" altLang="ko-KR" sz="2000" dirty="0">
                  <a:solidFill>
                    <a:schemeClr val="tx1"/>
                  </a:solidFill>
                  <a:latin typeface="Times New Roman" pitchFamily="18" charset="0"/>
                  <a:ea typeface="바탕" pitchFamily="18" charset="-127"/>
                  <a:cs typeface="Times New Roman" pitchFamily="18" charset="0"/>
                </a:rPr>
                <a:t>Fig. 1. Project flow diagram nuclear facility [2]</a:t>
              </a:r>
            </a:p>
          </p:txBody>
        </p:sp>
        <p:pic>
          <p:nvPicPr>
            <p:cNvPr id="47" name="그림 46">
              <a:extLst>
                <a:ext uri="{FF2B5EF4-FFF2-40B4-BE49-F238E27FC236}">
                  <a16:creationId xmlns:a16="http://schemas.microsoft.com/office/drawing/2014/main" id="{F5850A6A-8249-4EA3-BD17-F73751338809}"/>
                </a:ext>
              </a:extLst>
            </p:cNvPr>
            <p:cNvPicPr>
              <a:picLocks noChangeAspect="1"/>
            </p:cNvPicPr>
            <p:nvPr/>
          </p:nvPicPr>
          <p:blipFill>
            <a:blip r:embed="rId3"/>
            <a:stretch>
              <a:fillRect/>
            </a:stretch>
          </p:blipFill>
          <p:spPr>
            <a:xfrm>
              <a:off x="331428" y="12830188"/>
              <a:ext cx="7858856" cy="8001373"/>
            </a:xfrm>
            <a:prstGeom prst="rect">
              <a:avLst/>
            </a:prstGeom>
          </p:spPr>
        </p:pic>
      </p:grpSp>
      <p:grpSp>
        <p:nvGrpSpPr>
          <p:cNvPr id="4" name="그룹 3">
            <a:extLst>
              <a:ext uri="{FF2B5EF4-FFF2-40B4-BE49-F238E27FC236}">
                <a16:creationId xmlns:a16="http://schemas.microsoft.com/office/drawing/2014/main" id="{37AD103A-C9AF-4DB6-B0AC-9E48494B4C13}"/>
              </a:ext>
            </a:extLst>
          </p:cNvPr>
          <p:cNvGrpSpPr/>
          <p:nvPr/>
        </p:nvGrpSpPr>
        <p:grpSpPr>
          <a:xfrm>
            <a:off x="8329611" y="9750547"/>
            <a:ext cx="7772401" cy="1988200"/>
            <a:chOff x="8329611" y="9041750"/>
            <a:chExt cx="7772401" cy="1988200"/>
          </a:xfrm>
        </p:grpSpPr>
        <p:sp>
          <p:nvSpPr>
            <p:cNvPr id="40" name="Rectangle 6">
              <a:extLst>
                <a:ext uri="{FF2B5EF4-FFF2-40B4-BE49-F238E27FC236}">
                  <a16:creationId xmlns:a16="http://schemas.microsoft.com/office/drawing/2014/main" id="{E7D5EDCF-8AB1-4894-8A68-1A88D497B40D}"/>
                </a:ext>
              </a:extLst>
            </p:cNvPr>
            <p:cNvSpPr>
              <a:spLocks noChangeArrowheads="1"/>
            </p:cNvSpPr>
            <p:nvPr/>
          </p:nvSpPr>
          <p:spPr bwMode="auto">
            <a:xfrm>
              <a:off x="8329612" y="10629840"/>
              <a:ext cx="7772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indent="127000" algn="l" latinLnBrk="1"/>
              <a:r>
                <a:rPr kumimoji="1" lang="en-US" altLang="ko-KR" sz="2000" dirty="0">
                  <a:solidFill>
                    <a:schemeClr val="tx1"/>
                  </a:solidFill>
                  <a:latin typeface="Times New Roman" pitchFamily="18" charset="0"/>
                  <a:ea typeface="바탕" pitchFamily="18" charset="-127"/>
                  <a:cs typeface="Times New Roman" pitchFamily="18" charset="0"/>
                </a:rPr>
                <a:t>Fig. 2. Approval steps in ROK</a:t>
              </a:r>
            </a:p>
          </p:txBody>
        </p:sp>
        <p:pic>
          <p:nvPicPr>
            <p:cNvPr id="49" name="그림 48">
              <a:extLst>
                <a:ext uri="{FF2B5EF4-FFF2-40B4-BE49-F238E27FC236}">
                  <a16:creationId xmlns:a16="http://schemas.microsoft.com/office/drawing/2014/main" id="{9AA35631-5D18-416A-AE38-F5B6F3CE7CC8}"/>
                </a:ext>
              </a:extLst>
            </p:cNvPr>
            <p:cNvPicPr>
              <a:picLocks noChangeAspect="1"/>
            </p:cNvPicPr>
            <p:nvPr/>
          </p:nvPicPr>
          <p:blipFill>
            <a:blip r:embed="rId4"/>
            <a:stretch>
              <a:fillRect/>
            </a:stretch>
          </p:blipFill>
          <p:spPr>
            <a:xfrm>
              <a:off x="8329611" y="9041750"/>
              <a:ext cx="7545600" cy="1589589"/>
            </a:xfrm>
            <a:prstGeom prst="rect">
              <a:avLst/>
            </a:prstGeom>
          </p:spPr>
        </p:pic>
      </p:grpSp>
      <p:sp>
        <p:nvSpPr>
          <p:cNvPr id="107" name="TextBox 106"/>
          <p:cNvSpPr txBox="1"/>
          <p:nvPr/>
        </p:nvSpPr>
        <p:spPr>
          <a:xfrm>
            <a:off x="481013" y="3452876"/>
            <a:ext cx="7545598" cy="6589286"/>
          </a:xfrm>
          <a:prstGeom prst="rect">
            <a:avLst/>
          </a:prstGeom>
          <a:noFill/>
          <a:ln w="76200" cap="rnd">
            <a:noFill/>
          </a:ln>
          <a:effectLst>
            <a:softEdge rad="63500"/>
          </a:effectLst>
        </p:spPr>
        <p:style>
          <a:lnRef idx="2">
            <a:schemeClr val="accent2"/>
          </a:lnRef>
          <a:fillRef idx="1">
            <a:schemeClr val="lt1"/>
          </a:fillRef>
          <a:effectRef idx="0">
            <a:schemeClr val="accent2"/>
          </a:effectRef>
          <a:fontRef idx="minor">
            <a:schemeClr val="dk1"/>
          </a:fontRef>
        </p:style>
        <p:txBody>
          <a:bodyPr wrap="square" lIns="94280" tIns="47140" rIns="94280" bIns="47140" rtlCol="0">
            <a:spAutoFit/>
          </a:bodyPr>
          <a:lstStyle/>
          <a:p>
            <a:pPr algn="just"/>
            <a:r>
              <a:rPr lang="en-US" altLang="ko-KR" sz="2000" dirty="0">
                <a:solidFill>
                  <a:schemeClr val="tx1"/>
                </a:solidFill>
                <a:latin typeface="Times New Roman" pitchFamily="18" charset="0"/>
                <a:cs typeface="Times New Roman" pitchFamily="18" charset="0"/>
              </a:rPr>
              <a:t>Research is currently under way in 2022 to introduce new nuclear facilities such as small modular reactors (SMR) and dry storage facilities for light-water reactor (LWR) spent fuel.</a:t>
            </a:r>
          </a:p>
          <a:p>
            <a:pPr algn="just"/>
            <a:endParaRPr lang="en-US" altLang="ko-KR" sz="800" dirty="0">
              <a:solidFill>
                <a:schemeClr val="tx1"/>
              </a:solidFill>
              <a:latin typeface="Times New Roman" pitchFamily="18" charset="0"/>
              <a:cs typeface="Times New Roman" pitchFamily="18" charset="0"/>
            </a:endParaRPr>
          </a:p>
          <a:p>
            <a:pPr marL="342900" indent="-342900" algn="just">
              <a:buFont typeface="Wingdings" panose="05000000000000000000" pitchFamily="2" charset="2"/>
              <a:buChar char="§"/>
            </a:pPr>
            <a:r>
              <a:rPr lang="en-US" altLang="ko-KR" sz="2000" dirty="0">
                <a:solidFill>
                  <a:schemeClr val="tx1"/>
                </a:solidFill>
                <a:latin typeface="Times New Roman" pitchFamily="18" charset="0"/>
                <a:cs typeface="Times New Roman" pitchFamily="18" charset="0"/>
              </a:rPr>
              <a:t>It is necessary to solidify the legal basis for safeguards by design (SBD) stipulated in the Nuclear Safety Act (NSA) as a mandatory requirement rather than a recommendation, so IAEA obligations can be smoothly executed at the design phase</a:t>
            </a:r>
          </a:p>
          <a:p>
            <a:pPr marL="814296" lvl="1" indent="-342900" algn="just">
              <a:buFont typeface="Arial" panose="020B0604020202020204" pitchFamily="34" charset="0"/>
              <a:buChar char="•"/>
            </a:pPr>
            <a:r>
              <a:rPr lang="en-US" altLang="ko-KR" sz="2000" dirty="0">
                <a:solidFill>
                  <a:schemeClr val="tx1"/>
                </a:solidFill>
                <a:latin typeface="Times New Roman" pitchFamily="18" charset="0"/>
                <a:cs typeface="Times New Roman" pitchFamily="18" charset="0"/>
              </a:rPr>
              <a:t>According to the Comprehensive Safeguards Agreement (CSA), the State is to provide preliminary information on any new nuclear facility as soon as the decision is taken to construct, or to authorize the construction of the facility [1]</a:t>
            </a:r>
          </a:p>
          <a:p>
            <a:pPr marL="814296" lvl="1" indent="-342900" algn="just">
              <a:buFont typeface="Arial" panose="020B0604020202020204" pitchFamily="34" charset="0"/>
              <a:buChar char="•"/>
            </a:pPr>
            <a:r>
              <a:rPr lang="en-US" altLang="ko-KR" sz="2000" dirty="0">
                <a:solidFill>
                  <a:schemeClr val="tx1"/>
                </a:solidFill>
                <a:latin typeface="Times New Roman" pitchFamily="18" charset="0"/>
                <a:cs typeface="Times New Roman" pitchFamily="18" charset="0"/>
              </a:rPr>
              <a:t>There are many cases where application of safeguards is considered after the construction phase [2]</a:t>
            </a:r>
          </a:p>
          <a:p>
            <a:pPr marL="342900" indent="-342900" algn="just">
              <a:buFont typeface="Wingdings" panose="05000000000000000000" pitchFamily="2" charset="2"/>
              <a:buChar char="§"/>
            </a:pPr>
            <a:r>
              <a:rPr lang="en-US" altLang="ko-KR" sz="2000" dirty="0">
                <a:solidFill>
                  <a:schemeClr val="tx1"/>
                </a:solidFill>
                <a:latin typeface="Times New Roman" pitchFamily="18" charset="0"/>
                <a:cs typeface="Times New Roman" pitchFamily="18" charset="0"/>
              </a:rPr>
              <a:t>If discussions with the IAEA on application of safeguards at the design phase precede construction, design changes caused by safeguards after completion would not need to be considered.</a:t>
            </a:r>
          </a:p>
          <a:p>
            <a:pPr marL="342900" indent="-342900" algn="just">
              <a:buFont typeface="Wingdings" panose="05000000000000000000" pitchFamily="2" charset="2"/>
              <a:buChar char="§"/>
            </a:pPr>
            <a:endParaRPr lang="en-US" altLang="ko-KR" sz="800" dirty="0">
              <a:solidFill>
                <a:schemeClr val="tx1"/>
              </a:solidFill>
              <a:latin typeface="Times New Roman" pitchFamily="18" charset="0"/>
              <a:cs typeface="Times New Roman" pitchFamily="18" charset="0"/>
            </a:endParaRPr>
          </a:p>
          <a:p>
            <a:pPr algn="just"/>
            <a:r>
              <a:rPr lang="en-US" altLang="ko-KR" sz="2000" dirty="0">
                <a:solidFill>
                  <a:schemeClr val="tx1"/>
                </a:solidFill>
                <a:latin typeface="Times New Roman" pitchFamily="18" charset="0"/>
                <a:cs typeface="Times New Roman" pitchFamily="18" charset="0"/>
              </a:rPr>
              <a:t>In this study, we analyze case studies of other countries and the safeguard regulations system in Republic of Korea (ROK) to apply SBD to new nuclear facilities so as to suggest directions for complementary policies.</a:t>
            </a:r>
          </a:p>
        </p:txBody>
      </p:sp>
      <p:sp>
        <p:nvSpPr>
          <p:cNvPr id="45" name="TextBox 44">
            <a:extLst>
              <a:ext uri="{FF2B5EF4-FFF2-40B4-BE49-F238E27FC236}">
                <a16:creationId xmlns:a16="http://schemas.microsoft.com/office/drawing/2014/main" id="{A570497A-77DF-4ED2-A57E-417350C72758}"/>
              </a:ext>
            </a:extLst>
          </p:cNvPr>
          <p:cNvSpPr txBox="1"/>
          <p:nvPr/>
        </p:nvSpPr>
        <p:spPr>
          <a:xfrm>
            <a:off x="481013" y="10623253"/>
            <a:ext cx="7545596" cy="3480743"/>
          </a:xfrm>
          <a:prstGeom prst="rect">
            <a:avLst/>
          </a:prstGeom>
          <a:noFill/>
          <a:ln w="76200" cap="rnd">
            <a:noFill/>
          </a:ln>
          <a:effectLst>
            <a:softEdge rad="63500"/>
          </a:effectLst>
        </p:spPr>
        <p:style>
          <a:lnRef idx="2">
            <a:schemeClr val="accent2"/>
          </a:lnRef>
          <a:fillRef idx="1">
            <a:schemeClr val="lt1"/>
          </a:fillRef>
          <a:effectRef idx="0">
            <a:schemeClr val="accent2"/>
          </a:effectRef>
          <a:fontRef idx="minor">
            <a:schemeClr val="dk1"/>
          </a:fontRef>
        </p:style>
        <p:txBody>
          <a:bodyPr wrap="square" lIns="94280" tIns="47140" rIns="94280" bIns="47140" rtlCol="0">
            <a:spAutoFit/>
          </a:bodyPr>
          <a:lstStyle/>
          <a:p>
            <a:pPr algn="just" defTabSz="540000"/>
            <a:r>
              <a:rPr lang="en-US" altLang="ko-KR" sz="2000" dirty="0">
                <a:solidFill>
                  <a:schemeClr val="tx1"/>
                </a:solidFill>
                <a:latin typeface="Times New Roman" pitchFamily="18" charset="0"/>
                <a:cs typeface="Times New Roman" pitchFamily="18" charset="0"/>
              </a:rPr>
              <a:t>The time limits set to provide design information for the IAEA in accordance with the INFCIRC/153(Corr.) should be imposed based on subsidiary agreements between the State and the IAEA.</a:t>
            </a:r>
          </a:p>
          <a:p>
            <a:pPr algn="just" defTabSz="540000"/>
            <a:endParaRPr lang="en-US" altLang="ko-KR" sz="1000" dirty="0">
              <a:solidFill>
                <a:schemeClr val="tx1"/>
              </a:solidFill>
              <a:latin typeface="Times New Roman" pitchFamily="18" charset="0"/>
              <a:cs typeface="Times New Roman" pitchFamily="18" charset="0"/>
            </a:endParaRPr>
          </a:p>
          <a:p>
            <a:pPr defTabSz="540000"/>
            <a:r>
              <a:rPr lang="en-US" altLang="ko-KR" sz="2000" b="1" dirty="0">
                <a:solidFill>
                  <a:schemeClr val="tx1"/>
                </a:solidFill>
                <a:latin typeface="Times New Roman" pitchFamily="18" charset="0"/>
                <a:cs typeface="Times New Roman" pitchFamily="18" charset="0"/>
              </a:rPr>
              <a:t>“Provision of completed DIQ for new facilities based on “as-built” designs as early as possible, and in any event not later than 180 days before the initial reception of nuclear materials at the facility”</a:t>
            </a:r>
          </a:p>
          <a:p>
            <a:pPr defTabSz="540000"/>
            <a:endParaRPr lang="en-US" altLang="ko-KR" sz="1000" b="1" dirty="0">
              <a:solidFill>
                <a:schemeClr val="tx1"/>
              </a:solidFill>
              <a:latin typeface="Times New Roman" pitchFamily="18" charset="0"/>
              <a:cs typeface="Times New Roman" pitchFamily="18" charset="0"/>
            </a:endParaRPr>
          </a:p>
          <a:p>
            <a:pPr algn="just"/>
            <a:r>
              <a:rPr lang="en-US" altLang="ko-KR" sz="2000" dirty="0">
                <a:solidFill>
                  <a:schemeClr val="tx1"/>
                </a:solidFill>
                <a:latin typeface="Times New Roman" pitchFamily="18" charset="0"/>
                <a:cs typeface="Times New Roman" pitchFamily="18" charset="0"/>
              </a:rPr>
              <a:t>It has become standard practice to simply apply at the design phase and consider specific design for safeguards at the construction phase [3]. This approach satisfies the INFCIRC/153, but shows that the application of SBD from conceptual design phase is limited.</a:t>
            </a:r>
            <a:endParaRPr lang="ko-KR" altLang="ko-KR" sz="2000" dirty="0">
              <a:solidFill>
                <a:schemeClr val="tx1"/>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2193925" rtl="0" eaLnBrk="1" fontAlgn="base" latinLnBrk="0" hangingPunct="1">
          <a:lnSpc>
            <a:spcPct val="100000"/>
          </a:lnSpc>
          <a:spcBef>
            <a:spcPct val="0"/>
          </a:spcBef>
          <a:spcAft>
            <a:spcPct val="0"/>
          </a:spcAft>
          <a:buClrTx/>
          <a:buSzTx/>
          <a:buFontTx/>
          <a:buNone/>
          <a:tabLst/>
          <a:defRPr kumimoji="0" lang="en-US" sz="10600" b="0" i="0" u="none" strike="noStrike" cap="none" normalizeH="0" baseline="0" smtClean="0">
            <a:ln>
              <a:noFill/>
            </a:ln>
            <a:solidFill>
              <a:schemeClr val="tx2"/>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2857</TotalTime>
  <Words>806</Words>
  <Application>Microsoft Office PowerPoint</Application>
  <PresentationFormat>사용자 지정</PresentationFormat>
  <Paragraphs>32</Paragraphs>
  <Slides>1</Slides>
  <Notes>0</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vt:i4>
      </vt:variant>
    </vt:vector>
  </HeadingPairs>
  <TitlesOfParts>
    <vt:vector size="8" baseType="lpstr">
      <vt:lpstr>바탕</vt:lpstr>
      <vt:lpstr>Arial</vt:lpstr>
      <vt:lpstr>Wingdings</vt:lpstr>
      <vt:lpstr>Times New Roman</vt:lpstr>
      <vt:lpstr>맑은 고딕</vt:lpstr>
      <vt:lpstr>굴림</vt:lpstr>
      <vt:lpstr>Default Design</vt:lpstr>
      <vt:lpstr>A Study on the Regulatory Policy for the Application of Safeguards by Design Yujeong Hwang, Seungmin Lee KINAC, Nuclear Security Division, 1418 Yuseong-daero, Daejeon, Korea</vt:lpstr>
    </vt:vector>
  </TitlesOfParts>
  <Company>웹포스터</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포스터</dc:title>
  <dc:creator>이승민</dc:creator>
  <cp:lastModifiedBy>admin</cp:lastModifiedBy>
  <cp:revision>330</cp:revision>
  <dcterms:created xsi:type="dcterms:W3CDTF">2003-12-17T18:44:28Z</dcterms:created>
  <dcterms:modified xsi:type="dcterms:W3CDTF">2022-05-13T06:00:29Z</dcterms:modified>
</cp:coreProperties>
</file>