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382" r:id="rId3"/>
    <p:sldId id="381" r:id="rId4"/>
    <p:sldId id="383" r:id="rId5"/>
    <p:sldId id="384" r:id="rId6"/>
    <p:sldId id="385" r:id="rId7"/>
    <p:sldId id="414" r:id="rId8"/>
    <p:sldId id="415" r:id="rId9"/>
    <p:sldId id="366" r:id="rId10"/>
    <p:sldId id="386" r:id="rId11"/>
    <p:sldId id="388" r:id="rId12"/>
    <p:sldId id="391" r:id="rId13"/>
    <p:sldId id="392" r:id="rId14"/>
    <p:sldId id="393" r:id="rId15"/>
    <p:sldId id="409" r:id="rId16"/>
    <p:sldId id="410" r:id="rId17"/>
    <p:sldId id="411" r:id="rId18"/>
    <p:sldId id="395" r:id="rId19"/>
    <p:sldId id="394" r:id="rId20"/>
    <p:sldId id="404" r:id="rId21"/>
    <p:sldId id="406" r:id="rId22"/>
    <p:sldId id="405" r:id="rId23"/>
    <p:sldId id="407" r:id="rId24"/>
    <p:sldId id="412" r:id="rId25"/>
    <p:sldId id="413" r:id="rId2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3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2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ritiingpaper\2nd\simulation%20data\Tosca%20results\&#50689;&#44396;&#51088;&#49437;%20&#52769;&#51221;%20&#44208;&#4428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ritiingpaper\2nd\simulation%20data\Tosca%20results\&#50689;&#44396;&#51088;&#49437;%20&#49884;&#48044;&#47112;&#51060;&#49496;%20&#44208;&#44284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ritiingpaper\2nd\simulation%20data\Tosca%20results\&#50689;&#44396;&#51088;&#49437;%20&#49884;&#48044;&#47112;&#51060;&#49496;%20&#44208;&#44284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ritiingpaper\2nd\simulation%20data\Tosca%20results\&#50689;&#44396;&#51088;&#49437;%20&#49884;&#48044;&#47112;&#51060;&#49496;%20&#44208;&#44284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ritiingpaper\2nd\simulation%20data\Tosca%20results\&#50689;&#44396;&#51088;&#49437;%20&#49884;&#48044;&#47112;&#51060;&#49496;%20&#44208;&#44284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Free Field Region- Filament</a:t>
            </a:r>
            <a:r>
              <a:rPr lang="en-US" altLang="ko-KR" baseline="0"/>
              <a:t> Position</a:t>
            </a:r>
            <a:endParaRPr lang="ko-KR" alt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'filament X'!$B$1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'filament X'!$A$2:$A$1003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X'!$B$2:$B$1003</c:f>
              <c:numCache>
                <c:formatCode>0.00E+00</c:formatCode>
                <c:ptCount val="1002"/>
                <c:pt idx="0">
                  <c:v>0.30597868098499997</c:v>
                </c:pt>
                <c:pt idx="1">
                  <c:v>0.30421138593199998</c:v>
                </c:pt>
                <c:pt idx="2">
                  <c:v>0.30244414448599999</c:v>
                </c:pt>
                <c:pt idx="3">
                  <c:v>0.30067695759399998</c:v>
                </c:pt>
                <c:pt idx="4">
                  <c:v>0.298909826223</c:v>
                </c:pt>
                <c:pt idx="5">
                  <c:v>0.29714275136200002</c:v>
                </c:pt>
                <c:pt idx="6">
                  <c:v>0.29537573402700001</c:v>
                </c:pt>
                <c:pt idx="7">
                  <c:v>0.29360877525599999</c:v>
                </c:pt>
                <c:pt idx="8">
                  <c:v>0.291841876113</c:v>
                </c:pt>
                <c:pt idx="9">
                  <c:v>0.28988401382399998</c:v>
                </c:pt>
                <c:pt idx="10">
                  <c:v>0.28769518592600002</c:v>
                </c:pt>
                <c:pt idx="11">
                  <c:v>0.28551270928599998</c:v>
                </c:pt>
                <c:pt idx="12">
                  <c:v>0.28333355110699998</c:v>
                </c:pt>
                <c:pt idx="13">
                  <c:v>0.28115481267600001</c:v>
                </c:pt>
                <c:pt idx="14">
                  <c:v>0.27866929085100001</c:v>
                </c:pt>
                <c:pt idx="15">
                  <c:v>0.27451981069699999</c:v>
                </c:pt>
                <c:pt idx="16">
                  <c:v>0.270273841849</c:v>
                </c:pt>
                <c:pt idx="17">
                  <c:v>0.265973564592</c:v>
                </c:pt>
                <c:pt idx="18">
                  <c:v>0.261947828469</c:v>
                </c:pt>
                <c:pt idx="19">
                  <c:v>0.25834603604799999</c:v>
                </c:pt>
                <c:pt idx="20">
                  <c:v>0.25444099724000002</c:v>
                </c:pt>
                <c:pt idx="21">
                  <c:v>0.250498380603</c:v>
                </c:pt>
                <c:pt idx="22">
                  <c:v>0.246555782605</c:v>
                </c:pt>
                <c:pt idx="23">
                  <c:v>0.24261320415199999</c:v>
                </c:pt>
                <c:pt idx="24">
                  <c:v>0.238670646214</c:v>
                </c:pt>
                <c:pt idx="25">
                  <c:v>0.234728109825</c:v>
                </c:pt>
                <c:pt idx="26">
                  <c:v>0.23078559608900001</c:v>
                </c:pt>
                <c:pt idx="27">
                  <c:v>0.22684310618699999</c:v>
                </c:pt>
                <c:pt idx="28">
                  <c:v>0.22290064138400001</c:v>
                </c:pt>
                <c:pt idx="29">
                  <c:v>0.21895820303499999</c:v>
                </c:pt>
                <c:pt idx="30">
                  <c:v>0.215015792595</c:v>
                </c:pt>
                <c:pt idx="31">
                  <c:v>0.21107341162900001</c:v>
                </c:pt>
                <c:pt idx="32">
                  <c:v>0.20745969350999999</c:v>
                </c:pt>
                <c:pt idx="33">
                  <c:v>0.204430333612</c:v>
                </c:pt>
                <c:pt idx="34">
                  <c:v>0.20140188532600001</c:v>
                </c:pt>
                <c:pt idx="35">
                  <c:v>0.19837439040099999</c:v>
                </c:pt>
                <c:pt idx="36">
                  <c:v>0.19534789316500001</c:v>
                </c:pt>
                <c:pt idx="37">
                  <c:v>0.19232244071599999</c:v>
                </c:pt>
                <c:pt idx="38">
                  <c:v>0.18935611374</c:v>
                </c:pt>
                <c:pt idx="39">
                  <c:v>0.186563404535</c:v>
                </c:pt>
                <c:pt idx="40">
                  <c:v>0.18377116369300001</c:v>
                </c:pt>
                <c:pt idx="41">
                  <c:v>0.18093679505400001</c:v>
                </c:pt>
                <c:pt idx="42">
                  <c:v>0.17798029689600001</c:v>
                </c:pt>
                <c:pt idx="43">
                  <c:v>0.175023882223</c:v>
                </c:pt>
                <c:pt idx="44">
                  <c:v>0.17206755534099999</c:v>
                </c:pt>
                <c:pt idx="45">
                  <c:v>0.169111320851</c:v>
                </c:pt>
                <c:pt idx="46">
                  <c:v>0.166155183687</c:v>
                </c:pt>
                <c:pt idx="47">
                  <c:v>0.163314369037</c:v>
                </c:pt>
                <c:pt idx="48">
                  <c:v>0.161137597332</c:v>
                </c:pt>
                <c:pt idx="49">
                  <c:v>0.15896190745300001</c:v>
                </c:pt>
                <c:pt idx="50">
                  <c:v>0.15678734443299999</c:v>
                </c:pt>
                <c:pt idx="51">
                  <c:v>0.15461395582099999</c:v>
                </c:pt>
                <c:pt idx="52">
                  <c:v>0.15243235739200001</c:v>
                </c:pt>
                <c:pt idx="53">
                  <c:v>0.15020356757799999</c:v>
                </c:pt>
                <c:pt idx="54">
                  <c:v>0.147975212775</c:v>
                </c:pt>
                <c:pt idx="55">
                  <c:v>0.145747312937</c:v>
                </c:pt>
                <c:pt idx="56">
                  <c:v>0.14340505985999999</c:v>
                </c:pt>
                <c:pt idx="57">
                  <c:v>0.14096263435699999</c:v>
                </c:pt>
                <c:pt idx="58">
                  <c:v>0.138520216271</c:v>
                </c:pt>
                <c:pt idx="59">
                  <c:v>0.13607780600200001</c:v>
                </c:pt>
                <c:pt idx="60">
                  <c:v>0.13377843061</c:v>
                </c:pt>
                <c:pt idx="61">
                  <c:v>0.13209707357200001</c:v>
                </c:pt>
                <c:pt idx="62">
                  <c:v>0.13061536626799999</c:v>
                </c:pt>
                <c:pt idx="63">
                  <c:v>0.12913367594799999</c:v>
                </c:pt>
                <c:pt idx="64">
                  <c:v>0.127652003204</c:v>
                </c:pt>
                <c:pt idx="65">
                  <c:v>0.12617034865499999</c:v>
                </c:pt>
                <c:pt idx="66">
                  <c:v>0.12468871295</c:v>
                </c:pt>
                <c:pt idx="67">
                  <c:v>0.123207096768</c:v>
                </c:pt>
                <c:pt idx="68">
                  <c:v>0.121598044268</c:v>
                </c:pt>
                <c:pt idx="69">
                  <c:v>0.119933467581</c:v>
                </c:pt>
                <c:pt idx="70">
                  <c:v>0.118268949572</c:v>
                </c:pt>
                <c:pt idx="71">
                  <c:v>0.116604492753</c:v>
                </c:pt>
                <c:pt idx="72">
                  <c:v>0.114940099783</c:v>
                </c:pt>
                <c:pt idx="73">
                  <c:v>0.113275773476</c:v>
                </c:pt>
                <c:pt idx="74">
                  <c:v>0.11161151681500001</c:v>
                </c:pt>
                <c:pt idx="75">
                  <c:v>0.109947332961</c:v>
                </c:pt>
                <c:pt idx="76">
                  <c:v>0.10828322527299999</c:v>
                </c:pt>
                <c:pt idx="77">
                  <c:v>0.107160078708</c:v>
                </c:pt>
                <c:pt idx="78">
                  <c:v>0.10609104952200001</c:v>
                </c:pt>
                <c:pt idx="79">
                  <c:v>0.105022353267</c:v>
                </c:pt>
                <c:pt idx="80">
                  <c:v>0.103954000213</c:v>
                </c:pt>
                <c:pt idx="81">
                  <c:v>0.102886001051</c:v>
                </c:pt>
                <c:pt idx="82">
                  <c:v>0.10181836691600001</c:v>
                </c:pt>
                <c:pt idx="83">
                  <c:v>0.10075110941400001</c:v>
                </c:pt>
                <c:pt idx="84">
                  <c:v>9.96842406407E-2</c:v>
                </c:pt>
                <c:pt idx="85">
                  <c:v>9.8482329726500006E-2</c:v>
                </c:pt>
                <c:pt idx="86">
                  <c:v>9.7134635203000003E-2</c:v>
                </c:pt>
                <c:pt idx="87">
                  <c:v>9.5786396997499995E-2</c:v>
                </c:pt>
                <c:pt idx="88">
                  <c:v>9.4829666765000001E-2</c:v>
                </c:pt>
                <c:pt idx="89">
                  <c:v>9.3921744978000002E-2</c:v>
                </c:pt>
                <c:pt idx="90">
                  <c:v>9.3013852000700004E-2</c:v>
                </c:pt>
                <c:pt idx="91">
                  <c:v>9.2105988685000001E-2</c:v>
                </c:pt>
                <c:pt idx="92">
                  <c:v>9.1193433938500004E-2</c:v>
                </c:pt>
                <c:pt idx="93">
                  <c:v>9.0269801060699997E-2</c:v>
                </c:pt>
                <c:pt idx="94">
                  <c:v>8.9351442705400005E-2</c:v>
                </c:pt>
                <c:pt idx="95">
                  <c:v>8.8456916721000006E-2</c:v>
                </c:pt>
                <c:pt idx="96">
                  <c:v>8.7562400121600006E-2</c:v>
                </c:pt>
                <c:pt idx="97">
                  <c:v>8.6645905683900001E-2</c:v>
                </c:pt>
                <c:pt idx="98">
                  <c:v>8.5725145249999996E-2</c:v>
                </c:pt>
                <c:pt idx="99">
                  <c:v>8.4804406846199998E-2</c:v>
                </c:pt>
                <c:pt idx="100">
                  <c:v>8.3883691197899998E-2</c:v>
                </c:pt>
                <c:pt idx="101">
                  <c:v>8.2984631213200002E-2</c:v>
                </c:pt>
                <c:pt idx="102">
                  <c:v>8.2246225203799997E-2</c:v>
                </c:pt>
                <c:pt idx="103">
                  <c:v>8.1621208663800002E-2</c:v>
                </c:pt>
                <c:pt idx="104">
                  <c:v>8.0996257488500006E-2</c:v>
                </c:pt>
                <c:pt idx="105">
                  <c:v>8.0371373202700006E-2</c:v>
                </c:pt>
                <c:pt idx="106">
                  <c:v>7.97374566314E-2</c:v>
                </c:pt>
                <c:pt idx="107">
                  <c:v>7.9113618708599995E-2</c:v>
                </c:pt>
                <c:pt idx="108">
                  <c:v>7.8492394146799996E-2</c:v>
                </c:pt>
                <c:pt idx="109">
                  <c:v>7.7871190064199999E-2</c:v>
                </c:pt>
                <c:pt idx="110">
                  <c:v>7.7250006954799999E-2</c:v>
                </c:pt>
                <c:pt idx="111">
                  <c:v>7.6628845328800002E-2</c:v>
                </c:pt>
                <c:pt idx="112">
                  <c:v>7.6007705712799994E-2</c:v>
                </c:pt>
                <c:pt idx="113">
                  <c:v>7.5386588650900005E-2</c:v>
                </c:pt>
                <c:pt idx="114">
                  <c:v>7.4765494705099994E-2</c:v>
                </c:pt>
                <c:pt idx="115">
                  <c:v>7.4144424456400002E-2</c:v>
                </c:pt>
                <c:pt idx="116">
                  <c:v>7.35233785054E-2</c:v>
                </c:pt>
                <c:pt idx="117">
                  <c:v>7.2902357472899998E-2</c:v>
                </c:pt>
                <c:pt idx="118">
                  <c:v>7.2281362001300004E-2</c:v>
                </c:pt>
                <c:pt idx="119">
                  <c:v>7.1733026427799995E-2</c:v>
                </c:pt>
                <c:pt idx="120">
                  <c:v>7.1195360102499994E-2</c:v>
                </c:pt>
                <c:pt idx="121">
                  <c:v>7.0657724084099996E-2</c:v>
                </c:pt>
                <c:pt idx="122">
                  <c:v>7.012011907E-2</c:v>
                </c:pt>
                <c:pt idx="123">
                  <c:v>6.9582545778499996E-2</c:v>
                </c:pt>
                <c:pt idx="124">
                  <c:v>6.9045004950800001E-2</c:v>
                </c:pt>
                <c:pt idx="125">
                  <c:v>6.8507497350999993E-2</c:v>
                </c:pt>
                <c:pt idx="126">
                  <c:v>6.7970023767399995E-2</c:v>
                </c:pt>
                <c:pt idx="127">
                  <c:v>6.7432585013300003E-2</c:v>
                </c:pt>
                <c:pt idx="128">
                  <c:v>6.6895181928300004E-2</c:v>
                </c:pt>
                <c:pt idx="129">
                  <c:v>6.6338409929900005E-2</c:v>
                </c:pt>
                <c:pt idx="130">
                  <c:v>6.5846188200699998E-2</c:v>
                </c:pt>
                <c:pt idx="131">
                  <c:v>6.55018209987E-2</c:v>
                </c:pt>
                <c:pt idx="132">
                  <c:v>6.5160136218900003E-2</c:v>
                </c:pt>
                <c:pt idx="133">
                  <c:v>6.4798771563500002E-2</c:v>
                </c:pt>
                <c:pt idx="134">
                  <c:v>6.4437414253799993E-2</c:v>
                </c:pt>
                <c:pt idx="135">
                  <c:v>6.4076064414000003E-2</c:v>
                </c:pt>
                <c:pt idx="136">
                  <c:v>6.37147221712E-2</c:v>
                </c:pt>
                <c:pt idx="137">
                  <c:v>6.3353387655399995E-2</c:v>
                </c:pt>
                <c:pt idx="138">
                  <c:v>6.2992060999600002E-2</c:v>
                </c:pt>
                <c:pt idx="139">
                  <c:v>6.2630742339699993E-2</c:v>
                </c:pt>
                <c:pt idx="140">
                  <c:v>6.2269431815100001E-2</c:v>
                </c:pt>
                <c:pt idx="141">
                  <c:v>6.1908129568099997E-2</c:v>
                </c:pt>
                <c:pt idx="142">
                  <c:v>6.1551501363199999E-2</c:v>
                </c:pt>
                <c:pt idx="143">
                  <c:v>6.1214600850000002E-2</c:v>
                </c:pt>
                <c:pt idx="144">
                  <c:v>6.0877766181700002E-2</c:v>
                </c:pt>
                <c:pt idx="145">
                  <c:v>6.0540998457399998E-2</c:v>
                </c:pt>
                <c:pt idx="146">
                  <c:v>6.0204298800500003E-2</c:v>
                </c:pt>
                <c:pt idx="147">
                  <c:v>5.9867668359400002E-2</c:v>
                </c:pt>
                <c:pt idx="148">
                  <c:v>5.9574953201299997E-2</c:v>
                </c:pt>
                <c:pt idx="149">
                  <c:v>5.9292776909900001E-2</c:v>
                </c:pt>
                <c:pt idx="150">
                  <c:v>5.9010628749600003E-2</c:v>
                </c:pt>
                <c:pt idx="151">
                  <c:v>5.8728509125800001E-2</c:v>
                </c:pt>
                <c:pt idx="152">
                  <c:v>5.8443628042599997E-2</c:v>
                </c:pt>
                <c:pt idx="153">
                  <c:v>5.81570413317E-2</c:v>
                </c:pt>
                <c:pt idx="154">
                  <c:v>5.7870455058400001E-2</c:v>
                </c:pt>
                <c:pt idx="155">
                  <c:v>5.7583869229200002E-2</c:v>
                </c:pt>
                <c:pt idx="156">
                  <c:v>5.7297283850799997E-2</c:v>
                </c:pt>
                <c:pt idx="157">
                  <c:v>5.7010698929999999E-2</c:v>
                </c:pt>
                <c:pt idx="158">
                  <c:v>5.67752553881E-2</c:v>
                </c:pt>
                <c:pt idx="159">
                  <c:v>5.6551146812700001E-2</c:v>
                </c:pt>
                <c:pt idx="160">
                  <c:v>5.6327072016700001E-2</c:v>
                </c:pt>
                <c:pt idx="161">
                  <c:v>5.6103031404799997E-2</c:v>
                </c:pt>
                <c:pt idx="162">
                  <c:v>5.5879025388300002E-2</c:v>
                </c:pt>
                <c:pt idx="163">
                  <c:v>5.56550543848E-2</c:v>
                </c:pt>
                <c:pt idx="164">
                  <c:v>5.5431118818699998E-2</c:v>
                </c:pt>
                <c:pt idx="165">
                  <c:v>5.52072191213E-2</c:v>
                </c:pt>
                <c:pt idx="166">
                  <c:v>5.4983625370899999E-2</c:v>
                </c:pt>
                <c:pt idx="167">
                  <c:v>5.4761105464000003E-2</c:v>
                </c:pt>
                <c:pt idx="168">
                  <c:v>5.4538595227399997E-2</c:v>
                </c:pt>
                <c:pt idx="169">
                  <c:v>5.432517269E-2</c:v>
                </c:pt>
                <c:pt idx="170">
                  <c:v>5.41363250495E-2</c:v>
                </c:pt>
                <c:pt idx="171">
                  <c:v>5.39474779497E-2</c:v>
                </c:pt>
                <c:pt idx="172">
                  <c:v>5.3758631396300001E-2</c:v>
                </c:pt>
                <c:pt idx="173">
                  <c:v>5.3569785395199999E-2</c:v>
                </c:pt>
                <c:pt idx="174">
                  <c:v>5.3380939952200002E-2</c:v>
                </c:pt>
                <c:pt idx="175">
                  <c:v>5.31920950733E-2</c:v>
                </c:pt>
                <c:pt idx="176">
                  <c:v>5.3003250764400003E-2</c:v>
                </c:pt>
                <c:pt idx="177">
                  <c:v>5.2814407031699998E-2</c:v>
                </c:pt>
                <c:pt idx="178">
                  <c:v>5.2622756673800002E-2</c:v>
                </c:pt>
                <c:pt idx="179">
                  <c:v>5.2421341355799997E-2</c:v>
                </c:pt>
                <c:pt idx="180">
                  <c:v>5.22199286268E-2</c:v>
                </c:pt>
                <c:pt idx="181">
                  <c:v>5.2018518516799998E-2</c:v>
                </c:pt>
                <c:pt idx="182">
                  <c:v>5.1817111056299998E-2</c:v>
                </c:pt>
                <c:pt idx="183">
                  <c:v>5.1615500394000001E-2</c:v>
                </c:pt>
                <c:pt idx="184">
                  <c:v>5.1413021096000003E-2</c:v>
                </c:pt>
                <c:pt idx="185">
                  <c:v>5.1210548584899998E-2</c:v>
                </c:pt>
                <c:pt idx="186">
                  <c:v>5.1008082941600003E-2</c:v>
                </c:pt>
                <c:pt idx="187">
                  <c:v>5.0867891162299998E-2</c:v>
                </c:pt>
                <c:pt idx="188">
                  <c:v>5.0726185345499997E-2</c:v>
                </c:pt>
                <c:pt idx="189">
                  <c:v>5.0568559568300003E-2</c:v>
                </c:pt>
                <c:pt idx="190">
                  <c:v>5.0405143864600002E-2</c:v>
                </c:pt>
                <c:pt idx="191">
                  <c:v>5.0241736978299999E-2</c:v>
                </c:pt>
                <c:pt idx="192">
                  <c:v>5.0078338995700002E-2</c:v>
                </c:pt>
                <c:pt idx="193">
                  <c:v>4.9914950004200001E-2</c:v>
                </c:pt>
                <c:pt idx="194">
                  <c:v>4.9751570092500003E-2</c:v>
                </c:pt>
                <c:pt idx="195">
                  <c:v>4.95881993502E-2</c:v>
                </c:pt>
                <c:pt idx="196">
                  <c:v>4.9424837868300001E-2</c:v>
                </c:pt>
                <c:pt idx="197">
                  <c:v>4.9261485738899997E-2</c:v>
                </c:pt>
                <c:pt idx="198">
                  <c:v>4.9098143055400001E-2</c:v>
                </c:pt>
                <c:pt idx="199">
                  <c:v>4.8934809912399999E-2</c:v>
                </c:pt>
                <c:pt idx="200">
                  <c:v>4.8771486405699997E-2</c:v>
                </c:pt>
                <c:pt idx="201">
                  <c:v>4.8608172632399999E-2</c:v>
                </c:pt>
                <c:pt idx="202">
                  <c:v>4.8444868691000002E-2</c:v>
                </c:pt>
                <c:pt idx="203">
                  <c:v>4.8293927572499999E-2</c:v>
                </c:pt>
                <c:pt idx="204">
                  <c:v>4.8186914964699998E-2</c:v>
                </c:pt>
                <c:pt idx="205">
                  <c:v>4.8061323920200003E-2</c:v>
                </c:pt>
                <c:pt idx="206">
                  <c:v>4.7935733401700001E-2</c:v>
                </c:pt>
                <c:pt idx="207">
                  <c:v>4.7810143413499998E-2</c:v>
                </c:pt>
                <c:pt idx="208">
                  <c:v>4.7684553959800001E-2</c:v>
                </c:pt>
                <c:pt idx="209">
                  <c:v>4.7558965044700002E-2</c:v>
                </c:pt>
                <c:pt idx="210">
                  <c:v>4.7433376672600003E-2</c:v>
                </c:pt>
                <c:pt idx="211">
                  <c:v>4.7308891281900002E-2</c:v>
                </c:pt>
                <c:pt idx="212">
                  <c:v>4.7192617871E-2</c:v>
                </c:pt>
                <c:pt idx="213">
                  <c:v>4.7076347071299998E-2</c:v>
                </c:pt>
                <c:pt idx="214">
                  <c:v>4.6960078902399997E-2</c:v>
                </c:pt>
                <c:pt idx="215">
                  <c:v>4.6843813383799997E-2</c:v>
                </c:pt>
                <c:pt idx="216">
                  <c:v>4.6727550535200002E-2</c:v>
                </c:pt>
                <c:pt idx="217">
                  <c:v>4.6611290376699997E-2</c:v>
                </c:pt>
                <c:pt idx="218">
                  <c:v>4.6495032928499998E-2</c:v>
                </c:pt>
                <c:pt idx="219">
                  <c:v>4.6378778210900001E-2</c:v>
                </c:pt>
                <c:pt idx="220">
                  <c:v>4.6262526244399998E-2</c:v>
                </c:pt>
                <c:pt idx="221">
                  <c:v>4.6146277049999997E-2</c:v>
                </c:pt>
                <c:pt idx="222">
                  <c:v>4.60300306486E-2</c:v>
                </c:pt>
                <c:pt idx="223">
                  <c:v>4.5922673647900002E-2</c:v>
                </c:pt>
                <c:pt idx="224">
                  <c:v>4.5815897796699999E-2</c:v>
                </c:pt>
                <c:pt idx="225">
                  <c:v>4.5709129634700002E-2</c:v>
                </c:pt>
                <c:pt idx="226">
                  <c:v>4.5602369216199999E-2</c:v>
                </c:pt>
                <c:pt idx="227">
                  <c:v>4.5495616595499999E-2</c:v>
                </c:pt>
                <c:pt idx="228">
                  <c:v>4.5388871827700003E-2</c:v>
                </c:pt>
                <c:pt idx="229">
                  <c:v>4.5282496621300003E-2</c:v>
                </c:pt>
                <c:pt idx="230">
                  <c:v>4.5180485017399998E-2</c:v>
                </c:pt>
                <c:pt idx="231">
                  <c:v>4.5078475091900001E-2</c:v>
                </c:pt>
                <c:pt idx="232">
                  <c:v>4.4976466856E-2</c:v>
                </c:pt>
                <c:pt idx="233">
                  <c:v>4.4874460321400002E-2</c:v>
                </c:pt>
                <c:pt idx="234">
                  <c:v>4.4772455499699999E-2</c:v>
                </c:pt>
                <c:pt idx="235">
                  <c:v>4.4670452402600001E-2</c:v>
                </c:pt>
                <c:pt idx="236">
                  <c:v>4.4568451041899999E-2</c:v>
                </c:pt>
                <c:pt idx="237">
                  <c:v>4.4466451429599999E-2</c:v>
                </c:pt>
                <c:pt idx="238">
                  <c:v>4.43644535778E-2</c:v>
                </c:pt>
                <c:pt idx="239">
                  <c:v>4.4262457498500003E-2</c:v>
                </c:pt>
                <c:pt idx="240">
                  <c:v>4.4160463204200001E-2</c:v>
                </c:pt>
                <c:pt idx="241">
                  <c:v>4.4057289823499997E-2</c:v>
                </c:pt>
                <c:pt idx="242">
                  <c:v>4.3952806767400002E-2</c:v>
                </c:pt>
                <c:pt idx="243">
                  <c:v>4.3848324335299997E-2</c:v>
                </c:pt>
                <c:pt idx="244">
                  <c:v>4.3743842531599998E-2</c:v>
                </c:pt>
                <c:pt idx="245">
                  <c:v>4.3639361361000002E-2</c:v>
                </c:pt>
                <c:pt idx="246">
                  <c:v>4.35348808278E-2</c:v>
                </c:pt>
                <c:pt idx="247">
                  <c:v>4.3431590967300003E-2</c:v>
                </c:pt>
                <c:pt idx="248">
                  <c:v>4.3329790169699997E-2</c:v>
                </c:pt>
                <c:pt idx="249">
                  <c:v>4.3227991494099997E-2</c:v>
                </c:pt>
                <c:pt idx="250">
                  <c:v>4.3126194955400002E-2</c:v>
                </c:pt>
                <c:pt idx="251">
                  <c:v>4.3025702462999998E-2</c:v>
                </c:pt>
                <c:pt idx="252">
                  <c:v>4.2939343184500003E-2</c:v>
                </c:pt>
                <c:pt idx="253">
                  <c:v>4.2852985652599998E-2</c:v>
                </c:pt>
                <c:pt idx="254">
                  <c:v>4.2766629878E-2</c:v>
                </c:pt>
                <c:pt idx="255">
                  <c:v>4.2679195655899997E-2</c:v>
                </c:pt>
                <c:pt idx="256">
                  <c:v>4.25913276341E-2</c:v>
                </c:pt>
                <c:pt idx="257">
                  <c:v>4.2503462152400001E-2</c:v>
                </c:pt>
                <c:pt idx="258">
                  <c:v>4.2415599226600001E-2</c:v>
                </c:pt>
                <c:pt idx="259">
                  <c:v>4.2327738872699999E-2</c:v>
                </c:pt>
                <c:pt idx="260">
                  <c:v>4.2239881106700003E-2</c:v>
                </c:pt>
                <c:pt idx="261">
                  <c:v>4.2158435150700002E-2</c:v>
                </c:pt>
                <c:pt idx="262">
                  <c:v>4.2070878105299997E-2</c:v>
                </c:pt>
                <c:pt idx="263">
                  <c:v>4.1982586418999997E-2</c:v>
                </c:pt>
                <c:pt idx="264">
                  <c:v>4.1895478713399999E-2</c:v>
                </c:pt>
                <c:pt idx="265">
                  <c:v>4.1809039586300001E-2</c:v>
                </c:pt>
                <c:pt idx="266">
                  <c:v>4.1722602158100003E-2</c:v>
                </c:pt>
                <c:pt idx="267">
                  <c:v>4.1636166439399998E-2</c:v>
                </c:pt>
                <c:pt idx="268">
                  <c:v>4.1549732440900003E-2</c:v>
                </c:pt>
                <c:pt idx="269">
                  <c:v>4.1463300173399997E-2</c:v>
                </c:pt>
                <c:pt idx="270">
                  <c:v>4.1376869647700001E-2</c:v>
                </c:pt>
                <c:pt idx="271">
                  <c:v>4.1290440874800001E-2</c:v>
                </c:pt>
                <c:pt idx="272">
                  <c:v>4.1204013865599999E-2</c:v>
                </c:pt>
                <c:pt idx="273">
                  <c:v>4.1117588631300002E-2</c:v>
                </c:pt>
                <c:pt idx="274">
                  <c:v>4.1031165183100002E-2</c:v>
                </c:pt>
                <c:pt idx="275">
                  <c:v>4.0944743532399998E-2</c:v>
                </c:pt>
                <c:pt idx="276">
                  <c:v>4.0864580610100003E-2</c:v>
                </c:pt>
                <c:pt idx="277">
                  <c:v>4.0787103046299997E-2</c:v>
                </c:pt>
                <c:pt idx="278">
                  <c:v>4.07096286472E-2</c:v>
                </c:pt>
                <c:pt idx="279">
                  <c:v>4.0632157431000002E-2</c:v>
                </c:pt>
                <c:pt idx="280">
                  <c:v>4.0553832685199999E-2</c:v>
                </c:pt>
                <c:pt idx="281">
                  <c:v>4.0475261914900001E-2</c:v>
                </c:pt>
                <c:pt idx="282">
                  <c:v>4.0396696015399997E-2</c:v>
                </c:pt>
                <c:pt idx="283">
                  <c:v>4.0318135015199999E-2</c:v>
                </c:pt>
                <c:pt idx="284">
                  <c:v>4.0239578943200002E-2</c:v>
                </c:pt>
                <c:pt idx="285">
                  <c:v>4.01610278281E-2</c:v>
                </c:pt>
                <c:pt idx="286">
                  <c:v>4.0082481699100003E-2</c:v>
                </c:pt>
                <c:pt idx="287">
                  <c:v>4.0003940585600001E-2</c:v>
                </c:pt>
                <c:pt idx="288">
                  <c:v>3.9925404517200003E-2</c:v>
                </c:pt>
                <c:pt idx="289">
                  <c:v>3.9846204646E-2</c:v>
                </c:pt>
                <c:pt idx="290">
                  <c:v>3.97655212247E-2</c:v>
                </c:pt>
                <c:pt idx="291">
                  <c:v>3.9684840338800001E-2</c:v>
                </c:pt>
                <c:pt idx="292">
                  <c:v>3.96041620038E-2</c:v>
                </c:pt>
                <c:pt idx="293">
                  <c:v>3.9523486235299998E-2</c:v>
                </c:pt>
                <c:pt idx="294">
                  <c:v>3.9442813049100002E-2</c:v>
                </c:pt>
                <c:pt idx="295">
                  <c:v>3.9362142460999998E-2</c:v>
                </c:pt>
                <c:pt idx="296">
                  <c:v>3.9281474487100003E-2</c:v>
                </c:pt>
                <c:pt idx="297">
                  <c:v>3.92008091435E-2</c:v>
                </c:pt>
                <c:pt idx="298">
                  <c:v>3.9120146446499998E-2</c:v>
                </c:pt>
                <c:pt idx="299">
                  <c:v>3.9034038548100003E-2</c:v>
                </c:pt>
                <c:pt idx="300">
                  <c:v>3.8947699120399998E-2</c:v>
                </c:pt>
                <c:pt idx="301">
                  <c:v>3.8861360212399998E-2</c:v>
                </c:pt>
                <c:pt idx="302">
                  <c:v>3.8775021827400002E-2</c:v>
                </c:pt>
                <c:pt idx="303">
                  <c:v>3.8688683969E-2</c:v>
                </c:pt>
                <c:pt idx="304">
                  <c:v>3.8602346640700003E-2</c:v>
                </c:pt>
                <c:pt idx="305">
                  <c:v>3.8516009846099999E-2</c:v>
                </c:pt>
                <c:pt idx="306">
                  <c:v>3.8438962272599998E-2</c:v>
                </c:pt>
                <c:pt idx="307">
                  <c:v>3.8362175257499999E-2</c:v>
                </c:pt>
                <c:pt idx="308">
                  <c:v>3.8285398440599999E-2</c:v>
                </c:pt>
                <c:pt idx="309">
                  <c:v>3.8208631883300002E-2</c:v>
                </c:pt>
                <c:pt idx="310">
                  <c:v>3.8127132325900003E-2</c:v>
                </c:pt>
                <c:pt idx="311">
                  <c:v>3.8026830240400003E-2</c:v>
                </c:pt>
                <c:pt idx="312">
                  <c:v>3.7926532487800001E-2</c:v>
                </c:pt>
                <c:pt idx="313">
                  <c:v>3.78212214087E-2</c:v>
                </c:pt>
                <c:pt idx="314">
                  <c:v>3.7715228397599998E-2</c:v>
                </c:pt>
                <c:pt idx="315">
                  <c:v>3.7609239192499998E-2</c:v>
                </c:pt>
                <c:pt idx="316">
                  <c:v>3.7503253825700002E-2</c:v>
                </c:pt>
                <c:pt idx="317">
                  <c:v>3.7397272329699999E-2</c:v>
                </c:pt>
                <c:pt idx="318">
                  <c:v>3.7294798379699998E-2</c:v>
                </c:pt>
                <c:pt idx="319">
                  <c:v>3.7193223336699999E-2</c:v>
                </c:pt>
                <c:pt idx="320">
                  <c:v>3.7091648982100003E-2</c:v>
                </c:pt>
                <c:pt idx="321">
                  <c:v>3.6990075321600001E-2</c:v>
                </c:pt>
                <c:pt idx="322">
                  <c:v>3.6888772682399998E-2</c:v>
                </c:pt>
                <c:pt idx="323">
                  <c:v>3.6799160725699998E-2</c:v>
                </c:pt>
                <c:pt idx="324">
                  <c:v>3.6713017367299997E-2</c:v>
                </c:pt>
                <c:pt idx="325">
                  <c:v>3.6627924381499997E-2</c:v>
                </c:pt>
                <c:pt idx="326">
                  <c:v>3.65428414331E-2</c:v>
                </c:pt>
                <c:pt idx="327">
                  <c:v>3.6457768592199999E-2</c:v>
                </c:pt>
                <c:pt idx="328">
                  <c:v>3.6373075191700001E-2</c:v>
                </c:pt>
                <c:pt idx="329">
                  <c:v>3.6292718351099998E-2</c:v>
                </c:pt>
                <c:pt idx="330">
                  <c:v>3.6212369590699997E-2</c:v>
                </c:pt>
                <c:pt idx="331">
                  <c:v>3.6132028964400001E-2</c:v>
                </c:pt>
                <c:pt idx="332">
                  <c:v>3.6051696526499998E-2</c:v>
                </c:pt>
                <c:pt idx="333">
                  <c:v>3.5971372331900002E-2</c:v>
                </c:pt>
                <c:pt idx="334">
                  <c:v>3.5891665137100001E-2</c:v>
                </c:pt>
                <c:pt idx="335">
                  <c:v>3.58129080165E-2</c:v>
                </c:pt>
                <c:pt idx="336">
                  <c:v>3.5734153023499998E-2</c:v>
                </c:pt>
                <c:pt idx="337">
                  <c:v>3.5655400172200001E-2</c:v>
                </c:pt>
                <c:pt idx="338">
                  <c:v>3.5576649476799997E-2</c:v>
                </c:pt>
                <c:pt idx="339">
                  <c:v>3.5497900951700002E-2</c:v>
                </c:pt>
                <c:pt idx="340">
                  <c:v>3.5419154611400001E-2</c:v>
                </c:pt>
                <c:pt idx="341">
                  <c:v>3.5343115786099999E-2</c:v>
                </c:pt>
                <c:pt idx="342">
                  <c:v>3.5272820232100002E-2</c:v>
                </c:pt>
                <c:pt idx="343">
                  <c:v>3.5202528854199999E-2</c:v>
                </c:pt>
                <c:pt idx="344">
                  <c:v>3.5132241677500002E-2</c:v>
                </c:pt>
                <c:pt idx="345">
                  <c:v>3.5061958727100002E-2</c:v>
                </c:pt>
                <c:pt idx="346">
                  <c:v>3.4991680028600002E-2</c:v>
                </c:pt>
                <c:pt idx="347">
                  <c:v>3.4921405607699997E-2</c:v>
                </c:pt>
                <c:pt idx="348">
                  <c:v>3.4852887122599999E-2</c:v>
                </c:pt>
                <c:pt idx="349">
                  <c:v>3.47853525468E-2</c:v>
                </c:pt>
                <c:pt idx="350">
                  <c:v>3.4717820669100001E-2</c:v>
                </c:pt>
                <c:pt idx="351">
                  <c:v>3.4650291505399999E-2</c:v>
                </c:pt>
                <c:pt idx="352">
                  <c:v>3.4582765071599998E-2</c:v>
                </c:pt>
                <c:pt idx="353">
                  <c:v>3.4515241383600001E-2</c:v>
                </c:pt>
                <c:pt idx="354">
                  <c:v>3.4447720457600001E-2</c:v>
                </c:pt>
                <c:pt idx="355">
                  <c:v>3.43802023099E-2</c:v>
                </c:pt>
                <c:pt idx="356">
                  <c:v>3.4302073754699999E-2</c:v>
                </c:pt>
                <c:pt idx="357">
                  <c:v>3.4222285057100003E-2</c:v>
                </c:pt>
                <c:pt idx="358">
                  <c:v>3.4142631502400003E-2</c:v>
                </c:pt>
                <c:pt idx="359">
                  <c:v>3.4065687407099997E-2</c:v>
                </c:pt>
                <c:pt idx="360">
                  <c:v>3.3997510324000002E-2</c:v>
                </c:pt>
                <c:pt idx="361">
                  <c:v>3.3932343591099999E-2</c:v>
                </c:pt>
                <c:pt idx="362">
                  <c:v>3.3867179222999998E-2</c:v>
                </c:pt>
                <c:pt idx="363">
                  <c:v>3.38020172337E-2</c:v>
                </c:pt>
                <c:pt idx="364">
                  <c:v>3.37368576367E-2</c:v>
                </c:pt>
                <c:pt idx="365">
                  <c:v>3.3671047749600003E-2</c:v>
                </c:pt>
                <c:pt idx="366">
                  <c:v>3.3603024043299998E-2</c:v>
                </c:pt>
                <c:pt idx="367">
                  <c:v>3.3533672777999998E-2</c:v>
                </c:pt>
                <c:pt idx="368">
                  <c:v>3.3459934860799997E-2</c:v>
                </c:pt>
                <c:pt idx="369">
                  <c:v>3.3386200464299999E-2</c:v>
                </c:pt>
                <c:pt idx="370">
                  <c:v>3.3312469611799997E-2</c:v>
                </c:pt>
                <c:pt idx="371">
                  <c:v>3.3238742326799998E-2</c:v>
                </c:pt>
                <c:pt idx="372">
                  <c:v>3.3165018633199997E-2</c:v>
                </c:pt>
                <c:pt idx="373">
                  <c:v>3.3091298555000002E-2</c:v>
                </c:pt>
                <c:pt idx="374">
                  <c:v>3.3017582116399997E-2</c:v>
                </c:pt>
                <c:pt idx="375">
                  <c:v>3.2943869341799999E-2</c:v>
                </c:pt>
                <c:pt idx="376">
                  <c:v>3.2870160255899998E-2</c:v>
                </c:pt>
                <c:pt idx="377">
                  <c:v>3.2796454883600001E-2</c:v>
                </c:pt>
                <c:pt idx="378">
                  <c:v>3.2722753249899997E-2</c:v>
                </c:pt>
                <c:pt idx="379">
                  <c:v>3.2655088180999998E-2</c:v>
                </c:pt>
                <c:pt idx="380">
                  <c:v>3.2600082695199997E-2</c:v>
                </c:pt>
                <c:pt idx="381">
                  <c:v>3.2545081388600003E-2</c:v>
                </c:pt>
                <c:pt idx="382">
                  <c:v>3.2490084282499998E-2</c:v>
                </c:pt>
                <c:pt idx="383">
                  <c:v>3.2435091398099997E-2</c:v>
                </c:pt>
                <c:pt idx="384">
                  <c:v>3.2380102757100002E-2</c:v>
                </c:pt>
                <c:pt idx="385">
                  <c:v>3.2325118381000002E-2</c:v>
                </c:pt>
                <c:pt idx="386">
                  <c:v>3.2270138291700001E-2</c:v>
                </c:pt>
                <c:pt idx="387">
                  <c:v>3.2215162511100001E-2</c:v>
                </c:pt>
                <c:pt idx="388">
                  <c:v>3.2160191061400001E-2</c:v>
                </c:pt>
                <c:pt idx="389">
                  <c:v>3.2105223964700003E-2</c:v>
                </c:pt>
                <c:pt idx="390">
                  <c:v>3.2050261243399998E-2</c:v>
                </c:pt>
                <c:pt idx="391">
                  <c:v>3.1995075585100001E-2</c:v>
                </c:pt>
                <c:pt idx="392">
                  <c:v>3.1938589018099997E-2</c:v>
                </c:pt>
                <c:pt idx="393">
                  <c:v>3.1882103311700001E-2</c:v>
                </c:pt>
                <c:pt idx="394">
                  <c:v>3.1821473037000003E-2</c:v>
                </c:pt>
                <c:pt idx="395">
                  <c:v>3.1760442461200002E-2</c:v>
                </c:pt>
                <c:pt idx="396">
                  <c:v>3.1699414157500001E-2</c:v>
                </c:pt>
                <c:pt idx="397">
                  <c:v>3.1638388138899999E-2</c:v>
                </c:pt>
                <c:pt idx="398">
                  <c:v>3.1577364418799998E-2</c:v>
                </c:pt>
                <c:pt idx="399">
                  <c:v>3.1516343010499999E-2</c:v>
                </c:pt>
                <c:pt idx="400">
                  <c:v>3.1455323927399997E-2</c:v>
                </c:pt>
                <c:pt idx="401">
                  <c:v>3.1394765743E-2</c:v>
                </c:pt>
                <c:pt idx="402">
                  <c:v>3.1341496877699999E-2</c:v>
                </c:pt>
                <c:pt idx="403">
                  <c:v>3.12882409609E-2</c:v>
                </c:pt>
                <c:pt idx="404">
                  <c:v>3.12349980588E-2</c:v>
                </c:pt>
                <c:pt idx="405">
                  <c:v>3.11817682381E-2</c:v>
                </c:pt>
                <c:pt idx="406">
                  <c:v>3.1128551566000001E-2</c:v>
                </c:pt>
                <c:pt idx="407">
                  <c:v>3.1075348110000001E-2</c:v>
                </c:pt>
                <c:pt idx="408">
                  <c:v>3.1022157937999999E-2</c:v>
                </c:pt>
                <c:pt idx="409">
                  <c:v>3.0971460165099999E-2</c:v>
                </c:pt>
                <c:pt idx="410">
                  <c:v>3.0923308920599999E-2</c:v>
                </c:pt>
                <c:pt idx="411">
                  <c:v>3.0875160346800001E-2</c:v>
                </c:pt>
                <c:pt idx="412">
                  <c:v>3.0827014456200001E-2</c:v>
                </c:pt>
                <c:pt idx="413">
                  <c:v>3.0778871261199998E-2</c:v>
                </c:pt>
                <c:pt idx="414">
                  <c:v>3.07307307747E-2</c:v>
                </c:pt>
                <c:pt idx="415">
                  <c:v>3.0682593009299999E-2</c:v>
                </c:pt>
                <c:pt idx="416">
                  <c:v>3.0634457977900001E-2</c:v>
                </c:pt>
                <c:pt idx="417">
                  <c:v>3.0587952457200002E-2</c:v>
                </c:pt>
                <c:pt idx="418">
                  <c:v>3.0542145267200001E-2</c:v>
                </c:pt>
                <c:pt idx="419">
                  <c:v>3.0496340705399999E-2</c:v>
                </c:pt>
                <c:pt idx="420">
                  <c:v>3.04505387837E-2</c:v>
                </c:pt>
                <c:pt idx="421">
                  <c:v>3.0404739514099999E-2</c:v>
                </c:pt>
                <c:pt idx="422">
                  <c:v>3.0358942908500001E-2</c:v>
                </c:pt>
                <c:pt idx="423">
                  <c:v>3.0313148979100001E-2</c:v>
                </c:pt>
                <c:pt idx="424">
                  <c:v>3.0267357738E-2</c:v>
                </c:pt>
                <c:pt idx="425">
                  <c:v>3.0221569197299999E-2</c:v>
                </c:pt>
                <c:pt idx="426">
                  <c:v>3.0175783369500001E-2</c:v>
                </c:pt>
                <c:pt idx="427">
                  <c:v>3.0130000266799999E-2</c:v>
                </c:pt>
                <c:pt idx="428">
                  <c:v>3.0085382246399998E-2</c:v>
                </c:pt>
                <c:pt idx="429">
                  <c:v>3.0040812556499999E-2</c:v>
                </c:pt>
                <c:pt idx="430">
                  <c:v>2.9996253799800001E-2</c:v>
                </c:pt>
                <c:pt idx="431">
                  <c:v>2.9951706025E-2</c:v>
                </c:pt>
                <c:pt idx="432">
                  <c:v>2.9907169281300001E-2</c:v>
                </c:pt>
                <c:pt idx="433">
                  <c:v>2.9868449077300002E-2</c:v>
                </c:pt>
                <c:pt idx="434">
                  <c:v>2.9836714233600001E-2</c:v>
                </c:pt>
                <c:pt idx="435">
                  <c:v>2.9804989380000001E-2</c:v>
                </c:pt>
                <c:pt idx="436">
                  <c:v>2.9773274548400001E-2</c:v>
                </c:pt>
                <c:pt idx="437">
                  <c:v>2.9741569770999999E-2</c:v>
                </c:pt>
                <c:pt idx="438">
                  <c:v>2.97077848009E-2</c:v>
                </c:pt>
                <c:pt idx="439">
                  <c:v>2.96715279091E-2</c:v>
                </c:pt>
                <c:pt idx="440">
                  <c:v>2.9635273842400001E-2</c:v>
                </c:pt>
                <c:pt idx="441">
                  <c:v>2.9599022611199999E-2</c:v>
                </c:pt>
                <c:pt idx="442">
                  <c:v>2.9562774226E-2</c:v>
                </c:pt>
                <c:pt idx="443">
                  <c:v>2.9526528697199999E-2</c:v>
                </c:pt>
                <c:pt idx="444">
                  <c:v>2.94902860354E-2</c:v>
                </c:pt>
                <c:pt idx="445">
                  <c:v>2.94540462511E-2</c:v>
                </c:pt>
                <c:pt idx="446">
                  <c:v>2.9417809354900001E-2</c:v>
                </c:pt>
                <c:pt idx="447">
                  <c:v>2.9381575357700002E-2</c:v>
                </c:pt>
                <c:pt idx="448">
                  <c:v>2.9344808863200001E-2</c:v>
                </c:pt>
                <c:pt idx="449">
                  <c:v>2.9307850755799999E-2</c:v>
                </c:pt>
                <c:pt idx="450">
                  <c:v>2.9270893904900001E-2</c:v>
                </c:pt>
                <c:pt idx="451">
                  <c:v>2.9233938315299999E-2</c:v>
                </c:pt>
                <c:pt idx="452">
                  <c:v>2.9196983991799999E-2</c:v>
                </c:pt>
                <c:pt idx="453">
                  <c:v>2.9160030939299999E-2</c:v>
                </c:pt>
                <c:pt idx="454">
                  <c:v>2.91303777114E-2</c:v>
                </c:pt>
                <c:pt idx="455">
                  <c:v>2.9102234137399999E-2</c:v>
                </c:pt>
                <c:pt idx="456">
                  <c:v>2.90740937112E-2</c:v>
                </c:pt>
                <c:pt idx="457">
                  <c:v>2.90459564421E-2</c:v>
                </c:pt>
                <c:pt idx="458">
                  <c:v>2.90178223391E-2</c:v>
                </c:pt>
                <c:pt idx="459">
                  <c:v>2.89899188107E-2</c:v>
                </c:pt>
                <c:pt idx="460">
                  <c:v>2.89623628472E-2</c:v>
                </c:pt>
                <c:pt idx="461">
                  <c:v>2.8934807664100001E-2</c:v>
                </c:pt>
                <c:pt idx="462">
                  <c:v>2.89072532639E-2</c:v>
                </c:pt>
                <c:pt idx="463">
                  <c:v>2.8879699648800002E-2</c:v>
                </c:pt>
                <c:pt idx="464">
                  <c:v>2.8852146820899999E-2</c:v>
                </c:pt>
                <c:pt idx="465">
                  <c:v>2.8824594782500001E-2</c:v>
                </c:pt>
                <c:pt idx="466">
                  <c:v>2.8797043535999999E-2</c:v>
                </c:pt>
                <c:pt idx="467">
                  <c:v>2.8769493083599999E-2</c:v>
                </c:pt>
                <c:pt idx="468">
                  <c:v>2.87449093425E-2</c:v>
                </c:pt>
                <c:pt idx="469">
                  <c:v>2.8729201983899999E-2</c:v>
                </c:pt>
                <c:pt idx="470">
                  <c:v>2.8715204129499999E-2</c:v>
                </c:pt>
                <c:pt idx="471">
                  <c:v>2.8701213941399999E-2</c:v>
                </c:pt>
                <c:pt idx="472">
                  <c:v>2.86872314309E-2</c:v>
                </c:pt>
                <c:pt idx="473">
                  <c:v>2.8673256609200001E-2</c:v>
                </c:pt>
                <c:pt idx="474">
                  <c:v>2.86592894875E-2</c:v>
                </c:pt>
                <c:pt idx="475">
                  <c:v>2.86453300772E-2</c:v>
                </c:pt>
                <c:pt idx="476">
                  <c:v>2.8631378389400001E-2</c:v>
                </c:pt>
                <c:pt idx="477">
                  <c:v>2.8617434435500001E-2</c:v>
                </c:pt>
                <c:pt idx="478">
                  <c:v>2.8603498226700001E-2</c:v>
                </c:pt>
                <c:pt idx="479">
                  <c:v>2.8592168121199999E-2</c:v>
                </c:pt>
                <c:pt idx="480">
                  <c:v>2.8581533762000001E-2</c:v>
                </c:pt>
                <c:pt idx="481">
                  <c:v>2.8570903305599998E-2</c:v>
                </c:pt>
                <c:pt idx="482">
                  <c:v>2.8560276756300001E-2</c:v>
                </c:pt>
                <c:pt idx="483">
                  <c:v>2.8549654118499999E-2</c:v>
                </c:pt>
                <c:pt idx="484">
                  <c:v>2.8539099031699999E-2</c:v>
                </c:pt>
                <c:pt idx="485">
                  <c:v>2.85340720858E-2</c:v>
                </c:pt>
                <c:pt idx="486">
                  <c:v>2.8529046798200002E-2</c:v>
                </c:pt>
                <c:pt idx="487">
                  <c:v>2.8524023169899999E-2</c:v>
                </c:pt>
                <c:pt idx="488">
                  <c:v>2.8519001201599999E-2</c:v>
                </c:pt>
                <c:pt idx="489">
                  <c:v>2.85139808942E-2</c:v>
                </c:pt>
                <c:pt idx="490">
                  <c:v>2.85089622487E-2</c:v>
                </c:pt>
                <c:pt idx="491">
                  <c:v>2.8503945265899999E-2</c:v>
                </c:pt>
                <c:pt idx="492">
                  <c:v>2.8498929946699999E-2</c:v>
                </c:pt>
                <c:pt idx="493">
                  <c:v>2.8493916292000002E-2</c:v>
                </c:pt>
                <c:pt idx="494">
                  <c:v>2.84889043026E-2</c:v>
                </c:pt>
                <c:pt idx="495">
                  <c:v>2.8483893979500002E-2</c:v>
                </c:pt>
                <c:pt idx="496">
                  <c:v>2.84788853234E-2</c:v>
                </c:pt>
                <c:pt idx="497">
                  <c:v>2.8473878335400001E-2</c:v>
                </c:pt>
                <c:pt idx="498">
                  <c:v>2.8467819499099999E-2</c:v>
                </c:pt>
                <c:pt idx="499">
                  <c:v>2.8460357266700001E-2</c:v>
                </c:pt>
                <c:pt idx="500">
                  <c:v>2.8452895443999999E-2</c:v>
                </c:pt>
                <c:pt idx="501">
                  <c:v>2.8445434031399999E-2</c:v>
                </c:pt>
                <c:pt idx="502">
                  <c:v>2.8447946450000001E-2</c:v>
                </c:pt>
                <c:pt idx="503">
                  <c:v>2.8453689823700001E-2</c:v>
                </c:pt>
                <c:pt idx="504">
                  <c:v>2.8459434202500002E-2</c:v>
                </c:pt>
                <c:pt idx="505">
                  <c:v>2.8465179585799999E-2</c:v>
                </c:pt>
                <c:pt idx="506">
                  <c:v>2.8470925973000001E-2</c:v>
                </c:pt>
                <c:pt idx="507">
                  <c:v>2.8476673363399999E-2</c:v>
                </c:pt>
                <c:pt idx="508">
                  <c:v>2.8482421756599999E-2</c:v>
                </c:pt>
                <c:pt idx="509">
                  <c:v>2.84888131184E-2</c:v>
                </c:pt>
                <c:pt idx="510">
                  <c:v>2.84954615156E-2</c:v>
                </c:pt>
                <c:pt idx="511">
                  <c:v>2.8502111977800001E-2</c:v>
                </c:pt>
                <c:pt idx="512">
                  <c:v>2.8508764503500001E-2</c:v>
                </c:pt>
                <c:pt idx="513">
                  <c:v>2.8515419091399999E-2</c:v>
                </c:pt>
                <c:pt idx="514">
                  <c:v>2.852207574E-2</c:v>
                </c:pt>
                <c:pt idx="515">
                  <c:v>2.8528734447899998E-2</c:v>
                </c:pt>
                <c:pt idx="516">
                  <c:v>2.8535395213500001E-2</c:v>
                </c:pt>
                <c:pt idx="517">
                  <c:v>2.8542058035500001E-2</c:v>
                </c:pt>
                <c:pt idx="518">
                  <c:v>2.8548722912400001E-2</c:v>
                </c:pt>
                <c:pt idx="519">
                  <c:v>2.85553898428E-2</c:v>
                </c:pt>
                <c:pt idx="520">
                  <c:v>2.85632527712E-2</c:v>
                </c:pt>
                <c:pt idx="521">
                  <c:v>2.8571416919299999E-2</c:v>
                </c:pt>
                <c:pt idx="522">
                  <c:v>2.8579583561300002E-2</c:v>
                </c:pt>
                <c:pt idx="523">
                  <c:v>2.8595285924199999E-2</c:v>
                </c:pt>
                <c:pt idx="524">
                  <c:v>2.8617879171200001E-2</c:v>
                </c:pt>
                <c:pt idx="525">
                  <c:v>2.86404786859E-2</c:v>
                </c:pt>
                <c:pt idx="526">
                  <c:v>2.86630844536E-2</c:v>
                </c:pt>
                <c:pt idx="527">
                  <c:v>2.8685696459500001E-2</c:v>
                </c:pt>
                <c:pt idx="528">
                  <c:v>2.8708314688799998E-2</c:v>
                </c:pt>
                <c:pt idx="529">
                  <c:v>2.8730939126800002E-2</c:v>
                </c:pt>
                <c:pt idx="530">
                  <c:v>2.8753569758900002E-2</c:v>
                </c:pt>
                <c:pt idx="531">
                  <c:v>2.87762065704E-2</c:v>
                </c:pt>
                <c:pt idx="532">
                  <c:v>2.8798849546799999E-2</c:v>
                </c:pt>
                <c:pt idx="533">
                  <c:v>2.88214986735E-2</c:v>
                </c:pt>
                <c:pt idx="534">
                  <c:v>2.88441539361E-2</c:v>
                </c:pt>
                <c:pt idx="535">
                  <c:v>2.8867747162900002E-2</c:v>
                </c:pt>
                <c:pt idx="536">
                  <c:v>2.8893157698100001E-2</c:v>
                </c:pt>
                <c:pt idx="537">
                  <c:v>2.89185691582E-2</c:v>
                </c:pt>
                <c:pt idx="538">
                  <c:v>2.8943933445E-2</c:v>
                </c:pt>
                <c:pt idx="539">
                  <c:v>2.8968753431899998E-2</c:v>
                </c:pt>
                <c:pt idx="540">
                  <c:v>2.8993583131099999E-2</c:v>
                </c:pt>
                <c:pt idx="541">
                  <c:v>2.90184225176E-2</c:v>
                </c:pt>
                <c:pt idx="542">
                  <c:v>2.9043271566499999E-2</c:v>
                </c:pt>
                <c:pt idx="543">
                  <c:v>2.9067434786100001E-2</c:v>
                </c:pt>
                <c:pt idx="544">
                  <c:v>2.9091395043200002E-2</c:v>
                </c:pt>
                <c:pt idx="545">
                  <c:v>2.91153563417E-2</c:v>
                </c:pt>
                <c:pt idx="546">
                  <c:v>2.9139318679199999E-2</c:v>
                </c:pt>
                <c:pt idx="547">
                  <c:v>2.9166476572399999E-2</c:v>
                </c:pt>
                <c:pt idx="548">
                  <c:v>2.9199058746400001E-2</c:v>
                </c:pt>
                <c:pt idx="549">
                  <c:v>2.9236873984E-2</c:v>
                </c:pt>
                <c:pt idx="550">
                  <c:v>2.9274692019200001E-2</c:v>
                </c:pt>
                <c:pt idx="551">
                  <c:v>2.9312512841200001E-2</c:v>
                </c:pt>
                <c:pt idx="552">
                  <c:v>2.93503364392E-2</c:v>
                </c:pt>
                <c:pt idx="553">
                  <c:v>2.9388162802499999E-2</c:v>
                </c:pt>
                <c:pt idx="554">
                  <c:v>2.9425991920400001E-2</c:v>
                </c:pt>
                <c:pt idx="555">
                  <c:v>2.9463823782399999E-2</c:v>
                </c:pt>
                <c:pt idx="556">
                  <c:v>2.95016583778E-2</c:v>
                </c:pt>
                <c:pt idx="557">
                  <c:v>2.9539495696199999E-2</c:v>
                </c:pt>
                <c:pt idx="558">
                  <c:v>2.9577895301499998E-2</c:v>
                </c:pt>
                <c:pt idx="559">
                  <c:v>2.9617645306000001E-2</c:v>
                </c:pt>
                <c:pt idx="560">
                  <c:v>2.96574013559E-2</c:v>
                </c:pt>
                <c:pt idx="561">
                  <c:v>2.9697163427E-2</c:v>
                </c:pt>
                <c:pt idx="562">
                  <c:v>2.9736931495E-2</c:v>
                </c:pt>
                <c:pt idx="563">
                  <c:v>2.9776705535999998E-2</c:v>
                </c:pt>
                <c:pt idx="564">
                  <c:v>2.9816485526100001E-2</c:v>
                </c:pt>
                <c:pt idx="565">
                  <c:v>2.98562714415E-2</c:v>
                </c:pt>
                <c:pt idx="566">
                  <c:v>2.98960632585E-2</c:v>
                </c:pt>
                <c:pt idx="567">
                  <c:v>2.9935860953599999E-2</c:v>
                </c:pt>
                <c:pt idx="568">
                  <c:v>2.9975664503400001E-2</c:v>
                </c:pt>
                <c:pt idx="569">
                  <c:v>3.0015473884499998E-2</c:v>
                </c:pt>
                <c:pt idx="570">
                  <c:v>3.0062943137999999E-2</c:v>
                </c:pt>
                <c:pt idx="571">
                  <c:v>3.01124208622E-2</c:v>
                </c:pt>
                <c:pt idx="572">
                  <c:v>3.0161899265699999E-2</c:v>
                </c:pt>
                <c:pt idx="573">
                  <c:v>3.0211378345200001E-2</c:v>
                </c:pt>
                <c:pt idx="574">
                  <c:v>3.0260858097399999E-2</c:v>
                </c:pt>
                <c:pt idx="575">
                  <c:v>3.0310338518899999E-2</c:v>
                </c:pt>
                <c:pt idx="576">
                  <c:v>3.0359819606599999E-2</c:v>
                </c:pt>
                <c:pt idx="577">
                  <c:v>3.0409301357099999E-2</c:v>
                </c:pt>
                <c:pt idx="578">
                  <c:v>3.0458783767200001E-2</c:v>
                </c:pt>
                <c:pt idx="579">
                  <c:v>3.0508266833700001E-2</c:v>
                </c:pt>
                <c:pt idx="580">
                  <c:v>3.0557750553500001E-2</c:v>
                </c:pt>
                <c:pt idx="581">
                  <c:v>3.0607234923299999E-2</c:v>
                </c:pt>
                <c:pt idx="582">
                  <c:v>3.065671994E-2</c:v>
                </c:pt>
                <c:pt idx="583">
                  <c:v>3.0706205600500001E-2</c:v>
                </c:pt>
                <c:pt idx="584">
                  <c:v>3.07535204116E-2</c:v>
                </c:pt>
                <c:pt idx="585">
                  <c:v>3.0796382572899999E-2</c:v>
                </c:pt>
                <c:pt idx="586">
                  <c:v>3.0839246124800001E-2</c:v>
                </c:pt>
                <c:pt idx="587">
                  <c:v>3.08821110613E-2</c:v>
                </c:pt>
                <c:pt idx="588">
                  <c:v>3.09249773769E-2</c:v>
                </c:pt>
                <c:pt idx="589">
                  <c:v>3.0967845065599998E-2</c:v>
                </c:pt>
                <c:pt idx="590">
                  <c:v>3.1010714121899999E-2</c:v>
                </c:pt>
                <c:pt idx="591">
                  <c:v>3.1053584540100002E-2</c:v>
                </c:pt>
                <c:pt idx="592">
                  <c:v>3.10964563145E-2</c:v>
                </c:pt>
                <c:pt idx="593">
                  <c:v>3.1139329439499999E-2</c:v>
                </c:pt>
                <c:pt idx="594">
                  <c:v>3.1182203909600002E-2</c:v>
                </c:pt>
                <c:pt idx="595">
                  <c:v>3.1225079719300001E-2</c:v>
                </c:pt>
                <c:pt idx="596">
                  <c:v>3.1267956862900001E-2</c:v>
                </c:pt>
                <c:pt idx="597">
                  <c:v>3.1310835335099998E-2</c:v>
                </c:pt>
                <c:pt idx="598">
                  <c:v>3.1353715130299997E-2</c:v>
                </c:pt>
                <c:pt idx="599">
                  <c:v>3.1396596243299997E-2</c:v>
                </c:pt>
                <c:pt idx="600">
                  <c:v>3.1439478668499998E-2</c:v>
                </c:pt>
                <c:pt idx="601">
                  <c:v>3.1482362400599997E-2</c:v>
                </c:pt>
                <c:pt idx="602">
                  <c:v>3.1523890899999997E-2</c:v>
                </c:pt>
                <c:pt idx="603">
                  <c:v>3.1588681152600002E-2</c:v>
                </c:pt>
                <c:pt idx="604">
                  <c:v>3.1656156249999998E-2</c:v>
                </c:pt>
                <c:pt idx="605">
                  <c:v>3.1723663428600002E-2</c:v>
                </c:pt>
                <c:pt idx="606">
                  <c:v>3.1791202483999997E-2</c:v>
                </c:pt>
                <c:pt idx="607">
                  <c:v>3.1858773213399999E-2</c:v>
                </c:pt>
                <c:pt idx="608">
                  <c:v>3.1924384581399998E-2</c:v>
                </c:pt>
                <c:pt idx="609">
                  <c:v>3.1987124132E-2</c:v>
                </c:pt>
                <c:pt idx="610">
                  <c:v>3.2049871981199997E-2</c:v>
                </c:pt>
                <c:pt idx="611">
                  <c:v>3.21126280803E-2</c:v>
                </c:pt>
                <c:pt idx="612">
                  <c:v>3.2175392381199999E-2</c:v>
                </c:pt>
                <c:pt idx="613">
                  <c:v>3.2238164835799998E-2</c:v>
                </c:pt>
                <c:pt idx="614">
                  <c:v>3.2300945396699997E-2</c:v>
                </c:pt>
                <c:pt idx="615">
                  <c:v>3.2363734016599997E-2</c:v>
                </c:pt>
                <c:pt idx="616">
                  <c:v>3.2426530648800002E-2</c:v>
                </c:pt>
                <c:pt idx="617">
                  <c:v>3.2489169104099998E-2</c:v>
                </c:pt>
                <c:pt idx="618">
                  <c:v>3.2551363888199999E-2</c:v>
                </c:pt>
                <c:pt idx="619">
                  <c:v>3.2613564858499998E-2</c:v>
                </c:pt>
                <c:pt idx="620">
                  <c:v>3.2675771979700001E-2</c:v>
                </c:pt>
                <c:pt idx="621">
                  <c:v>3.2737985216799999E-2</c:v>
                </c:pt>
                <c:pt idx="622">
                  <c:v>3.2800204534899999E-2</c:v>
                </c:pt>
                <c:pt idx="623">
                  <c:v>3.2862429899599997E-2</c:v>
                </c:pt>
                <c:pt idx="624">
                  <c:v>3.2924661276400001E-2</c:v>
                </c:pt>
                <c:pt idx="625">
                  <c:v>3.2986898631499999E-2</c:v>
                </c:pt>
                <c:pt idx="626">
                  <c:v>3.3049141931000003E-2</c:v>
                </c:pt>
                <c:pt idx="627">
                  <c:v>3.31113911414E-2</c:v>
                </c:pt>
                <c:pt idx="628">
                  <c:v>3.31736462294E-2</c:v>
                </c:pt>
                <c:pt idx="629">
                  <c:v>3.3239653505299997E-2</c:v>
                </c:pt>
                <c:pt idx="630">
                  <c:v>3.3307829413100003E-2</c:v>
                </c:pt>
                <c:pt idx="631">
                  <c:v>3.3376096445099999E-2</c:v>
                </c:pt>
                <c:pt idx="632">
                  <c:v>3.3444446173900001E-2</c:v>
                </c:pt>
                <c:pt idx="633">
                  <c:v>3.3512798523900003E-2</c:v>
                </c:pt>
                <c:pt idx="634">
                  <c:v>3.3581153479000002E-2</c:v>
                </c:pt>
                <c:pt idx="635">
                  <c:v>3.3649511023500001E-2</c:v>
                </c:pt>
                <c:pt idx="636">
                  <c:v>3.3717871141500003E-2</c:v>
                </c:pt>
                <c:pt idx="637">
                  <c:v>3.3786233817400001E-2</c:v>
                </c:pt>
                <c:pt idx="638">
                  <c:v>3.3854599035800001E-2</c:v>
                </c:pt>
                <c:pt idx="639">
                  <c:v>3.3922966781199999E-2</c:v>
                </c:pt>
                <c:pt idx="640">
                  <c:v>3.3991337038499998E-2</c:v>
                </c:pt>
                <c:pt idx="641">
                  <c:v>3.40597097924E-2</c:v>
                </c:pt>
                <c:pt idx="642">
                  <c:v>3.4128085028000001E-2</c:v>
                </c:pt>
                <c:pt idx="643">
                  <c:v>3.4196462730400001E-2</c:v>
                </c:pt>
                <c:pt idx="644">
                  <c:v>3.4264842884899997E-2</c:v>
                </c:pt>
                <c:pt idx="645">
                  <c:v>3.4333225476700001E-2</c:v>
                </c:pt>
                <c:pt idx="646">
                  <c:v>3.44016104913E-2</c:v>
                </c:pt>
                <c:pt idx="647">
                  <c:v>3.4469997914400002E-2</c:v>
                </c:pt>
                <c:pt idx="648">
                  <c:v>3.45383877316E-2</c:v>
                </c:pt>
                <c:pt idx="649">
                  <c:v>3.4606779928700003E-2</c:v>
                </c:pt>
                <c:pt idx="650">
                  <c:v>3.46751744916E-2</c:v>
                </c:pt>
                <c:pt idx="651">
                  <c:v>3.4743571406399998E-2</c:v>
                </c:pt>
                <c:pt idx="652">
                  <c:v>3.4811970659199998E-2</c:v>
                </c:pt>
                <c:pt idx="653">
                  <c:v>3.4881636422500001E-2</c:v>
                </c:pt>
                <c:pt idx="654">
                  <c:v>3.4961761332399997E-2</c:v>
                </c:pt>
                <c:pt idx="655">
                  <c:v>3.50418907438E-2</c:v>
                </c:pt>
                <c:pt idx="656">
                  <c:v>3.51220246257E-2</c:v>
                </c:pt>
                <c:pt idx="657">
                  <c:v>3.5202162947699997E-2</c:v>
                </c:pt>
                <c:pt idx="658">
                  <c:v>3.5284304854500001E-2</c:v>
                </c:pt>
                <c:pt idx="659">
                  <c:v>3.5366545447999997E-2</c:v>
                </c:pt>
                <c:pt idx="660">
                  <c:v>3.5449571394700001E-2</c:v>
                </c:pt>
                <c:pt idx="661">
                  <c:v>3.5537438056099997E-2</c:v>
                </c:pt>
                <c:pt idx="662">
                  <c:v>3.5625310346599999E-2</c:v>
                </c:pt>
                <c:pt idx="663">
                  <c:v>3.5713188224599998E-2</c:v>
                </c:pt>
                <c:pt idx="664">
                  <c:v>3.58010716489E-2</c:v>
                </c:pt>
                <c:pt idx="665">
                  <c:v>3.5888960578900002E-2</c:v>
                </c:pt>
                <c:pt idx="666">
                  <c:v>3.5976854974200001E-2</c:v>
                </c:pt>
                <c:pt idx="667">
                  <c:v>3.6064754794800001E-2</c:v>
                </c:pt>
                <c:pt idx="668">
                  <c:v>3.6151847314E-2</c:v>
                </c:pt>
                <c:pt idx="669">
                  <c:v>3.6238612368099998E-2</c:v>
                </c:pt>
                <c:pt idx="670">
                  <c:v>3.63263550298E-2</c:v>
                </c:pt>
                <c:pt idx="671">
                  <c:v>3.6416037233900002E-2</c:v>
                </c:pt>
                <c:pt idx="672">
                  <c:v>3.65057283705E-2</c:v>
                </c:pt>
                <c:pt idx="673">
                  <c:v>3.6595428373900001E-2</c:v>
                </c:pt>
                <c:pt idx="674">
                  <c:v>3.6685137179099998E-2</c:v>
                </c:pt>
                <c:pt idx="675">
                  <c:v>3.6774854721500001E-2</c:v>
                </c:pt>
                <c:pt idx="676">
                  <c:v>3.68636748656E-2</c:v>
                </c:pt>
                <c:pt idx="677">
                  <c:v>3.6950994701099998E-2</c:v>
                </c:pt>
                <c:pt idx="678">
                  <c:v>3.7031105192700003E-2</c:v>
                </c:pt>
                <c:pt idx="679">
                  <c:v>3.7104234450200002E-2</c:v>
                </c:pt>
                <c:pt idx="680">
                  <c:v>3.7177370127400002E-2</c:v>
                </c:pt>
                <c:pt idx="681">
                  <c:v>3.7250512186199999E-2</c:v>
                </c:pt>
                <c:pt idx="682">
                  <c:v>3.7324215846999999E-2</c:v>
                </c:pt>
                <c:pt idx="683">
                  <c:v>3.7401329298600003E-2</c:v>
                </c:pt>
                <c:pt idx="684">
                  <c:v>3.74784438298E-2</c:v>
                </c:pt>
                <c:pt idx="685">
                  <c:v>3.7555559434100001E-2</c:v>
                </c:pt>
                <c:pt idx="686">
                  <c:v>3.7632676104900002E-2</c:v>
                </c:pt>
                <c:pt idx="687">
                  <c:v>3.7709793835599997E-2</c:v>
                </c:pt>
                <c:pt idx="688">
                  <c:v>3.7786912619699999E-2</c:v>
                </c:pt>
                <c:pt idx="689">
                  <c:v>3.7864032450699997E-2</c:v>
                </c:pt>
                <c:pt idx="690">
                  <c:v>3.7941153322400001E-2</c:v>
                </c:pt>
                <c:pt idx="691">
                  <c:v>3.8018275228300001E-2</c:v>
                </c:pt>
                <c:pt idx="692">
                  <c:v>3.8095398162199999E-2</c:v>
                </c:pt>
                <c:pt idx="693">
                  <c:v>3.8172522117900003E-2</c:v>
                </c:pt>
                <c:pt idx="694">
                  <c:v>3.8250672922600003E-2</c:v>
                </c:pt>
                <c:pt idx="695">
                  <c:v>3.83335458748E-2</c:v>
                </c:pt>
                <c:pt idx="696">
                  <c:v>3.8416421048399998E-2</c:v>
                </c:pt>
                <c:pt idx="697">
                  <c:v>3.84992984291E-2</c:v>
                </c:pt>
                <c:pt idx="698">
                  <c:v>3.8582178002700002E-2</c:v>
                </c:pt>
                <c:pt idx="699">
                  <c:v>3.8665059755000002E-2</c:v>
                </c:pt>
                <c:pt idx="700">
                  <c:v>3.8747943672199997E-2</c:v>
                </c:pt>
                <c:pt idx="701">
                  <c:v>3.8829494756100001E-2</c:v>
                </c:pt>
                <c:pt idx="702">
                  <c:v>3.8909406292099998E-2</c:v>
                </c:pt>
                <c:pt idx="703">
                  <c:v>3.8989319923800003E-2</c:v>
                </c:pt>
                <c:pt idx="704">
                  <c:v>3.90692356384E-2</c:v>
                </c:pt>
                <c:pt idx="705">
                  <c:v>3.9149153423099999E-2</c:v>
                </c:pt>
                <c:pt idx="706">
                  <c:v>3.9229073265199997E-2</c:v>
                </c:pt>
                <c:pt idx="707">
                  <c:v>3.9308995152299998E-2</c:v>
                </c:pt>
                <c:pt idx="708">
                  <c:v>3.9388919071799998E-2</c:v>
                </c:pt>
                <c:pt idx="709">
                  <c:v>3.9468845011499998E-2</c:v>
                </c:pt>
                <c:pt idx="710">
                  <c:v>3.9548772959E-2</c:v>
                </c:pt>
                <c:pt idx="711">
                  <c:v>3.96287029023E-2</c:v>
                </c:pt>
                <c:pt idx="712">
                  <c:v>3.9708634829300003E-2</c:v>
                </c:pt>
                <c:pt idx="713">
                  <c:v>3.9788568727900001E-2</c:v>
                </c:pt>
                <c:pt idx="714">
                  <c:v>3.9871643324399998E-2</c:v>
                </c:pt>
                <c:pt idx="715">
                  <c:v>3.9957536807400003E-2</c:v>
                </c:pt>
                <c:pt idx="716">
                  <c:v>4.0043434435600003E-2</c:v>
                </c:pt>
                <c:pt idx="717">
                  <c:v>4.0129336182399999E-2</c:v>
                </c:pt>
                <c:pt idx="718">
                  <c:v>4.0215242021399998E-2</c:v>
                </c:pt>
                <c:pt idx="719">
                  <c:v>4.0301151926500002E-2</c:v>
                </c:pt>
                <c:pt idx="720">
                  <c:v>4.03870658716E-2</c:v>
                </c:pt>
                <c:pt idx="721">
                  <c:v>4.0472983831200002E-2</c:v>
                </c:pt>
                <c:pt idx="722">
                  <c:v>4.0558905779499999E-2</c:v>
                </c:pt>
                <c:pt idx="723">
                  <c:v>4.0644831691500002E-2</c:v>
                </c:pt>
                <c:pt idx="724">
                  <c:v>4.0730357563400002E-2</c:v>
                </c:pt>
                <c:pt idx="725">
                  <c:v>4.0815413722299999E-2</c:v>
                </c:pt>
                <c:pt idx="726">
                  <c:v>4.0900472482299999E-2</c:v>
                </c:pt>
                <c:pt idx="727">
                  <c:v>4.09855338274E-2</c:v>
                </c:pt>
                <c:pt idx="728">
                  <c:v>4.1077853829599997E-2</c:v>
                </c:pt>
                <c:pt idx="729">
                  <c:v>4.11754528545E-2</c:v>
                </c:pt>
                <c:pt idx="730">
                  <c:v>4.1273057800900001E-2</c:v>
                </c:pt>
                <c:pt idx="731">
                  <c:v>4.13706686268E-2</c:v>
                </c:pt>
                <c:pt idx="732">
                  <c:v>4.1466970033800003E-2</c:v>
                </c:pt>
                <c:pt idx="733">
                  <c:v>4.15561439706E-2</c:v>
                </c:pt>
                <c:pt idx="734">
                  <c:v>4.1645319124199998E-2</c:v>
                </c:pt>
                <c:pt idx="735">
                  <c:v>4.17344954868E-2</c:v>
                </c:pt>
                <c:pt idx="736">
                  <c:v>4.1823673050699998E-2</c:v>
                </c:pt>
                <c:pt idx="737">
                  <c:v>4.1912851808299997E-2</c:v>
                </c:pt>
                <c:pt idx="738">
                  <c:v>4.2002031751900003E-2</c:v>
                </c:pt>
                <c:pt idx="739">
                  <c:v>4.2091212874E-2</c:v>
                </c:pt>
                <c:pt idx="740">
                  <c:v>4.2180395167100003E-2</c:v>
                </c:pt>
                <c:pt idx="741">
                  <c:v>4.22695786238E-2</c:v>
                </c:pt>
                <c:pt idx="742">
                  <c:v>4.2358763236799997E-2</c:v>
                </c:pt>
                <c:pt idx="743">
                  <c:v>4.2460861690800003E-2</c:v>
                </c:pt>
                <c:pt idx="744">
                  <c:v>4.2564258002799997E-2</c:v>
                </c:pt>
                <c:pt idx="745">
                  <c:v>4.2667657970499998E-2</c:v>
                </c:pt>
                <c:pt idx="746">
                  <c:v>4.2771061567299998E-2</c:v>
                </c:pt>
                <c:pt idx="747">
                  <c:v>4.2874468767199997E-2</c:v>
                </c:pt>
                <c:pt idx="748">
                  <c:v>4.2972788188299998E-2</c:v>
                </c:pt>
                <c:pt idx="749">
                  <c:v>4.3067904049800002E-2</c:v>
                </c:pt>
                <c:pt idx="750">
                  <c:v>4.3163022249800002E-2</c:v>
                </c:pt>
                <c:pt idx="751">
                  <c:v>4.3259495706699999E-2</c:v>
                </c:pt>
                <c:pt idx="752">
                  <c:v>4.3359544516599999E-2</c:v>
                </c:pt>
                <c:pt idx="753">
                  <c:v>4.3460427566500003E-2</c:v>
                </c:pt>
                <c:pt idx="754">
                  <c:v>4.3563130977E-2</c:v>
                </c:pt>
                <c:pt idx="755">
                  <c:v>4.3665837622500002E-2</c:v>
                </c:pt>
                <c:pt idx="756">
                  <c:v>4.3768547480000003E-2</c:v>
                </c:pt>
                <c:pt idx="757">
                  <c:v>4.3871260527099998E-2</c:v>
                </c:pt>
                <c:pt idx="758">
                  <c:v>4.3973976741400002E-2</c:v>
                </c:pt>
                <c:pt idx="759">
                  <c:v>4.4076696100799999E-2</c:v>
                </c:pt>
                <c:pt idx="760">
                  <c:v>4.4179418583299997E-2</c:v>
                </c:pt>
                <c:pt idx="761">
                  <c:v>4.4282144167199999E-2</c:v>
                </c:pt>
                <c:pt idx="762">
                  <c:v>4.4384872830999997E-2</c:v>
                </c:pt>
                <c:pt idx="763">
                  <c:v>4.4487604553300003E-2</c:v>
                </c:pt>
                <c:pt idx="764">
                  <c:v>4.4590339312899997E-2</c:v>
                </c:pt>
                <c:pt idx="765">
                  <c:v>4.4693077089E-2</c:v>
                </c:pt>
                <c:pt idx="766">
                  <c:v>4.4795817860800002E-2</c:v>
                </c:pt>
                <c:pt idx="767">
                  <c:v>4.4898561607699998E-2</c:v>
                </c:pt>
                <c:pt idx="768">
                  <c:v>4.5001308309400002E-2</c:v>
                </c:pt>
                <c:pt idx="769">
                  <c:v>4.5113554569E-2</c:v>
                </c:pt>
                <c:pt idx="770">
                  <c:v>4.5227901285400003E-2</c:v>
                </c:pt>
                <c:pt idx="771">
                  <c:v>4.5337138794800003E-2</c:v>
                </c:pt>
                <c:pt idx="772">
                  <c:v>4.5446286362699997E-2</c:v>
                </c:pt>
                <c:pt idx="773">
                  <c:v>4.5554901116000003E-2</c:v>
                </c:pt>
                <c:pt idx="774">
                  <c:v>4.5663070992499999E-2</c:v>
                </c:pt>
                <c:pt idx="775">
                  <c:v>4.57712420639E-2</c:v>
                </c:pt>
                <c:pt idx="776">
                  <c:v>4.5879414321599997E-2</c:v>
                </c:pt>
                <c:pt idx="777">
                  <c:v>4.59875877574E-2</c:v>
                </c:pt>
                <c:pt idx="778">
                  <c:v>4.60957623629E-2</c:v>
                </c:pt>
                <c:pt idx="779">
                  <c:v>4.62039381299E-2</c:v>
                </c:pt>
                <c:pt idx="780">
                  <c:v>4.6312115050300001E-2</c:v>
                </c:pt>
                <c:pt idx="781">
                  <c:v>4.6420293115899999E-2</c:v>
                </c:pt>
                <c:pt idx="782">
                  <c:v>4.6528562112600001E-2</c:v>
                </c:pt>
                <c:pt idx="783">
                  <c:v>4.6640610548700001E-2</c:v>
                </c:pt>
                <c:pt idx="784">
                  <c:v>4.6752659859700001E-2</c:v>
                </c:pt>
                <c:pt idx="785">
                  <c:v>4.6864710039099998E-2</c:v>
                </c:pt>
                <c:pt idx="786">
                  <c:v>4.6988924599800003E-2</c:v>
                </c:pt>
                <c:pt idx="787">
                  <c:v>4.7117246613900002E-2</c:v>
                </c:pt>
                <c:pt idx="788">
                  <c:v>4.7245575425300002E-2</c:v>
                </c:pt>
                <c:pt idx="789">
                  <c:v>4.7373910978900001E-2</c:v>
                </c:pt>
                <c:pt idx="790">
                  <c:v>4.7502253219999999E-2</c:v>
                </c:pt>
                <c:pt idx="791">
                  <c:v>4.7630602094400003E-2</c:v>
                </c:pt>
                <c:pt idx="792">
                  <c:v>4.77589575489E-2</c:v>
                </c:pt>
                <c:pt idx="793">
                  <c:v>4.78885079835E-2</c:v>
                </c:pt>
                <c:pt idx="794">
                  <c:v>4.8021039881600003E-2</c:v>
                </c:pt>
                <c:pt idx="795">
                  <c:v>4.8153575247299997E-2</c:v>
                </c:pt>
                <c:pt idx="796">
                  <c:v>4.8286114051900003E-2</c:v>
                </c:pt>
                <c:pt idx="797">
                  <c:v>4.8418656267299999E-2</c:v>
                </c:pt>
                <c:pt idx="798">
                  <c:v>4.85512018655E-2</c:v>
                </c:pt>
                <c:pt idx="799">
                  <c:v>4.8683750818900001E-2</c:v>
                </c:pt>
                <c:pt idx="800">
                  <c:v>4.8815665116600002E-2</c:v>
                </c:pt>
                <c:pt idx="801">
                  <c:v>4.8938551709899997E-2</c:v>
                </c:pt>
                <c:pt idx="802">
                  <c:v>4.9061642898800002E-2</c:v>
                </c:pt>
                <c:pt idx="803">
                  <c:v>4.9205298344400003E-2</c:v>
                </c:pt>
                <c:pt idx="804">
                  <c:v>4.9348980446499997E-2</c:v>
                </c:pt>
                <c:pt idx="805">
                  <c:v>4.94926889728E-2</c:v>
                </c:pt>
                <c:pt idx="806">
                  <c:v>4.9636423693800003E-2</c:v>
                </c:pt>
                <c:pt idx="807">
                  <c:v>4.9780184382700002E-2</c:v>
                </c:pt>
                <c:pt idx="808">
                  <c:v>4.9923970815099999E-2</c:v>
                </c:pt>
                <c:pt idx="809">
                  <c:v>5.00677827692E-2</c:v>
                </c:pt>
                <c:pt idx="810">
                  <c:v>5.02116200258E-2</c:v>
                </c:pt>
                <c:pt idx="811">
                  <c:v>5.0376280053099999E-2</c:v>
                </c:pt>
                <c:pt idx="812">
                  <c:v>5.0560966459499999E-2</c:v>
                </c:pt>
                <c:pt idx="813">
                  <c:v>5.0745668509200002E-2</c:v>
                </c:pt>
                <c:pt idx="814">
                  <c:v>5.0930386031800001E-2</c:v>
                </c:pt>
                <c:pt idx="815">
                  <c:v>5.1117943866500003E-2</c:v>
                </c:pt>
                <c:pt idx="816">
                  <c:v>5.1309275928799997E-2</c:v>
                </c:pt>
                <c:pt idx="817">
                  <c:v>5.1500615294399997E-2</c:v>
                </c:pt>
                <c:pt idx="818">
                  <c:v>5.1692768686300003E-2</c:v>
                </c:pt>
                <c:pt idx="819">
                  <c:v>5.1888122215100002E-2</c:v>
                </c:pt>
                <c:pt idx="820">
                  <c:v>5.2083481085499997E-2</c:v>
                </c:pt>
                <c:pt idx="821">
                  <c:v>5.2278845237500003E-2</c:v>
                </c:pt>
                <c:pt idx="822">
                  <c:v>5.2474214612300001E-2</c:v>
                </c:pt>
                <c:pt idx="823">
                  <c:v>5.2669589151599999E-2</c:v>
                </c:pt>
                <c:pt idx="824">
                  <c:v>5.2864968798199997E-2</c:v>
                </c:pt>
                <c:pt idx="825">
                  <c:v>5.3060353495699999E-2</c:v>
                </c:pt>
                <c:pt idx="826">
                  <c:v>5.3251007325299998E-2</c:v>
                </c:pt>
                <c:pt idx="827">
                  <c:v>5.3470489962600003E-2</c:v>
                </c:pt>
                <c:pt idx="828">
                  <c:v>5.3682282163599999E-2</c:v>
                </c:pt>
                <c:pt idx="829">
                  <c:v>5.3894076522399997E-2</c:v>
                </c:pt>
                <c:pt idx="830">
                  <c:v>5.4105873013699998E-2</c:v>
                </c:pt>
                <c:pt idx="831">
                  <c:v>5.4317671612399997E-2</c:v>
                </c:pt>
                <c:pt idx="832">
                  <c:v>5.4529472294E-2</c:v>
                </c:pt>
                <c:pt idx="833">
                  <c:v>5.4741275034400003E-2</c:v>
                </c:pt>
                <c:pt idx="834">
                  <c:v>5.4953079809700003E-2</c:v>
                </c:pt>
                <c:pt idx="835">
                  <c:v>5.5164886596600002E-2</c:v>
                </c:pt>
                <c:pt idx="836">
                  <c:v>5.5377164393999999E-2</c:v>
                </c:pt>
                <c:pt idx="837">
                  <c:v>5.5594606464499999E-2</c:v>
                </c:pt>
                <c:pt idx="838">
                  <c:v>5.5812090496799999E-2</c:v>
                </c:pt>
                <c:pt idx="839">
                  <c:v>5.6029616002200001E-2</c:v>
                </c:pt>
                <c:pt idx="840">
                  <c:v>5.6247182499700003E-2</c:v>
                </c:pt>
                <c:pt idx="841">
                  <c:v>5.6464789515299998E-2</c:v>
                </c:pt>
                <c:pt idx="842">
                  <c:v>5.67472191714E-2</c:v>
                </c:pt>
                <c:pt idx="843">
                  <c:v>5.70397974359E-2</c:v>
                </c:pt>
                <c:pt idx="844">
                  <c:v>5.73332435973E-2</c:v>
                </c:pt>
                <c:pt idx="845">
                  <c:v>5.7638087372399997E-2</c:v>
                </c:pt>
                <c:pt idx="846">
                  <c:v>5.7942933211600003E-2</c:v>
                </c:pt>
                <c:pt idx="847">
                  <c:v>5.8247781082499998E-2</c:v>
                </c:pt>
                <c:pt idx="848">
                  <c:v>5.8539896969700002E-2</c:v>
                </c:pt>
                <c:pt idx="849">
                  <c:v>5.88252570204E-2</c:v>
                </c:pt>
                <c:pt idx="850">
                  <c:v>5.9107202369699997E-2</c:v>
                </c:pt>
                <c:pt idx="851">
                  <c:v>5.9361121904899998E-2</c:v>
                </c:pt>
                <c:pt idx="852">
                  <c:v>5.9615131665299997E-2</c:v>
                </c:pt>
                <c:pt idx="853">
                  <c:v>5.9869230502300003E-2</c:v>
                </c:pt>
                <c:pt idx="854">
                  <c:v>6.0123417286700002E-2</c:v>
                </c:pt>
                <c:pt idx="855">
                  <c:v>6.0407467072699998E-2</c:v>
                </c:pt>
                <c:pt idx="856">
                  <c:v>6.0779880855299999E-2</c:v>
                </c:pt>
                <c:pt idx="857">
                  <c:v>6.1152351493800002E-2</c:v>
                </c:pt>
                <c:pt idx="858">
                  <c:v>6.1524877955699997E-2</c:v>
                </c:pt>
                <c:pt idx="859">
                  <c:v>6.1897459233000003E-2</c:v>
                </c:pt>
                <c:pt idx="860">
                  <c:v>6.2270094341800003E-2</c:v>
                </c:pt>
                <c:pt idx="861">
                  <c:v>6.2642782321399998E-2</c:v>
                </c:pt>
                <c:pt idx="862">
                  <c:v>6.3015522233900001E-2</c:v>
                </c:pt>
                <c:pt idx="863">
                  <c:v>6.3388313162900001E-2</c:v>
                </c:pt>
                <c:pt idx="864">
                  <c:v>6.3761154213800006E-2</c:v>
                </c:pt>
                <c:pt idx="865">
                  <c:v>6.4134044512299995E-2</c:v>
                </c:pt>
                <c:pt idx="866">
                  <c:v>6.4506983204500004E-2</c:v>
                </c:pt>
                <c:pt idx="867">
                  <c:v>6.4911434932099998E-2</c:v>
                </c:pt>
                <c:pt idx="868">
                  <c:v>6.5333171035900001E-2</c:v>
                </c:pt>
                <c:pt idx="869">
                  <c:v>6.5732937810400002E-2</c:v>
                </c:pt>
                <c:pt idx="870">
                  <c:v>6.6067347616399999E-2</c:v>
                </c:pt>
                <c:pt idx="871">
                  <c:v>6.6408228365599994E-2</c:v>
                </c:pt>
                <c:pt idx="872">
                  <c:v>6.6807848638199996E-2</c:v>
                </c:pt>
                <c:pt idx="873">
                  <c:v>6.7237601132000002E-2</c:v>
                </c:pt>
                <c:pt idx="874">
                  <c:v>6.7794093639000005E-2</c:v>
                </c:pt>
                <c:pt idx="875">
                  <c:v>6.8355670115500006E-2</c:v>
                </c:pt>
                <c:pt idx="876">
                  <c:v>6.8917248115899998E-2</c:v>
                </c:pt>
                <c:pt idx="877">
                  <c:v>6.9478827603099994E-2</c:v>
                </c:pt>
                <c:pt idx="878">
                  <c:v>7.0045079154500006E-2</c:v>
                </c:pt>
                <c:pt idx="879">
                  <c:v>7.0647553445700007E-2</c:v>
                </c:pt>
                <c:pt idx="880">
                  <c:v>7.1250057318300003E-2</c:v>
                </c:pt>
                <c:pt idx="881">
                  <c:v>7.1852590027999999E-2</c:v>
                </c:pt>
                <c:pt idx="882">
                  <c:v>7.24551508555E-2</c:v>
                </c:pt>
                <c:pt idx="883">
                  <c:v>7.3057739105099995E-2</c:v>
                </c:pt>
                <c:pt idx="884">
                  <c:v>7.3660354103700004E-2</c:v>
                </c:pt>
                <c:pt idx="885">
                  <c:v>7.4262995200199994E-2</c:v>
                </c:pt>
                <c:pt idx="886">
                  <c:v>7.4865661764400002E-2</c:v>
                </c:pt>
                <c:pt idx="887">
                  <c:v>7.5468353186099998E-2</c:v>
                </c:pt>
                <c:pt idx="888">
                  <c:v>7.6106082307299996E-2</c:v>
                </c:pt>
                <c:pt idx="889">
                  <c:v>7.6785729227100002E-2</c:v>
                </c:pt>
                <c:pt idx="890">
                  <c:v>7.7465615269400004E-2</c:v>
                </c:pt>
                <c:pt idx="891">
                  <c:v>7.8145734193200006E-2</c:v>
                </c:pt>
                <c:pt idx="892">
                  <c:v>7.88260799703E-2</c:v>
                </c:pt>
                <c:pt idx="893">
                  <c:v>7.9506646777099996E-2</c:v>
                </c:pt>
                <c:pt idx="894">
                  <c:v>8.0187428985999995E-2</c:v>
                </c:pt>
                <c:pt idx="895">
                  <c:v>8.0868421156799999E-2</c:v>
                </c:pt>
                <c:pt idx="896">
                  <c:v>8.1549618029599993E-2</c:v>
                </c:pt>
                <c:pt idx="897">
                  <c:v>8.2233479315499999E-2</c:v>
                </c:pt>
                <c:pt idx="898">
                  <c:v>8.2925946184700006E-2</c:v>
                </c:pt>
                <c:pt idx="899">
                  <c:v>8.3689838279999998E-2</c:v>
                </c:pt>
                <c:pt idx="900">
                  <c:v>8.45124465119E-2</c:v>
                </c:pt>
                <c:pt idx="901">
                  <c:v>8.5335161190099998E-2</c:v>
                </c:pt>
                <c:pt idx="902">
                  <c:v>8.6157979265000004E-2</c:v>
                </c:pt>
                <c:pt idx="903">
                  <c:v>8.6980897802499998E-2</c:v>
                </c:pt>
                <c:pt idx="904">
                  <c:v>8.7775718811199999E-2</c:v>
                </c:pt>
                <c:pt idx="905">
                  <c:v>8.8680239996299995E-2</c:v>
                </c:pt>
                <c:pt idx="906">
                  <c:v>8.96942652013E-2</c:v>
                </c:pt>
                <c:pt idx="907">
                  <c:v>9.0653772041699998E-2</c:v>
                </c:pt>
                <c:pt idx="908">
                  <c:v>9.1604515664700001E-2</c:v>
                </c:pt>
                <c:pt idx="909">
                  <c:v>9.2555272310199999E-2</c:v>
                </c:pt>
                <c:pt idx="910">
                  <c:v>9.3506041580999996E-2</c:v>
                </c:pt>
                <c:pt idx="911">
                  <c:v>9.4456823095800002E-2</c:v>
                </c:pt>
                <c:pt idx="912">
                  <c:v>9.5407616488500005E-2</c:v>
                </c:pt>
                <c:pt idx="913">
                  <c:v>9.6358421407599995E-2</c:v>
                </c:pt>
                <c:pt idx="914">
                  <c:v>9.7309237515200001E-2</c:v>
                </c:pt>
                <c:pt idx="915">
                  <c:v>9.8260064486399998E-2</c:v>
                </c:pt>
                <c:pt idx="916">
                  <c:v>9.9210902008999999E-2</c:v>
                </c:pt>
                <c:pt idx="917">
                  <c:v>0.100161749782</c:v>
                </c:pt>
                <c:pt idx="918">
                  <c:v>0.10115648011800001</c:v>
                </c:pt>
                <c:pt idx="919">
                  <c:v>0.10218434561299999</c:v>
                </c:pt>
                <c:pt idx="920">
                  <c:v>0.103212232072</c:v>
                </c:pt>
                <c:pt idx="921">
                  <c:v>0.10427873175500001</c:v>
                </c:pt>
                <c:pt idx="922">
                  <c:v>0.10570831680499999</c:v>
                </c:pt>
                <c:pt idx="923">
                  <c:v>0.107439198359</c:v>
                </c:pt>
                <c:pt idx="924">
                  <c:v>0.109170429012</c:v>
                </c:pt>
                <c:pt idx="925">
                  <c:v>0.110901992413</c:v>
                </c:pt>
                <c:pt idx="926">
                  <c:v>0.112579641648</c:v>
                </c:pt>
                <c:pt idx="927">
                  <c:v>0.114137836529</c:v>
                </c:pt>
                <c:pt idx="928">
                  <c:v>0.11569657371100001</c:v>
                </c:pt>
                <c:pt idx="929">
                  <c:v>0.117255831568</c:v>
                </c:pt>
                <c:pt idx="930">
                  <c:v>0.118815589599</c:v>
                </c:pt>
                <c:pt idx="931">
                  <c:v>0.120375828362</c:v>
                </c:pt>
                <c:pt idx="932">
                  <c:v>0.121936529403</c:v>
                </c:pt>
                <c:pt idx="933">
                  <c:v>0.123497675196</c:v>
                </c:pt>
                <c:pt idx="934">
                  <c:v>0.125059249086</c:v>
                </c:pt>
                <c:pt idx="935">
                  <c:v>0.12662123523400001</c:v>
                </c:pt>
                <c:pt idx="936">
                  <c:v>0.12815466649400001</c:v>
                </c:pt>
                <c:pt idx="937">
                  <c:v>0.129679816812</c:v>
                </c:pt>
                <c:pt idx="938">
                  <c:v>0.131375980009</c:v>
                </c:pt>
                <c:pt idx="939">
                  <c:v>0.13322966871899999</c:v>
                </c:pt>
                <c:pt idx="940">
                  <c:v>0.13508356496500001</c:v>
                </c:pt>
                <c:pt idx="941">
                  <c:v>0.13693766031900001</c:v>
                </c:pt>
                <c:pt idx="942">
                  <c:v>0.13879194680000001</c:v>
                </c:pt>
                <c:pt idx="943">
                  <c:v>0.14064641685000001</c:v>
                </c:pt>
                <c:pt idx="944">
                  <c:v>0.14250106330100001</c:v>
                </c:pt>
                <c:pt idx="945">
                  <c:v>0.14435587935499999</c:v>
                </c:pt>
                <c:pt idx="946">
                  <c:v>0.146210858556</c:v>
                </c:pt>
                <c:pt idx="947">
                  <c:v>0.14839718585700001</c:v>
                </c:pt>
                <c:pt idx="948">
                  <c:v>0.150614857056</c:v>
                </c:pt>
                <c:pt idx="949">
                  <c:v>0.152832729482</c:v>
                </c:pt>
                <c:pt idx="950">
                  <c:v>0.15505079450000001</c:v>
                </c:pt>
                <c:pt idx="951">
                  <c:v>0.15735615246199999</c:v>
                </c:pt>
                <c:pt idx="952">
                  <c:v>0.16006773640700001</c:v>
                </c:pt>
                <c:pt idx="953">
                  <c:v>0.162779632939</c:v>
                </c:pt>
                <c:pt idx="954">
                  <c:v>0.16549182669099999</c:v>
                </c:pt>
                <c:pt idx="955">
                  <c:v>0.168204303286</c:v>
                </c:pt>
                <c:pt idx="956">
                  <c:v>0.170953360242</c:v>
                </c:pt>
                <c:pt idx="957">
                  <c:v>0.17404968905599999</c:v>
                </c:pt>
                <c:pt idx="958">
                  <c:v>0.177091691321</c:v>
                </c:pt>
                <c:pt idx="959">
                  <c:v>0.18013381441199999</c:v>
                </c:pt>
                <c:pt idx="960">
                  <c:v>0.18317605231</c:v>
                </c:pt>
                <c:pt idx="961">
                  <c:v>0.186218399388</c:v>
                </c:pt>
                <c:pt idx="962">
                  <c:v>0.18926085038099999</c:v>
                </c:pt>
                <c:pt idx="963">
                  <c:v>0.19230340035599999</c:v>
                </c:pt>
                <c:pt idx="964">
                  <c:v>0.19534604468899999</c:v>
                </c:pt>
                <c:pt idx="965">
                  <c:v>0.19838877903800001</c:v>
                </c:pt>
                <c:pt idx="966">
                  <c:v>0.20143159932400001</c:v>
                </c:pt>
                <c:pt idx="967">
                  <c:v>0.20447450171000001</c:v>
                </c:pt>
                <c:pt idx="968">
                  <c:v>0.207517482586</c:v>
                </c:pt>
                <c:pt idx="969">
                  <c:v>0.21056053854699999</c:v>
                </c:pt>
                <c:pt idx="970">
                  <c:v>0.214364855981</c:v>
                </c:pt>
                <c:pt idx="971">
                  <c:v>0.21830025506799999</c:v>
                </c:pt>
                <c:pt idx="972">
                  <c:v>0.222235796964</c:v>
                </c:pt>
                <c:pt idx="973">
                  <c:v>0.22652021622900001</c:v>
                </c:pt>
                <c:pt idx="974">
                  <c:v>0.23060316783599999</c:v>
                </c:pt>
                <c:pt idx="975">
                  <c:v>0.23474802807</c:v>
                </c:pt>
                <c:pt idx="976">
                  <c:v>0.23890898519199999</c:v>
                </c:pt>
                <c:pt idx="977">
                  <c:v>0.24307153886300001</c:v>
                </c:pt>
                <c:pt idx="978">
                  <c:v>0.24723560844100001</c:v>
                </c:pt>
                <c:pt idx="979">
                  <c:v>0.25140111860199998</c:v>
                </c:pt>
                <c:pt idx="980">
                  <c:v>0.25556799890300003</c:v>
                </c:pt>
                <c:pt idx="981">
                  <c:v>0.25973618340499999</c:v>
                </c:pt>
                <c:pt idx="982">
                  <c:v>0.26390561030800003</c:v>
                </c:pt>
                <c:pt idx="983">
                  <c:v>0.268076221645</c:v>
                </c:pt>
                <c:pt idx="984">
                  <c:v>0.27224796298100001</c:v>
                </c:pt>
                <c:pt idx="985">
                  <c:v>0.27642078315500002</c:v>
                </c:pt>
                <c:pt idx="986">
                  <c:v>0.28059463403500001</c:v>
                </c:pt>
                <c:pt idx="987">
                  <c:v>0.28476947029999999</c:v>
                </c:pt>
                <c:pt idx="988">
                  <c:v>0.28764249805999997</c:v>
                </c:pt>
                <c:pt idx="989">
                  <c:v>0.28997511127800002</c:v>
                </c:pt>
                <c:pt idx="990">
                  <c:v>0.29219156300299998</c:v>
                </c:pt>
                <c:pt idx="991">
                  <c:v>0.29352088957099998</c:v>
                </c:pt>
                <c:pt idx="992">
                  <c:v>0.29485035433000001</c:v>
                </c:pt>
                <c:pt idx="993">
                  <c:v>0.296179955419</c:v>
                </c:pt>
                <c:pt idx="994">
                  <c:v>0.29750969101000002</c:v>
                </c:pt>
                <c:pt idx="995">
                  <c:v>0.29883955930799999</c:v>
                </c:pt>
                <c:pt idx="996">
                  <c:v>0.30014161125099997</c:v>
                </c:pt>
                <c:pt idx="997">
                  <c:v>0.30124782845499998</c:v>
                </c:pt>
                <c:pt idx="998">
                  <c:v>0.302354414776</c:v>
                </c:pt>
                <c:pt idx="999">
                  <c:v>0.303461366176</c:v>
                </c:pt>
                <c:pt idx="1000">
                  <c:v>0.304568678674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'filament X'!$C$1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'filament X'!$A$2:$A$1003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X'!$C$2:$C$1003</c:f>
              <c:numCache>
                <c:formatCode>General</c:formatCode>
                <c:ptCount val="1002"/>
                <c:pt idx="0">
                  <c:v>0.316895655138</c:v>
                </c:pt>
                <c:pt idx="1">
                  <c:v>0.31441748222900001</c:v>
                </c:pt>
                <c:pt idx="2">
                  <c:v>0.31193981007600002</c:v>
                </c:pt>
                <c:pt idx="3">
                  <c:v>0.30960195876199997</c:v>
                </c:pt>
                <c:pt idx="4">
                  <c:v>0.30764972172100002</c:v>
                </c:pt>
                <c:pt idx="5">
                  <c:v>0.30569769677000003</c:v>
                </c:pt>
                <c:pt idx="6">
                  <c:v>0.30374588800000002</c:v>
                </c:pt>
                <c:pt idx="7">
                  <c:v>0.301794299604</c:v>
                </c:pt>
                <c:pt idx="8">
                  <c:v>0.29984293588499999</c:v>
                </c:pt>
                <c:pt idx="9">
                  <c:v>0.29789180125999998</c:v>
                </c:pt>
                <c:pt idx="10">
                  <c:v>0.29594090025800002</c:v>
                </c:pt>
                <c:pt idx="11">
                  <c:v>0.29399023753100001</c:v>
                </c:pt>
                <c:pt idx="12">
                  <c:v>0.29203981785299998</c:v>
                </c:pt>
                <c:pt idx="13">
                  <c:v>0.29014209204300001</c:v>
                </c:pt>
                <c:pt idx="14">
                  <c:v>0.288453436482</c:v>
                </c:pt>
                <c:pt idx="15">
                  <c:v>0.285678264169</c:v>
                </c:pt>
                <c:pt idx="16">
                  <c:v>0.28142053069799999</c:v>
                </c:pt>
                <c:pt idx="17">
                  <c:v>0.277029742174</c:v>
                </c:pt>
                <c:pt idx="18">
                  <c:v>0.27264013979000001</c:v>
                </c:pt>
                <c:pt idx="19">
                  <c:v>0.26825178177300002</c:v>
                </c:pt>
                <c:pt idx="20">
                  <c:v>0.26386473020899998</c:v>
                </c:pt>
                <c:pt idx="21">
                  <c:v>0.25918388990399999</c:v>
                </c:pt>
                <c:pt idx="22">
                  <c:v>0.25448909327500002</c:v>
                </c:pt>
                <c:pt idx="23">
                  <c:v>0.24979479585200001</c:v>
                </c:pt>
                <c:pt idx="24">
                  <c:v>0.24512379631199999</c:v>
                </c:pt>
                <c:pt idx="25">
                  <c:v>0.24046283625000001</c:v>
                </c:pt>
                <c:pt idx="26">
                  <c:v>0.23580228945500001</c:v>
                </c:pt>
                <c:pt idx="27">
                  <c:v>0.231142180925</c:v>
                </c:pt>
                <c:pt idx="28">
                  <c:v>0.22692902088700001</c:v>
                </c:pt>
                <c:pt idx="29">
                  <c:v>0.223429242955</c:v>
                </c:pt>
                <c:pt idx="30">
                  <c:v>0.219929662247</c:v>
                </c:pt>
                <c:pt idx="31">
                  <c:v>0.21643694138299999</c:v>
                </c:pt>
                <c:pt idx="32">
                  <c:v>0.21299954914800001</c:v>
                </c:pt>
                <c:pt idx="33">
                  <c:v>0.209562319474</c:v>
                </c:pt>
                <c:pt idx="34">
                  <c:v>0.20612526049499999</c:v>
                </c:pt>
                <c:pt idx="35">
                  <c:v>0.20268838089399999</c:v>
                </c:pt>
                <c:pt idx="36">
                  <c:v>0.19925168995199999</c:v>
                </c:pt>
                <c:pt idx="37">
                  <c:v>0.19581519760499999</c:v>
                </c:pt>
                <c:pt idx="38">
                  <c:v>0.19237891449299999</c:v>
                </c:pt>
                <c:pt idx="39">
                  <c:v>0.18908320227799999</c:v>
                </c:pt>
                <c:pt idx="40">
                  <c:v>0.18611507871300001</c:v>
                </c:pt>
                <c:pt idx="41">
                  <c:v>0.18325300499700001</c:v>
                </c:pt>
                <c:pt idx="42">
                  <c:v>0.180554438564</c:v>
                </c:pt>
                <c:pt idx="43">
                  <c:v>0.177856348108</c:v>
                </c:pt>
                <c:pt idx="44">
                  <c:v>0.175158755626</c:v>
                </c:pt>
                <c:pt idx="45">
                  <c:v>0.17246168448599999</c:v>
                </c:pt>
                <c:pt idx="46">
                  <c:v>0.169765159533</c:v>
                </c:pt>
                <c:pt idx="47">
                  <c:v>0.167069207217</c:v>
                </c:pt>
                <c:pt idx="48">
                  <c:v>0.16435560584600001</c:v>
                </c:pt>
                <c:pt idx="49">
                  <c:v>0.161574083965</c:v>
                </c:pt>
                <c:pt idx="50">
                  <c:v>0.15879368264900001</c:v>
                </c:pt>
                <c:pt idx="51">
                  <c:v>0.15601446180799999</c:v>
                </c:pt>
                <c:pt idx="52">
                  <c:v>0.15395380024200001</c:v>
                </c:pt>
                <c:pt idx="53">
                  <c:v>0.151952156634</c:v>
                </c:pt>
                <c:pt idx="54">
                  <c:v>0.14995095794900001</c:v>
                </c:pt>
                <c:pt idx="55">
                  <c:v>0.14795022224099999</c:v>
                </c:pt>
                <c:pt idx="56">
                  <c:v>0.14600529202599999</c:v>
                </c:pt>
                <c:pt idx="57">
                  <c:v>0.14410055005</c:v>
                </c:pt>
                <c:pt idx="58">
                  <c:v>0.14219614491099999</c:v>
                </c:pt>
                <c:pt idx="59">
                  <c:v>0.140292090324</c:v>
                </c:pt>
                <c:pt idx="60">
                  <c:v>0.13813190207100001</c:v>
                </c:pt>
                <c:pt idx="61">
                  <c:v>0.13594256213200001</c:v>
                </c:pt>
                <c:pt idx="62">
                  <c:v>0.133754935799</c:v>
                </c:pt>
                <c:pt idx="63">
                  <c:v>0.13229963244099999</c:v>
                </c:pt>
                <c:pt idx="64">
                  <c:v>0.13090162388000001</c:v>
                </c:pt>
                <c:pt idx="65">
                  <c:v>0.12950371628599999</c:v>
                </c:pt>
                <c:pt idx="66">
                  <c:v>0.12810591296500001</c:v>
                </c:pt>
                <c:pt idx="67">
                  <c:v>0.126708217368</c:v>
                </c:pt>
                <c:pt idx="68">
                  <c:v>0.12531063309900001</c:v>
                </c:pt>
                <c:pt idx="69">
                  <c:v>0.123913163925</c:v>
                </c:pt>
                <c:pt idx="70">
                  <c:v>0.122515813786</c:v>
                </c:pt>
                <c:pt idx="71">
                  <c:v>0.1211185868</c:v>
                </c:pt>
                <c:pt idx="72">
                  <c:v>0.11972148727900001</c:v>
                </c:pt>
                <c:pt idx="73">
                  <c:v>0.118265082065</c:v>
                </c:pt>
                <c:pt idx="74">
                  <c:v>0.11676217773</c:v>
                </c:pt>
                <c:pt idx="75">
                  <c:v>0.115259453071</c:v>
                </c:pt>
                <c:pt idx="76">
                  <c:v>0.11375691521</c:v>
                </c:pt>
                <c:pt idx="77">
                  <c:v>0.11225457164700001</c:v>
                </c:pt>
                <c:pt idx="78">
                  <c:v>0.11075158056999999</c:v>
                </c:pt>
                <c:pt idx="79">
                  <c:v>0.109212609787</c:v>
                </c:pt>
                <c:pt idx="80">
                  <c:v>0.107752574521</c:v>
                </c:pt>
                <c:pt idx="81">
                  <c:v>0.10652451640299999</c:v>
                </c:pt>
                <c:pt idx="82">
                  <c:v>0.105335119327</c:v>
                </c:pt>
                <c:pt idx="83">
                  <c:v>0.104122807374</c:v>
                </c:pt>
                <c:pt idx="84">
                  <c:v>0.102886570131</c:v>
                </c:pt>
                <c:pt idx="85">
                  <c:v>0.101595483652</c:v>
                </c:pt>
                <c:pt idx="86">
                  <c:v>0.100241401088</c:v>
                </c:pt>
                <c:pt idx="87" formatCode="0.00E+00">
                  <c:v>9.8887595743000004E-2</c:v>
                </c:pt>
                <c:pt idx="88" formatCode="0.00E+00">
                  <c:v>9.7534079161299997E-2</c:v>
                </c:pt>
                <c:pt idx="89" formatCode="0.00E+00">
                  <c:v>9.6180863533700006E-2</c:v>
                </c:pt>
                <c:pt idx="90" formatCode="0.00E+00">
                  <c:v>9.4827961744199996E-2</c:v>
                </c:pt>
                <c:pt idx="91" formatCode="0.00E+00">
                  <c:v>9.3475387419700004E-2</c:v>
                </c:pt>
                <c:pt idx="92" formatCode="0.00E+00">
                  <c:v>9.2127209396900001E-2</c:v>
                </c:pt>
                <c:pt idx="93" formatCode="0.00E+00">
                  <c:v>9.1112209897000002E-2</c:v>
                </c:pt>
                <c:pt idx="94" formatCode="0.00E+00">
                  <c:v>9.0097543723600002E-2</c:v>
                </c:pt>
                <c:pt idx="95" formatCode="0.00E+00">
                  <c:v>8.9082487666400006E-2</c:v>
                </c:pt>
                <c:pt idx="96" formatCode="0.00E+00">
                  <c:v>8.8064802626600006E-2</c:v>
                </c:pt>
                <c:pt idx="97" formatCode="0.00E+00">
                  <c:v>8.7273843686799996E-2</c:v>
                </c:pt>
                <c:pt idx="98" formatCode="0.00E+00">
                  <c:v>8.65496227837E-2</c:v>
                </c:pt>
                <c:pt idx="99" formatCode="0.00E+00">
                  <c:v>8.5825449547299995E-2</c:v>
                </c:pt>
                <c:pt idx="100" formatCode="0.00E+00">
                  <c:v>8.5101325194500005E-2</c:v>
                </c:pt>
                <c:pt idx="101" formatCode="0.00E+00">
                  <c:v>8.4377250983999993E-2</c:v>
                </c:pt>
                <c:pt idx="102" formatCode="0.00E+00">
                  <c:v>8.3653228217699993E-2</c:v>
                </c:pt>
                <c:pt idx="103" formatCode="0.00E+00">
                  <c:v>8.2915713302200003E-2</c:v>
                </c:pt>
                <c:pt idx="104" formatCode="0.00E+00">
                  <c:v>8.2151541500499997E-2</c:v>
                </c:pt>
                <c:pt idx="105" formatCode="0.00E+00">
                  <c:v>8.1362950742099996E-2</c:v>
                </c:pt>
                <c:pt idx="106" formatCode="0.00E+00">
                  <c:v>8.05626882425E-2</c:v>
                </c:pt>
                <c:pt idx="107" formatCode="0.00E+00">
                  <c:v>7.9762727206900003E-2</c:v>
                </c:pt>
                <c:pt idx="108" formatCode="0.00E+00">
                  <c:v>7.8963076797500004E-2</c:v>
                </c:pt>
                <c:pt idx="109" formatCode="0.00E+00">
                  <c:v>7.8163746547899995E-2</c:v>
                </c:pt>
                <c:pt idx="110" formatCode="0.00E+00">
                  <c:v>7.7364746381700003E-2</c:v>
                </c:pt>
                <c:pt idx="111" formatCode="0.00E+00">
                  <c:v>7.6566086632500002E-2</c:v>
                </c:pt>
                <c:pt idx="112" formatCode="0.00E+00">
                  <c:v>7.6054329572099996E-2</c:v>
                </c:pt>
                <c:pt idx="113" formatCode="0.00E+00">
                  <c:v>7.5463916728699995E-2</c:v>
                </c:pt>
                <c:pt idx="114" formatCode="0.00E+00">
                  <c:v>7.4851094022999998E-2</c:v>
                </c:pt>
                <c:pt idx="115" formatCode="0.00E+00">
                  <c:v>7.4238361931100005E-2</c:v>
                </c:pt>
                <c:pt idx="116" formatCode="0.00E+00">
                  <c:v>7.3625722715200001E-2</c:v>
                </c:pt>
                <c:pt idx="117" formatCode="0.00E+00">
                  <c:v>7.30131787133E-2</c:v>
                </c:pt>
                <c:pt idx="118" formatCode="0.00E+00">
                  <c:v>7.2400732342099997E-2</c:v>
                </c:pt>
                <c:pt idx="119" formatCode="0.00E+00">
                  <c:v>7.17883861003E-2</c:v>
                </c:pt>
                <c:pt idx="120" formatCode="0.00E+00">
                  <c:v>7.1172491983999997E-2</c:v>
                </c:pt>
                <c:pt idx="121" formatCode="0.00E+00">
                  <c:v>7.0526400843400006E-2</c:v>
                </c:pt>
                <c:pt idx="122" formatCode="0.00E+00">
                  <c:v>6.9880364622999999E-2</c:v>
                </c:pt>
                <c:pt idx="123" formatCode="0.00E+00">
                  <c:v>6.9234384860100001E-2</c:v>
                </c:pt>
                <c:pt idx="124" formatCode="0.00E+00">
                  <c:v>6.8588463149899997E-2</c:v>
                </c:pt>
                <c:pt idx="125" formatCode="0.00E+00">
                  <c:v>6.8030584067700003E-2</c:v>
                </c:pt>
                <c:pt idx="126" formatCode="0.00E+00">
                  <c:v>6.7583508833999995E-2</c:v>
                </c:pt>
                <c:pt idx="127" formatCode="0.00E+00">
                  <c:v>6.7136450493500005E-2</c:v>
                </c:pt>
                <c:pt idx="128" formatCode="0.00E+00">
                  <c:v>6.6689409385899998E-2</c:v>
                </c:pt>
                <c:pt idx="129" formatCode="0.00E+00">
                  <c:v>6.6242385860100006E-2</c:v>
                </c:pt>
                <c:pt idx="130" formatCode="0.00E+00">
                  <c:v>6.5795380274400003E-2</c:v>
                </c:pt>
                <c:pt idx="131" formatCode="0.00E+00">
                  <c:v>6.5348392997199994E-2</c:v>
                </c:pt>
                <c:pt idx="132" formatCode="0.00E+00">
                  <c:v>6.49014244065E-2</c:v>
                </c:pt>
                <c:pt idx="133" formatCode="0.00E+00">
                  <c:v>6.4452790744799995E-2</c:v>
                </c:pt>
                <c:pt idx="134" formatCode="0.00E+00">
                  <c:v>6.3962514098499998E-2</c:v>
                </c:pt>
                <c:pt idx="135" formatCode="0.00E+00">
                  <c:v>6.3475843943500004E-2</c:v>
                </c:pt>
                <c:pt idx="136" formatCode="0.00E+00">
                  <c:v>6.2989388896199996E-2</c:v>
                </c:pt>
                <c:pt idx="137" formatCode="0.00E+00">
                  <c:v>6.2503153978800005E-2</c:v>
                </c:pt>
                <c:pt idx="138" formatCode="0.00E+00">
                  <c:v>6.20171443692E-2</c:v>
                </c:pt>
                <c:pt idx="139" formatCode="0.00E+00">
                  <c:v>6.1531365406099998E-2</c:v>
                </c:pt>
                <c:pt idx="140" formatCode="0.00E+00">
                  <c:v>6.1100181894899998E-2</c:v>
                </c:pt>
                <c:pt idx="141" formatCode="0.00E+00">
                  <c:v>6.0735489181800002E-2</c:v>
                </c:pt>
                <c:pt idx="142" formatCode="0.00E+00">
                  <c:v>6.0370337732100002E-2</c:v>
                </c:pt>
                <c:pt idx="143" formatCode="0.00E+00">
                  <c:v>5.9990476987699999E-2</c:v>
                </c:pt>
                <c:pt idx="144" formatCode="0.00E+00">
                  <c:v>5.9610632932899997E-2</c:v>
                </c:pt>
                <c:pt idx="145" formatCode="0.00E+00">
                  <c:v>5.9230805888599997E-2</c:v>
                </c:pt>
                <c:pt idx="146" formatCode="0.00E+00">
                  <c:v>5.8850996184399998E-2</c:v>
                </c:pt>
                <c:pt idx="147" formatCode="0.00E+00">
                  <c:v>5.84614629639E-2</c:v>
                </c:pt>
                <c:pt idx="148" formatCode="0.00E+00">
                  <c:v>5.8066305244599999E-2</c:v>
                </c:pt>
                <c:pt idx="149" formatCode="0.00E+00">
                  <c:v>5.7671198284800003E-2</c:v>
                </c:pt>
                <c:pt idx="150" formatCode="0.00E+00">
                  <c:v>5.7276143134799999E-2</c:v>
                </c:pt>
                <c:pt idx="151" formatCode="0.00E+00">
                  <c:v>5.6881140874299997E-2</c:v>
                </c:pt>
                <c:pt idx="152" formatCode="0.00E+00">
                  <c:v>5.6486192612800003E-2</c:v>
                </c:pt>
                <c:pt idx="153" formatCode="0.00E+00">
                  <c:v>5.6091299490899998E-2</c:v>
                </c:pt>
                <c:pt idx="154" formatCode="0.00E+00">
                  <c:v>5.5696462681400001E-2</c:v>
                </c:pt>
                <c:pt idx="155" formatCode="0.00E+00">
                  <c:v>5.5301683390499998E-2</c:v>
                </c:pt>
                <c:pt idx="156" formatCode="0.00E+00">
                  <c:v>5.5005062273599997E-2</c:v>
                </c:pt>
                <c:pt idx="157" formatCode="0.00E+00">
                  <c:v>5.4734572340800001E-2</c:v>
                </c:pt>
                <c:pt idx="158" formatCode="0.00E+00">
                  <c:v>5.44641064348E-2</c:v>
                </c:pt>
                <c:pt idx="159" formatCode="0.00E+00">
                  <c:v>5.4193664915299998E-2</c:v>
                </c:pt>
                <c:pt idx="160" formatCode="0.00E+00">
                  <c:v>5.3923248149100003E-2</c:v>
                </c:pt>
                <c:pt idx="161" formatCode="0.00E+00">
                  <c:v>5.3652856510700002E-2</c:v>
                </c:pt>
                <c:pt idx="162" formatCode="0.00E+00">
                  <c:v>5.3372796294999997E-2</c:v>
                </c:pt>
                <c:pt idx="163" formatCode="0.00E+00">
                  <c:v>5.3083607093699997E-2</c:v>
                </c:pt>
                <c:pt idx="164" formatCode="0.00E+00">
                  <c:v>5.27801588325E-2</c:v>
                </c:pt>
                <c:pt idx="165" formatCode="0.00E+00">
                  <c:v>5.2476713905500003E-2</c:v>
                </c:pt>
                <c:pt idx="166" formatCode="0.00E+00">
                  <c:v>5.2173272370800002E-2</c:v>
                </c:pt>
                <c:pt idx="167" formatCode="0.00E+00">
                  <c:v>5.1869834287899999E-2</c:v>
                </c:pt>
                <c:pt idx="168" formatCode="0.00E+00">
                  <c:v>5.1566399717799999E-2</c:v>
                </c:pt>
                <c:pt idx="169" formatCode="0.00E+00">
                  <c:v>5.1262968722799999E-2</c:v>
                </c:pt>
                <c:pt idx="170" formatCode="0.00E+00">
                  <c:v>5.0959541366799997E-2</c:v>
                </c:pt>
                <c:pt idx="171" formatCode="0.00E+00">
                  <c:v>5.0659707626500003E-2</c:v>
                </c:pt>
                <c:pt idx="172" formatCode="0.00E+00">
                  <c:v>5.0444789334399998E-2</c:v>
                </c:pt>
                <c:pt idx="173" formatCode="0.00E+00">
                  <c:v>5.0229880568700001E-2</c:v>
                </c:pt>
                <c:pt idx="174" formatCode="0.00E+00">
                  <c:v>5.0014981452100003E-2</c:v>
                </c:pt>
                <c:pt idx="175" formatCode="0.00E+00">
                  <c:v>4.98000921096E-2</c:v>
                </c:pt>
                <c:pt idx="176" formatCode="0.00E+00">
                  <c:v>4.9585212668199999E-2</c:v>
                </c:pt>
                <c:pt idx="177" formatCode="0.00E+00">
                  <c:v>4.9370343257299998E-2</c:v>
                </c:pt>
                <c:pt idx="178" formatCode="0.00E+00">
                  <c:v>4.9140653013600002E-2</c:v>
                </c:pt>
                <c:pt idx="179" formatCode="0.00E+00">
                  <c:v>4.8918455731800002E-2</c:v>
                </c:pt>
                <c:pt idx="180" formatCode="0.00E+00">
                  <c:v>4.87289249117E-2</c:v>
                </c:pt>
                <c:pt idx="181" formatCode="0.00E+00">
                  <c:v>4.8539394389399998E-2</c:v>
                </c:pt>
                <c:pt idx="182" formatCode="0.00E+00">
                  <c:v>4.8349864168400002E-2</c:v>
                </c:pt>
                <c:pt idx="183" formatCode="0.00E+00">
                  <c:v>4.8160334252299999E-2</c:v>
                </c:pt>
                <c:pt idx="184" formatCode="0.00E+00">
                  <c:v>4.7970804644700001E-2</c:v>
                </c:pt>
                <c:pt idx="185" formatCode="0.00E+00">
                  <c:v>4.7781696933200002E-2</c:v>
                </c:pt>
                <c:pt idx="186" formatCode="0.00E+00">
                  <c:v>4.7593729210500001E-2</c:v>
                </c:pt>
                <c:pt idx="187" formatCode="0.00E+00">
                  <c:v>4.7405793987399997E-2</c:v>
                </c:pt>
                <c:pt idx="188" formatCode="0.00E+00">
                  <c:v>4.7217891651800001E-2</c:v>
                </c:pt>
                <c:pt idx="189" formatCode="0.00E+00">
                  <c:v>4.7030022598099998E-2</c:v>
                </c:pt>
                <c:pt idx="190" formatCode="0.00E+00">
                  <c:v>4.6841593041299999E-2</c:v>
                </c:pt>
                <c:pt idx="191" formatCode="0.00E+00">
                  <c:v>4.6653176443400002E-2</c:v>
                </c:pt>
                <c:pt idx="192" formatCode="0.00E+00">
                  <c:v>4.6464610690700001E-2</c:v>
                </c:pt>
                <c:pt idx="193" formatCode="0.00E+00">
                  <c:v>4.6248668597500001E-2</c:v>
                </c:pt>
                <c:pt idx="194" formatCode="0.00E+00">
                  <c:v>4.6032731310199998E-2</c:v>
                </c:pt>
                <c:pt idx="195" formatCode="0.00E+00">
                  <c:v>4.5816798896699998E-2</c:v>
                </c:pt>
                <c:pt idx="196" formatCode="0.00E+00">
                  <c:v>4.5600871426300003E-2</c:v>
                </c:pt>
                <c:pt idx="197" formatCode="0.00E+00">
                  <c:v>4.5384948969599999E-2</c:v>
                </c:pt>
                <c:pt idx="198" formatCode="0.00E+00">
                  <c:v>4.5169031598400002E-2</c:v>
                </c:pt>
                <c:pt idx="199" formatCode="0.00E+00">
                  <c:v>4.4953119386000003E-2</c:v>
                </c:pt>
                <c:pt idx="200" formatCode="0.00E+00">
                  <c:v>4.4737212407200001E-2</c:v>
                </c:pt>
                <c:pt idx="201" formatCode="0.00E+00">
                  <c:v>4.4549316627700002E-2</c:v>
                </c:pt>
                <c:pt idx="202" formatCode="0.00E+00">
                  <c:v>4.43985863378E-2</c:v>
                </c:pt>
                <c:pt idx="203" formatCode="0.00E+00">
                  <c:v>4.4247863558300002E-2</c:v>
                </c:pt>
                <c:pt idx="204" formatCode="0.00E+00">
                  <c:v>4.40971483661E-2</c:v>
                </c:pt>
                <c:pt idx="205" formatCode="0.00E+00">
                  <c:v>4.3946440839399997E-2</c:v>
                </c:pt>
                <c:pt idx="206" formatCode="0.00E+00">
                  <c:v>4.3795741057299997E-2</c:v>
                </c:pt>
                <c:pt idx="207" formatCode="0.00E+00">
                  <c:v>4.3645049099900003E-2</c:v>
                </c:pt>
                <c:pt idx="208" formatCode="0.00E+00">
                  <c:v>4.3494365048599999E-2</c:v>
                </c:pt>
                <c:pt idx="209" formatCode="0.00E+00">
                  <c:v>4.3343688985899999E-2</c:v>
                </c:pt>
                <c:pt idx="210" formatCode="0.00E+00">
                  <c:v>4.3193020995399997E-2</c:v>
                </c:pt>
                <c:pt idx="211" formatCode="0.00E+00">
                  <c:v>4.3042361161900002E-2</c:v>
                </c:pt>
                <c:pt idx="212" formatCode="0.00E+00">
                  <c:v>4.2891709571199997E-2</c:v>
                </c:pt>
                <c:pt idx="213" formatCode="0.00E+00">
                  <c:v>4.2744275647500003E-2</c:v>
                </c:pt>
                <c:pt idx="214" formatCode="0.00E+00">
                  <c:v>4.2600068002200002E-2</c:v>
                </c:pt>
                <c:pt idx="215" formatCode="0.00E+00">
                  <c:v>4.24558715181E-2</c:v>
                </c:pt>
                <c:pt idx="216" formatCode="0.00E+00">
                  <c:v>4.2311686309300003E-2</c:v>
                </c:pt>
                <c:pt idx="217" formatCode="0.00E+00">
                  <c:v>4.2167512491600001E-2</c:v>
                </c:pt>
                <c:pt idx="218" formatCode="0.00E+00">
                  <c:v>4.2023350182199999E-2</c:v>
                </c:pt>
                <c:pt idx="219" formatCode="0.00E+00">
                  <c:v>4.1879199499900002E-2</c:v>
                </c:pt>
                <c:pt idx="220" formatCode="0.00E+00">
                  <c:v>4.1735060565099999E-2</c:v>
                </c:pt>
                <c:pt idx="221" formatCode="0.00E+00">
                  <c:v>4.1600143306400002E-2</c:v>
                </c:pt>
                <c:pt idx="222" formatCode="0.00E+00">
                  <c:v>4.1474379566000003E-2</c:v>
                </c:pt>
                <c:pt idx="223" formatCode="0.00E+00">
                  <c:v>4.1347913974999997E-2</c:v>
                </c:pt>
                <c:pt idx="224" formatCode="0.00E+00">
                  <c:v>4.1221213971000002E-2</c:v>
                </c:pt>
                <c:pt idx="225" formatCode="0.00E+00">
                  <c:v>4.1094515034499998E-2</c:v>
                </c:pt>
                <c:pt idx="226" formatCode="0.00E+00">
                  <c:v>4.09678171755E-2</c:v>
                </c:pt>
                <c:pt idx="227" formatCode="0.00E+00">
                  <c:v>4.0841120403800002E-2</c:v>
                </c:pt>
                <c:pt idx="228" formatCode="0.00E+00">
                  <c:v>4.0714424729700001E-2</c:v>
                </c:pt>
                <c:pt idx="229" formatCode="0.00E+00">
                  <c:v>4.0587730163500001E-2</c:v>
                </c:pt>
                <c:pt idx="230" formatCode="0.00E+00">
                  <c:v>4.0461036715499998E-2</c:v>
                </c:pt>
                <c:pt idx="231" formatCode="0.00E+00">
                  <c:v>4.0334344396399997E-2</c:v>
                </c:pt>
                <c:pt idx="232" formatCode="0.00E+00">
                  <c:v>4.0207653216700001E-2</c:v>
                </c:pt>
                <c:pt idx="233" formatCode="0.00E+00">
                  <c:v>4.0080963187299999E-2</c:v>
                </c:pt>
                <c:pt idx="234" formatCode="0.00E+00">
                  <c:v>3.9954274319100001E-2</c:v>
                </c:pt>
                <c:pt idx="235" formatCode="0.00E+00">
                  <c:v>3.9827586623199997E-2</c:v>
                </c:pt>
                <c:pt idx="236" formatCode="0.00E+00">
                  <c:v>3.9700900110799998E-2</c:v>
                </c:pt>
                <c:pt idx="237" formatCode="0.00E+00">
                  <c:v>3.9574214793299999E-2</c:v>
                </c:pt>
                <c:pt idx="238" formatCode="0.00E+00">
                  <c:v>3.9447530682199999E-2</c:v>
                </c:pt>
                <c:pt idx="239" formatCode="0.00E+00">
                  <c:v>3.9321025296399997E-2</c:v>
                </c:pt>
                <c:pt idx="240" formatCode="0.00E+00">
                  <c:v>3.9199344545000001E-2</c:v>
                </c:pt>
                <c:pt idx="241" formatCode="0.00E+00">
                  <c:v>3.9077666630999999E-2</c:v>
                </c:pt>
                <c:pt idx="242" formatCode="0.00E+00">
                  <c:v>3.8955734192199998E-2</c:v>
                </c:pt>
                <c:pt idx="243" formatCode="0.00E+00">
                  <c:v>3.8833531179E-2</c:v>
                </c:pt>
                <c:pt idx="244" formatCode="0.00E+00">
                  <c:v>3.8711346303499997E-2</c:v>
                </c:pt>
                <c:pt idx="245" formatCode="0.00E+00">
                  <c:v>3.8589179737899999E-2</c:v>
                </c:pt>
                <c:pt idx="246" formatCode="0.00E+00">
                  <c:v>3.8467031656699999E-2</c:v>
                </c:pt>
                <c:pt idx="247" formatCode="0.00E+00">
                  <c:v>3.8344902236599997E-2</c:v>
                </c:pt>
                <c:pt idx="248" formatCode="0.00E+00">
                  <c:v>3.8222791656299999E-2</c:v>
                </c:pt>
                <c:pt idx="249" formatCode="0.00E+00">
                  <c:v>3.81155945577E-2</c:v>
                </c:pt>
                <c:pt idx="250" formatCode="0.00E+00">
                  <c:v>3.80088890512E-2</c:v>
                </c:pt>
                <c:pt idx="251" formatCode="0.00E+00">
                  <c:v>3.7902197583400001E-2</c:v>
                </c:pt>
                <c:pt idx="252" formatCode="0.00E+00">
                  <c:v>3.77955202733E-2</c:v>
                </c:pt>
                <c:pt idx="253" formatCode="0.00E+00">
                  <c:v>3.76888572411E-2</c:v>
                </c:pt>
                <c:pt idx="254" formatCode="0.00E+00">
                  <c:v>3.75822086083E-2</c:v>
                </c:pt>
                <c:pt idx="255" formatCode="0.00E+00">
                  <c:v>3.74755744978E-2</c:v>
                </c:pt>
                <c:pt idx="256" formatCode="0.00E+00">
                  <c:v>3.7367661471999998E-2</c:v>
                </c:pt>
                <c:pt idx="257" formatCode="0.00E+00">
                  <c:v>3.7257069019900002E-2</c:v>
                </c:pt>
                <c:pt idx="258" formatCode="0.00E+00">
                  <c:v>3.7146491800299997E-2</c:v>
                </c:pt>
                <c:pt idx="259" formatCode="0.00E+00">
                  <c:v>3.7035929949599998E-2</c:v>
                </c:pt>
                <c:pt idx="260" formatCode="0.00E+00">
                  <c:v>3.6925383605900003E-2</c:v>
                </c:pt>
                <c:pt idx="261" formatCode="0.00E+00">
                  <c:v>3.6814852909000002E-2</c:v>
                </c:pt>
                <c:pt idx="262" formatCode="0.00E+00">
                  <c:v>3.6704338000000003E-2</c:v>
                </c:pt>
                <c:pt idx="263" formatCode="0.00E+00">
                  <c:v>3.6593839022200002E-2</c:v>
                </c:pt>
                <c:pt idx="264" formatCode="0.00E+00">
                  <c:v>3.6483356120199997E-2</c:v>
                </c:pt>
                <c:pt idx="265" formatCode="0.00E+00">
                  <c:v>3.6372889440599999E-2</c:v>
                </c:pt>
                <c:pt idx="266" formatCode="0.00E+00">
                  <c:v>3.6268637603800002E-2</c:v>
                </c:pt>
                <c:pt idx="267" formatCode="0.00E+00">
                  <c:v>3.6176397612799997E-2</c:v>
                </c:pt>
                <c:pt idx="268" formatCode="0.00E+00">
                  <c:v>3.6084166937900002E-2</c:v>
                </c:pt>
                <c:pt idx="269" formatCode="0.00E+00">
                  <c:v>3.5991945650699998E-2</c:v>
                </c:pt>
                <c:pt idx="270" formatCode="0.00E+00">
                  <c:v>3.58997338235E-2</c:v>
                </c:pt>
                <c:pt idx="271" formatCode="0.00E+00">
                  <c:v>3.5807531529500003E-2</c:v>
                </c:pt>
                <c:pt idx="272" formatCode="0.00E+00">
                  <c:v>3.57153388423E-2</c:v>
                </c:pt>
                <c:pt idx="273" formatCode="0.00E+00">
                  <c:v>3.5623155836699998E-2</c:v>
                </c:pt>
                <c:pt idx="274" formatCode="0.00E+00">
                  <c:v>3.5530982587999999E-2</c:v>
                </c:pt>
                <c:pt idx="275" formatCode="0.00E+00">
                  <c:v>3.5438819172299997E-2</c:v>
                </c:pt>
                <c:pt idx="276" formatCode="0.00E+00">
                  <c:v>3.53466656665E-2</c:v>
                </c:pt>
                <c:pt idx="277" formatCode="0.00E+00">
                  <c:v>3.5254589588999997E-2</c:v>
                </c:pt>
                <c:pt idx="278" formatCode="0.00E+00">
                  <c:v>3.5162554327600001E-2</c:v>
                </c:pt>
                <c:pt idx="279" formatCode="0.00E+00">
                  <c:v>3.5063974801099997E-2</c:v>
                </c:pt>
                <c:pt idx="280" formatCode="0.00E+00">
                  <c:v>3.4957088882700001E-2</c:v>
                </c:pt>
                <c:pt idx="281" formatCode="0.00E+00">
                  <c:v>3.4850208805100001E-2</c:v>
                </c:pt>
                <c:pt idx="282" formatCode="0.00E+00">
                  <c:v>3.47433346224E-2</c:v>
                </c:pt>
                <c:pt idx="283" formatCode="0.00E+00">
                  <c:v>3.46364663891E-2</c:v>
                </c:pt>
                <c:pt idx="284" formatCode="0.00E+00">
                  <c:v>3.4529604160300001E-2</c:v>
                </c:pt>
                <c:pt idx="285" formatCode="0.00E+00">
                  <c:v>3.4422747992199999E-2</c:v>
                </c:pt>
                <c:pt idx="286" formatCode="0.00E+00">
                  <c:v>3.4315897941100001E-2</c:v>
                </c:pt>
                <c:pt idx="287" formatCode="0.00E+00">
                  <c:v>3.4209054064600002E-2</c:v>
                </c:pt>
                <c:pt idx="288" formatCode="0.00E+00">
                  <c:v>3.4102216420599997E-2</c:v>
                </c:pt>
                <c:pt idx="289" formatCode="0.00E+00">
                  <c:v>3.3995385067799998E-2</c:v>
                </c:pt>
                <c:pt idx="290" formatCode="0.00E+00">
                  <c:v>3.3888560065800002E-2</c:v>
                </c:pt>
                <c:pt idx="291" formatCode="0.00E+00">
                  <c:v>3.3781741474899998E-2</c:v>
                </c:pt>
                <c:pt idx="292" formatCode="0.00E+00">
                  <c:v>3.3674929355900003E-2</c:v>
                </c:pt>
                <c:pt idx="293" formatCode="0.00E+00">
                  <c:v>3.3572453327999997E-2</c:v>
                </c:pt>
                <c:pt idx="294" formatCode="0.00E+00">
                  <c:v>3.3470722021800001E-2</c:v>
                </c:pt>
                <c:pt idx="295" formatCode="0.00E+00">
                  <c:v>3.3369016407199997E-2</c:v>
                </c:pt>
                <c:pt idx="296" formatCode="0.00E+00">
                  <c:v>3.3267336719900002E-2</c:v>
                </c:pt>
                <c:pt idx="297" formatCode="0.00E+00">
                  <c:v>3.3165683198199999E-2</c:v>
                </c:pt>
                <c:pt idx="298" formatCode="0.00E+00">
                  <c:v>3.3068954464200002E-2</c:v>
                </c:pt>
                <c:pt idx="299" formatCode="0.00E+00">
                  <c:v>3.2973706711099997E-2</c:v>
                </c:pt>
                <c:pt idx="300" formatCode="0.00E+00">
                  <c:v>3.2878480695400003E-2</c:v>
                </c:pt>
                <c:pt idx="301" formatCode="0.00E+00">
                  <c:v>3.2783276606599999E-2</c:v>
                </c:pt>
                <c:pt idx="302" formatCode="0.00E+00">
                  <c:v>3.26880946363E-2</c:v>
                </c:pt>
                <c:pt idx="303" formatCode="0.00E+00">
                  <c:v>3.2592934978199997E-2</c:v>
                </c:pt>
                <c:pt idx="304" formatCode="0.00E+00">
                  <c:v>3.2497797828400003E-2</c:v>
                </c:pt>
                <c:pt idx="305" formatCode="0.00E+00">
                  <c:v>3.2402683384999999E-2</c:v>
                </c:pt>
                <c:pt idx="306" formatCode="0.00E+00">
                  <c:v>3.2307591848700003E-2</c:v>
                </c:pt>
                <c:pt idx="307" formatCode="0.00E+00">
                  <c:v>3.2210459333999998E-2</c:v>
                </c:pt>
                <c:pt idx="308" formatCode="0.00E+00">
                  <c:v>3.2109402839800003E-2</c:v>
                </c:pt>
                <c:pt idx="309" formatCode="0.00E+00">
                  <c:v>3.2032241963400002E-2</c:v>
                </c:pt>
                <c:pt idx="310" formatCode="0.00E+00">
                  <c:v>3.1955990766200003E-2</c:v>
                </c:pt>
                <c:pt idx="311" formatCode="0.00E+00">
                  <c:v>3.1879768356000003E-2</c:v>
                </c:pt>
                <c:pt idx="312" formatCode="0.00E+00">
                  <c:v>3.1803586996999998E-2</c:v>
                </c:pt>
                <c:pt idx="313" formatCode="0.00E+00">
                  <c:v>3.1727786606900003E-2</c:v>
                </c:pt>
                <c:pt idx="314" formatCode="0.00E+00">
                  <c:v>3.1652004594399999E-2</c:v>
                </c:pt>
                <c:pt idx="315" formatCode="0.00E+00">
                  <c:v>3.15758369671E-2</c:v>
                </c:pt>
                <c:pt idx="316" formatCode="0.00E+00">
                  <c:v>3.1497309645799998E-2</c:v>
                </c:pt>
                <c:pt idx="317" formatCode="0.00E+00">
                  <c:v>3.1418788385999999E-2</c:v>
                </c:pt>
                <c:pt idx="318" formatCode="0.00E+00">
                  <c:v>3.1340273233299999E-2</c:v>
                </c:pt>
                <c:pt idx="319" formatCode="0.00E+00">
                  <c:v>3.1261764233599998E-2</c:v>
                </c:pt>
                <c:pt idx="320" formatCode="0.00E+00">
                  <c:v>3.11832614334E-2</c:v>
                </c:pt>
                <c:pt idx="321" formatCode="0.00E+00">
                  <c:v>3.11047648797E-2</c:v>
                </c:pt>
                <c:pt idx="322" formatCode="0.00E+00">
                  <c:v>3.1026274619899999E-2</c:v>
                </c:pt>
                <c:pt idx="323" formatCode="0.00E+00">
                  <c:v>3.0947790701799999E-2</c:v>
                </c:pt>
                <c:pt idx="324" formatCode="0.00E+00">
                  <c:v>3.0869313173900001E-2</c:v>
                </c:pt>
                <c:pt idx="325" formatCode="0.00E+00">
                  <c:v>3.0790842084999999E-2</c:v>
                </c:pt>
                <c:pt idx="326" formatCode="0.00E+00">
                  <c:v>3.0712377484500002E-2</c:v>
                </c:pt>
                <c:pt idx="327" formatCode="0.00E+00">
                  <c:v>3.06339194221E-2</c:v>
                </c:pt>
                <c:pt idx="328" formatCode="0.00E+00">
                  <c:v>3.05554679483E-2</c:v>
                </c:pt>
                <c:pt idx="329" formatCode="0.00E+00">
                  <c:v>3.0473597677199999E-2</c:v>
                </c:pt>
                <c:pt idx="330" formatCode="0.00E+00">
                  <c:v>3.0380566605900002E-2</c:v>
                </c:pt>
                <c:pt idx="331" formatCode="0.00E+00">
                  <c:v>3.02875567153E-2</c:v>
                </c:pt>
                <c:pt idx="332" formatCode="0.00E+00">
                  <c:v>3.0194568201099999E-2</c:v>
                </c:pt>
                <c:pt idx="333" formatCode="0.00E+00">
                  <c:v>3.0101601261600001E-2</c:v>
                </c:pt>
                <c:pt idx="334" formatCode="0.00E+00">
                  <c:v>3.0011202919100002E-2</c:v>
                </c:pt>
                <c:pt idx="335" formatCode="0.00E+00">
                  <c:v>2.9921904256700001E-2</c:v>
                </c:pt>
                <c:pt idx="336" formatCode="0.00E+00">
                  <c:v>2.9832614846799999E-2</c:v>
                </c:pt>
                <c:pt idx="337" formatCode="0.00E+00">
                  <c:v>2.9743334772800001E-2</c:v>
                </c:pt>
                <c:pt idx="338" formatCode="0.00E+00">
                  <c:v>2.9654064118899998E-2</c:v>
                </c:pt>
                <c:pt idx="339" formatCode="0.00E+00">
                  <c:v>2.95720833313E-2</c:v>
                </c:pt>
                <c:pt idx="340" formatCode="0.00E+00">
                  <c:v>2.9491185114E-2</c:v>
                </c:pt>
                <c:pt idx="341" formatCode="0.00E+00">
                  <c:v>2.9410288816899999E-2</c:v>
                </c:pt>
                <c:pt idx="342" formatCode="0.00E+00">
                  <c:v>2.93293944558E-2</c:v>
                </c:pt>
                <c:pt idx="343" formatCode="0.00E+00">
                  <c:v>2.92485020469E-2</c:v>
                </c:pt>
                <c:pt idx="344" formatCode="0.00E+00">
                  <c:v>2.9164259686400001E-2</c:v>
                </c:pt>
                <c:pt idx="345" formatCode="0.00E+00">
                  <c:v>2.9079270855199998E-2</c:v>
                </c:pt>
                <c:pt idx="346" formatCode="0.00E+00">
                  <c:v>2.8999135201599999E-2</c:v>
                </c:pt>
                <c:pt idx="347" formatCode="0.00E+00">
                  <c:v>2.8931883423700001E-2</c:v>
                </c:pt>
                <c:pt idx="348" formatCode="0.00E+00">
                  <c:v>2.8864636454999999E-2</c:v>
                </c:pt>
                <c:pt idx="349" formatCode="0.00E+00">
                  <c:v>2.8797394329300001E-2</c:v>
                </c:pt>
                <c:pt idx="350" formatCode="0.00E+00">
                  <c:v>2.8736814064700002E-2</c:v>
                </c:pt>
                <c:pt idx="351" formatCode="0.00E+00">
                  <c:v>2.8676408884900001E-2</c:v>
                </c:pt>
                <c:pt idx="352" formatCode="0.00E+00">
                  <c:v>2.8616019811599998E-2</c:v>
                </c:pt>
                <c:pt idx="353" formatCode="0.00E+00">
                  <c:v>2.8555646947E-2</c:v>
                </c:pt>
                <c:pt idx="354" formatCode="0.00E+00">
                  <c:v>2.8495290393999999E-2</c:v>
                </c:pt>
                <c:pt idx="355" formatCode="0.00E+00">
                  <c:v>2.8434950256699999E-2</c:v>
                </c:pt>
                <c:pt idx="356" formatCode="0.00E+00">
                  <c:v>2.8374626639600001E-2</c:v>
                </c:pt>
                <c:pt idx="357" formatCode="0.00E+00">
                  <c:v>2.8314319648500001E-2</c:v>
                </c:pt>
                <c:pt idx="358" formatCode="0.00E+00">
                  <c:v>2.8254029389700001E-2</c:v>
                </c:pt>
                <c:pt idx="359" formatCode="0.00E+00">
                  <c:v>2.8193755970500001E-2</c:v>
                </c:pt>
                <c:pt idx="360" formatCode="0.00E+00">
                  <c:v>2.81334994994E-2</c:v>
                </c:pt>
                <c:pt idx="361" formatCode="0.00E+00">
                  <c:v>2.8073260085199999E-2</c:v>
                </c:pt>
                <c:pt idx="362" formatCode="0.00E+00">
                  <c:v>2.80130378382E-2</c:v>
                </c:pt>
                <c:pt idx="363" formatCode="0.00E+00">
                  <c:v>2.7952832869200001E-2</c:v>
                </c:pt>
                <c:pt idx="364" formatCode="0.00E+00">
                  <c:v>2.78926452901E-2</c:v>
                </c:pt>
                <c:pt idx="365" formatCode="0.00E+00">
                  <c:v>2.7832475213800001E-2</c:v>
                </c:pt>
                <c:pt idx="366" formatCode="0.00E+00">
                  <c:v>2.7770675680600002E-2</c:v>
                </c:pt>
                <c:pt idx="367" formatCode="0.00E+00">
                  <c:v>2.7707608822000001E-2</c:v>
                </c:pt>
                <c:pt idx="368" formatCode="0.00E+00">
                  <c:v>2.76445512256E-2</c:v>
                </c:pt>
                <c:pt idx="369" formatCode="0.00E+00">
                  <c:v>2.7574351051399999E-2</c:v>
                </c:pt>
                <c:pt idx="370" formatCode="0.00E+00">
                  <c:v>2.7503325186800001E-2</c:v>
                </c:pt>
                <c:pt idx="371" formatCode="0.00E+00">
                  <c:v>2.7428842098399998E-2</c:v>
                </c:pt>
                <c:pt idx="372" formatCode="0.00E+00">
                  <c:v>2.7354363569799998E-2</c:v>
                </c:pt>
                <c:pt idx="373" formatCode="0.00E+00">
                  <c:v>2.7279889638100002E-2</c:v>
                </c:pt>
                <c:pt idx="374" formatCode="0.00E+00">
                  <c:v>2.72054203412E-2</c:v>
                </c:pt>
                <c:pt idx="375" formatCode="0.00E+00">
                  <c:v>2.7130955717299999E-2</c:v>
                </c:pt>
                <c:pt idx="376" formatCode="0.00E+00">
                  <c:v>2.7056495804800001E-2</c:v>
                </c:pt>
                <c:pt idx="377" formatCode="0.00E+00">
                  <c:v>2.69879695909E-2</c:v>
                </c:pt>
                <c:pt idx="378" formatCode="0.00E+00">
                  <c:v>2.6920514824599999E-2</c:v>
                </c:pt>
                <c:pt idx="379" formatCode="0.00E+00">
                  <c:v>2.68530669639E-2</c:v>
                </c:pt>
                <c:pt idx="380" formatCode="0.00E+00">
                  <c:v>2.67856260608E-2</c:v>
                </c:pt>
                <c:pt idx="381" formatCode="0.00E+00">
                  <c:v>2.6718192168100001E-2</c:v>
                </c:pt>
                <c:pt idx="382" formatCode="0.00E+00">
                  <c:v>2.6650765339000002E-2</c:v>
                </c:pt>
                <c:pt idx="383" formatCode="0.00E+00">
                  <c:v>2.6583345627200002E-2</c:v>
                </c:pt>
                <c:pt idx="384" formatCode="0.00E+00">
                  <c:v>2.6515933087099999E-2</c:v>
                </c:pt>
                <c:pt idx="385" formatCode="0.00E+00">
                  <c:v>2.64485277734E-2</c:v>
                </c:pt>
                <c:pt idx="386" formatCode="0.00E+00">
                  <c:v>2.63811297416E-2</c:v>
                </c:pt>
                <c:pt idx="387" formatCode="0.00E+00">
                  <c:v>2.63137390476E-2</c:v>
                </c:pt>
                <c:pt idx="388" formatCode="0.00E+00">
                  <c:v>2.6246355748000001E-2</c:v>
                </c:pt>
                <c:pt idx="389" formatCode="0.00E+00">
                  <c:v>2.61789798997E-2</c:v>
                </c:pt>
                <c:pt idx="390" formatCode="0.00E+00">
                  <c:v>2.61116115606E-2</c:v>
                </c:pt>
                <c:pt idx="391" formatCode="0.00E+00">
                  <c:v>2.6044250788799999E-2</c:v>
                </c:pt>
                <c:pt idx="392" formatCode="0.00E+00">
                  <c:v>2.5976897643399999E-2</c:v>
                </c:pt>
                <c:pt idx="393" formatCode="0.00E+00">
                  <c:v>2.5909552183599999E-2</c:v>
                </c:pt>
                <c:pt idx="394" formatCode="0.00E+00">
                  <c:v>2.5842698229599999E-2</c:v>
                </c:pt>
                <c:pt idx="395" formatCode="0.00E+00">
                  <c:v>2.5777765488599998E-2</c:v>
                </c:pt>
                <c:pt idx="396" formatCode="0.00E+00">
                  <c:v>2.5712854296900001E-2</c:v>
                </c:pt>
                <c:pt idx="397" formatCode="0.00E+00">
                  <c:v>2.56441658562E-2</c:v>
                </c:pt>
                <c:pt idx="398" formatCode="0.00E+00">
                  <c:v>2.5574552269599999E-2</c:v>
                </c:pt>
                <c:pt idx="399" formatCode="0.00E+00">
                  <c:v>2.5504956071799999E-2</c:v>
                </c:pt>
                <c:pt idx="400" formatCode="0.00E+00">
                  <c:v>2.5445059119899999E-2</c:v>
                </c:pt>
                <c:pt idx="401" formatCode="0.00E+00">
                  <c:v>2.5396466556800001E-2</c:v>
                </c:pt>
                <c:pt idx="402" formatCode="0.00E+00">
                  <c:v>2.5348269913600001E-2</c:v>
                </c:pt>
                <c:pt idx="403" formatCode="0.00E+00">
                  <c:v>2.5303606516399998E-2</c:v>
                </c:pt>
                <c:pt idx="404" formatCode="0.00E+00">
                  <c:v>2.5258948971099999E-2</c:v>
                </c:pt>
                <c:pt idx="405" formatCode="0.00E+00">
                  <c:v>2.5214297308899999E-2</c:v>
                </c:pt>
                <c:pt idx="406" formatCode="0.00E+00">
                  <c:v>2.5169651561000001E-2</c:v>
                </c:pt>
                <c:pt idx="407" formatCode="0.00E+00">
                  <c:v>2.5125011759100001E-2</c:v>
                </c:pt>
                <c:pt idx="408" formatCode="0.00E+00">
                  <c:v>2.5080377934799999E-2</c:v>
                </c:pt>
                <c:pt idx="409" formatCode="0.00E+00">
                  <c:v>2.5035750120099998E-2</c:v>
                </c:pt>
                <c:pt idx="410" formatCode="0.00E+00">
                  <c:v>2.4991128347299999E-2</c:v>
                </c:pt>
                <c:pt idx="411" formatCode="0.00E+00">
                  <c:v>2.4946512648700001E-2</c:v>
                </c:pt>
                <c:pt idx="412" formatCode="0.00E+00">
                  <c:v>2.4901903057000001E-2</c:v>
                </c:pt>
                <c:pt idx="413" formatCode="0.00E+00">
                  <c:v>2.4856719258499999E-2</c:v>
                </c:pt>
                <c:pt idx="414" formatCode="0.00E+00">
                  <c:v>2.48086515085E-2</c:v>
                </c:pt>
                <c:pt idx="415" formatCode="0.00E+00">
                  <c:v>2.4760610217799999E-2</c:v>
                </c:pt>
                <c:pt idx="416" formatCode="0.00E+00">
                  <c:v>2.4712595540599999E-2</c:v>
                </c:pt>
                <c:pt idx="417" formatCode="0.00E+00">
                  <c:v>2.4664607632499998E-2</c:v>
                </c:pt>
                <c:pt idx="418" formatCode="0.00E+00">
                  <c:v>2.4616646650000001E-2</c:v>
                </c:pt>
                <c:pt idx="419" formatCode="0.00E+00">
                  <c:v>2.4568712750599998E-2</c:v>
                </c:pt>
                <c:pt idx="420" formatCode="0.00E+00">
                  <c:v>2.4520806093399999E-2</c:v>
                </c:pt>
                <c:pt idx="421" formatCode="0.00E+00">
                  <c:v>2.4472926838200001E-2</c:v>
                </c:pt>
                <c:pt idx="422" formatCode="0.00E+00">
                  <c:v>2.4425075146300001E-2</c:v>
                </c:pt>
                <c:pt idx="423" formatCode="0.00E+00">
                  <c:v>2.43772511798E-2</c:v>
                </c:pt>
                <c:pt idx="424" formatCode="0.00E+00">
                  <c:v>2.4329455102400002E-2</c:v>
                </c:pt>
                <c:pt idx="425" formatCode="0.00E+00">
                  <c:v>2.4281687078600001E-2</c:v>
                </c:pt>
                <c:pt idx="426" formatCode="0.00E+00">
                  <c:v>2.4233947274500001E-2</c:v>
                </c:pt>
                <c:pt idx="427" formatCode="0.00E+00">
                  <c:v>2.4190781566400001E-2</c:v>
                </c:pt>
                <c:pt idx="428" formatCode="0.00E+00">
                  <c:v>2.41563385391E-2</c:v>
                </c:pt>
                <c:pt idx="429" formatCode="0.00E+00">
                  <c:v>2.4121937460399999E-2</c:v>
                </c:pt>
                <c:pt idx="430" formatCode="0.00E+00">
                  <c:v>2.4087578509999999E-2</c:v>
                </c:pt>
                <c:pt idx="431" formatCode="0.00E+00">
                  <c:v>2.40569907981E-2</c:v>
                </c:pt>
                <c:pt idx="432" formatCode="0.00E+00">
                  <c:v>2.40277278921E-2</c:v>
                </c:pt>
                <c:pt idx="433" formatCode="0.00E+00">
                  <c:v>2.39984796832E-2</c:v>
                </c:pt>
                <c:pt idx="434" formatCode="0.00E+00">
                  <c:v>2.3969246225200001E-2</c:v>
                </c:pt>
                <c:pt idx="435" formatCode="0.00E+00">
                  <c:v>2.3940027572099998E-2</c:v>
                </c:pt>
                <c:pt idx="436" formatCode="0.00E+00">
                  <c:v>2.3910823778099999E-2</c:v>
                </c:pt>
                <c:pt idx="437" formatCode="0.00E+00">
                  <c:v>2.38816348979E-2</c:v>
                </c:pt>
                <c:pt idx="438" formatCode="0.00E+00">
                  <c:v>2.3852460986199999E-2</c:v>
                </c:pt>
                <c:pt idx="439" formatCode="0.00E+00">
                  <c:v>2.3823302097799998E-2</c:v>
                </c:pt>
                <c:pt idx="440" formatCode="0.00E+00">
                  <c:v>2.37906490725E-2</c:v>
                </c:pt>
                <c:pt idx="441" formatCode="0.00E+00">
                  <c:v>2.3755591138599999E-2</c:v>
                </c:pt>
                <c:pt idx="442" formatCode="0.00E+00">
                  <c:v>2.37206868945E-2</c:v>
                </c:pt>
                <c:pt idx="443" formatCode="0.00E+00">
                  <c:v>2.3685799277799999E-2</c:v>
                </c:pt>
                <c:pt idx="444" formatCode="0.00E+00">
                  <c:v>2.3650928362300001E-2</c:v>
                </c:pt>
                <c:pt idx="445" formatCode="0.00E+00">
                  <c:v>2.3616074221799999E-2</c:v>
                </c:pt>
                <c:pt idx="446" formatCode="0.00E+00">
                  <c:v>2.3581236930700002E-2</c:v>
                </c:pt>
                <c:pt idx="447" formatCode="0.00E+00">
                  <c:v>2.35464165638E-2</c:v>
                </c:pt>
                <c:pt idx="448" formatCode="0.00E+00">
                  <c:v>2.3511613196300001E-2</c:v>
                </c:pt>
                <c:pt idx="449" formatCode="0.00E+00">
                  <c:v>2.3476826903799999E-2</c:v>
                </c:pt>
                <c:pt idx="450" formatCode="0.00E+00">
                  <c:v>2.34420577624E-2</c:v>
                </c:pt>
                <c:pt idx="451" formatCode="0.00E+00">
                  <c:v>2.3407305848299999E-2</c:v>
                </c:pt>
                <c:pt idx="452" formatCode="0.00E+00">
                  <c:v>2.3372571238599999E-2</c:v>
                </c:pt>
                <c:pt idx="453" formatCode="0.00E+00">
                  <c:v>2.3342159855499998E-2</c:v>
                </c:pt>
                <c:pt idx="454" formatCode="0.00E+00">
                  <c:v>2.3311873245399999E-2</c:v>
                </c:pt>
                <c:pt idx="455" formatCode="0.00E+00">
                  <c:v>2.32815958446E-2</c:v>
                </c:pt>
                <c:pt idx="456" formatCode="0.00E+00">
                  <c:v>2.3251327689100001E-2</c:v>
                </c:pt>
                <c:pt idx="457" formatCode="0.00E+00">
                  <c:v>2.3221068815099999E-2</c:v>
                </c:pt>
                <c:pt idx="458" formatCode="0.00E+00">
                  <c:v>2.31922351451E-2</c:v>
                </c:pt>
                <c:pt idx="459" formatCode="0.00E+00">
                  <c:v>2.3166483919399999E-2</c:v>
                </c:pt>
                <c:pt idx="460" formatCode="0.00E+00">
                  <c:v>2.3140735306700001E-2</c:v>
                </c:pt>
                <c:pt idx="461" formatCode="0.00E+00">
                  <c:v>2.31149893158E-2</c:v>
                </c:pt>
                <c:pt idx="462" formatCode="0.00E+00">
                  <c:v>2.30892459555E-2</c:v>
                </c:pt>
                <c:pt idx="463" formatCode="0.00E+00">
                  <c:v>2.30628166191E-2</c:v>
                </c:pt>
                <c:pt idx="464" formatCode="0.00E+00">
                  <c:v>2.3035375325599999E-2</c:v>
                </c:pt>
                <c:pt idx="465" formatCode="0.00E+00">
                  <c:v>2.3007938673700001E-2</c:v>
                </c:pt>
                <c:pt idx="466" formatCode="0.00E+00">
                  <c:v>2.2980506679999999E-2</c:v>
                </c:pt>
                <c:pt idx="467" formatCode="0.00E+00">
                  <c:v>2.2953079361200002E-2</c:v>
                </c:pt>
                <c:pt idx="468" formatCode="0.00E+00">
                  <c:v>2.2925656734099999E-2</c:v>
                </c:pt>
                <c:pt idx="469" formatCode="0.00E+00">
                  <c:v>2.2898238815599999E-2</c:v>
                </c:pt>
                <c:pt idx="470" formatCode="0.00E+00">
                  <c:v>2.2873986063599999E-2</c:v>
                </c:pt>
                <c:pt idx="471" formatCode="0.00E+00">
                  <c:v>2.2860227378699999E-2</c:v>
                </c:pt>
                <c:pt idx="472" formatCode="0.00E+00">
                  <c:v>2.2846475860399999E-2</c:v>
                </c:pt>
                <c:pt idx="473" formatCode="0.00E+00">
                  <c:v>2.2832731521500001E-2</c:v>
                </c:pt>
                <c:pt idx="474" formatCode="0.00E+00">
                  <c:v>2.2818994375099998E-2</c:v>
                </c:pt>
                <c:pt idx="475" formatCode="0.00E+00">
                  <c:v>2.2805264434200001E-2</c:v>
                </c:pt>
                <c:pt idx="476" formatCode="0.00E+00">
                  <c:v>2.2791541711799999E-2</c:v>
                </c:pt>
                <c:pt idx="477" formatCode="0.00E+00">
                  <c:v>2.2777826220800001E-2</c:v>
                </c:pt>
                <c:pt idx="478" formatCode="0.00E+00">
                  <c:v>2.2764117974499998E-2</c:v>
                </c:pt>
                <c:pt idx="479" formatCode="0.00E+00">
                  <c:v>2.2750849727099998E-2</c:v>
                </c:pt>
                <c:pt idx="480" formatCode="0.00E+00">
                  <c:v>2.2743807994500001E-2</c:v>
                </c:pt>
                <c:pt idx="481" formatCode="0.00E+00">
                  <c:v>2.2736788603200001E-2</c:v>
                </c:pt>
                <c:pt idx="482" formatCode="0.00E+00">
                  <c:v>2.2729791258900001E-2</c:v>
                </c:pt>
                <c:pt idx="483" formatCode="0.00E+00">
                  <c:v>2.2721659840400001E-2</c:v>
                </c:pt>
                <c:pt idx="484" formatCode="0.00E+00">
                  <c:v>2.2713547434499999E-2</c:v>
                </c:pt>
                <c:pt idx="485" formatCode="0.00E+00">
                  <c:v>2.2705454061499999E-2</c:v>
                </c:pt>
                <c:pt idx="486" formatCode="0.00E+00">
                  <c:v>2.26973797419E-2</c:v>
                </c:pt>
                <c:pt idx="487" formatCode="0.00E+00">
                  <c:v>2.2689324495899998E-2</c:v>
                </c:pt>
                <c:pt idx="488" formatCode="0.00E+00">
                  <c:v>2.26812883438E-2</c:v>
                </c:pt>
                <c:pt idx="489" formatCode="0.00E+00">
                  <c:v>2.2673271306100001E-2</c:v>
                </c:pt>
                <c:pt idx="490" formatCode="0.00E+00">
                  <c:v>2.2665273402900001E-2</c:v>
                </c:pt>
                <c:pt idx="491" formatCode="0.00E+00">
                  <c:v>2.2657294654600001E-2</c:v>
                </c:pt>
                <c:pt idx="492" formatCode="0.00E+00">
                  <c:v>2.2649335081300001E-2</c:v>
                </c:pt>
                <c:pt idx="493" formatCode="0.00E+00">
                  <c:v>2.26413947033E-2</c:v>
                </c:pt>
                <c:pt idx="494" formatCode="0.00E+00">
                  <c:v>2.26350300745E-2</c:v>
                </c:pt>
                <c:pt idx="495" formatCode="0.00E+00">
                  <c:v>2.2636766425E-2</c:v>
                </c:pt>
                <c:pt idx="496" formatCode="0.00E+00">
                  <c:v>2.26402291975E-2</c:v>
                </c:pt>
                <c:pt idx="497" formatCode="0.00E+00">
                  <c:v>2.2643697177800001E-2</c:v>
                </c:pt>
                <c:pt idx="498" formatCode="0.00E+00">
                  <c:v>2.2647170363499999E-2</c:v>
                </c:pt>
                <c:pt idx="499" formatCode="0.00E+00">
                  <c:v>2.2650648752199999E-2</c:v>
                </c:pt>
                <c:pt idx="500" formatCode="0.00E+00">
                  <c:v>2.2654132341499999E-2</c:v>
                </c:pt>
                <c:pt idx="501" formatCode="0.00E+00">
                  <c:v>2.2657621128900001E-2</c:v>
                </c:pt>
                <c:pt idx="502" formatCode="0.00E+00">
                  <c:v>2.2661115112199998E-2</c:v>
                </c:pt>
                <c:pt idx="503" formatCode="0.00E+00">
                  <c:v>2.2664614288800001E-2</c:v>
                </c:pt>
                <c:pt idx="504" formatCode="0.00E+00">
                  <c:v>2.2668118656400001E-2</c:v>
                </c:pt>
                <c:pt idx="505" formatCode="0.00E+00">
                  <c:v>2.26722485412E-2</c:v>
                </c:pt>
                <c:pt idx="506" formatCode="0.00E+00">
                  <c:v>2.2677309987299998E-2</c:v>
                </c:pt>
                <c:pt idx="507" formatCode="0.00E+00">
                  <c:v>2.2682665184799999E-2</c:v>
                </c:pt>
                <c:pt idx="508" formatCode="0.00E+00">
                  <c:v>2.26880267577E-2</c:v>
                </c:pt>
                <c:pt idx="509" formatCode="0.00E+00">
                  <c:v>2.2692111990599999E-2</c:v>
                </c:pt>
                <c:pt idx="510" formatCode="0.00E+00">
                  <c:v>2.26941789778E-2</c:v>
                </c:pt>
                <c:pt idx="511" formatCode="0.00E+00">
                  <c:v>2.2696257943900001E-2</c:v>
                </c:pt>
                <c:pt idx="512" formatCode="0.00E+00">
                  <c:v>2.26983488856E-2</c:v>
                </c:pt>
                <c:pt idx="513" formatCode="0.00E+00">
                  <c:v>2.2700451799500001E-2</c:v>
                </c:pt>
                <c:pt idx="514" formatCode="0.00E+00">
                  <c:v>2.2702566682300002E-2</c:v>
                </c:pt>
                <c:pt idx="515" formatCode="0.00E+00">
                  <c:v>2.2704693530699999E-2</c:v>
                </c:pt>
                <c:pt idx="516" formatCode="0.00E+00">
                  <c:v>2.2706832341299998E-2</c:v>
                </c:pt>
                <c:pt idx="517" formatCode="0.00E+00">
                  <c:v>2.27089831107E-2</c:v>
                </c:pt>
                <c:pt idx="518" formatCode="0.00E+00">
                  <c:v>2.2711145835600001E-2</c:v>
                </c:pt>
                <c:pt idx="519" formatCode="0.00E+00">
                  <c:v>2.2725556200799999E-2</c:v>
                </c:pt>
                <c:pt idx="520" formatCode="0.00E+00">
                  <c:v>2.2746435487900001E-2</c:v>
                </c:pt>
                <c:pt idx="521" formatCode="0.00E+00">
                  <c:v>2.27673243469E-2</c:v>
                </c:pt>
                <c:pt idx="522" formatCode="0.00E+00">
                  <c:v>2.2788222751600001E-2</c:v>
                </c:pt>
                <c:pt idx="523" formatCode="0.00E+00">
                  <c:v>2.28091306758E-2</c:v>
                </c:pt>
                <c:pt idx="524" formatCode="0.00E+00">
                  <c:v>2.2830048093199998E-2</c:v>
                </c:pt>
                <c:pt idx="525" formatCode="0.00E+00">
                  <c:v>2.28509749779E-2</c:v>
                </c:pt>
                <c:pt idx="526" formatCode="0.00E+00">
                  <c:v>2.2871911303900001E-2</c:v>
                </c:pt>
                <c:pt idx="527" formatCode="0.00E+00">
                  <c:v>2.2892984797900001E-2</c:v>
                </c:pt>
                <c:pt idx="528" formatCode="0.00E+00">
                  <c:v>2.2918072878699999E-2</c:v>
                </c:pt>
                <c:pt idx="529" formatCode="0.00E+00">
                  <c:v>2.2943189392400001E-2</c:v>
                </c:pt>
                <c:pt idx="530" formatCode="0.00E+00">
                  <c:v>2.2968334245699999E-2</c:v>
                </c:pt>
                <c:pt idx="531" formatCode="0.00E+00">
                  <c:v>2.29935073458E-2</c:v>
                </c:pt>
                <c:pt idx="532" formatCode="0.00E+00">
                  <c:v>2.30187085999E-2</c:v>
                </c:pt>
                <c:pt idx="533" formatCode="0.00E+00">
                  <c:v>2.3043937915599999E-2</c:v>
                </c:pt>
                <c:pt idx="534" formatCode="0.00E+00">
                  <c:v>2.3069195200899999E-2</c:v>
                </c:pt>
                <c:pt idx="535" formatCode="0.00E+00">
                  <c:v>2.3092669331400001E-2</c:v>
                </c:pt>
                <c:pt idx="536" formatCode="0.00E+00">
                  <c:v>2.3113321074299999E-2</c:v>
                </c:pt>
                <c:pt idx="537" formatCode="0.00E+00">
                  <c:v>2.31339850236E-2</c:v>
                </c:pt>
                <c:pt idx="538" formatCode="0.00E+00">
                  <c:v>2.3154661146699999E-2</c:v>
                </c:pt>
                <c:pt idx="539" formatCode="0.00E+00">
                  <c:v>2.3175349410899999E-2</c:v>
                </c:pt>
                <c:pt idx="540" formatCode="0.00E+00">
                  <c:v>2.3196103907800001E-2</c:v>
                </c:pt>
                <c:pt idx="541" formatCode="0.00E+00">
                  <c:v>2.3220837677099999E-2</c:v>
                </c:pt>
                <c:pt idx="542" formatCode="0.00E+00">
                  <c:v>2.3245572139700001E-2</c:v>
                </c:pt>
                <c:pt idx="543" formatCode="0.00E+00">
                  <c:v>2.3270307293499999E-2</c:v>
                </c:pt>
                <c:pt idx="544" formatCode="0.00E+00">
                  <c:v>2.3295043136200001E-2</c:v>
                </c:pt>
                <c:pt idx="545" formatCode="0.00E+00">
                  <c:v>2.3319779665600001E-2</c:v>
                </c:pt>
                <c:pt idx="546" formatCode="0.00E+00">
                  <c:v>2.33445168795E-2</c:v>
                </c:pt>
                <c:pt idx="547" formatCode="0.00E+00">
                  <c:v>2.33692547759E-2</c:v>
                </c:pt>
                <c:pt idx="548" formatCode="0.00E+00">
                  <c:v>2.3394753547700001E-2</c:v>
                </c:pt>
                <c:pt idx="549" formatCode="0.00E+00">
                  <c:v>2.3422564513999999E-2</c:v>
                </c:pt>
                <c:pt idx="550" formatCode="0.00E+00">
                  <c:v>2.34503935208E-2</c:v>
                </c:pt>
                <c:pt idx="551" formatCode="0.00E+00">
                  <c:v>2.3478240503799999E-2</c:v>
                </c:pt>
                <c:pt idx="552" formatCode="0.00E+00">
                  <c:v>2.3506105399199999E-2</c:v>
                </c:pt>
                <c:pt idx="553" formatCode="0.00E+00">
                  <c:v>2.3533988143399999E-2</c:v>
                </c:pt>
                <c:pt idx="554" formatCode="0.00E+00">
                  <c:v>2.3561888672899999E-2</c:v>
                </c:pt>
                <c:pt idx="555" formatCode="0.00E+00">
                  <c:v>2.3589806924799998E-2</c:v>
                </c:pt>
                <c:pt idx="556" formatCode="0.00E+00">
                  <c:v>2.3617742835999999E-2</c:v>
                </c:pt>
                <c:pt idx="557" formatCode="0.00E+00">
                  <c:v>2.3645696344199999E-2</c:v>
                </c:pt>
                <c:pt idx="558" formatCode="0.00E+00">
                  <c:v>2.3673667386800001E-2</c:v>
                </c:pt>
                <c:pt idx="559" formatCode="0.00E+00">
                  <c:v>2.3704500926099999E-2</c:v>
                </c:pt>
                <c:pt idx="560" formatCode="0.00E+00">
                  <c:v>2.3742953565299998E-2</c:v>
                </c:pt>
                <c:pt idx="561" formatCode="0.00E+00">
                  <c:v>2.3781424224300001E-2</c:v>
                </c:pt>
                <c:pt idx="562" formatCode="0.00E+00">
                  <c:v>2.3819912815799999E-2</c:v>
                </c:pt>
                <c:pt idx="563" formatCode="0.00E+00">
                  <c:v>2.3858419252899998E-2</c:v>
                </c:pt>
                <c:pt idx="564" formatCode="0.00E+00">
                  <c:v>2.38969434495E-2</c:v>
                </c:pt>
                <c:pt idx="565" formatCode="0.00E+00">
                  <c:v>2.3935485319799998E-2</c:v>
                </c:pt>
                <c:pt idx="566" formatCode="0.00E+00">
                  <c:v>2.3974044778400001E-2</c:v>
                </c:pt>
                <c:pt idx="567" formatCode="0.00E+00">
                  <c:v>2.4012621740799999E-2</c:v>
                </c:pt>
                <c:pt idx="568" formatCode="0.00E+00">
                  <c:v>2.40512161227E-2</c:v>
                </c:pt>
                <c:pt idx="569" formatCode="0.00E+00">
                  <c:v>2.4089827840300001E-2</c:v>
                </c:pt>
                <c:pt idx="570" formatCode="0.00E+00">
                  <c:v>2.41284568104E-2</c:v>
                </c:pt>
                <c:pt idx="571" formatCode="0.00E+00">
                  <c:v>2.4167102950300001E-2</c:v>
                </c:pt>
                <c:pt idx="572" formatCode="0.00E+00">
                  <c:v>2.4205766177800001E-2</c:v>
                </c:pt>
                <c:pt idx="573" formatCode="0.00E+00">
                  <c:v>2.4244446411000001E-2</c:v>
                </c:pt>
                <c:pt idx="574" formatCode="0.00E+00">
                  <c:v>2.42831435688E-2</c:v>
                </c:pt>
                <c:pt idx="575" formatCode="0.00E+00">
                  <c:v>2.43218575704E-2</c:v>
                </c:pt>
                <c:pt idx="576" formatCode="0.00E+00">
                  <c:v>2.4360588335399998E-2</c:v>
                </c:pt>
                <c:pt idx="577" formatCode="0.00E+00">
                  <c:v>2.4396746863600001E-2</c:v>
                </c:pt>
                <c:pt idx="578" formatCode="0.00E+00">
                  <c:v>2.44342948842E-2</c:v>
                </c:pt>
                <c:pt idx="579" formatCode="0.00E+00">
                  <c:v>2.4481866335200001E-2</c:v>
                </c:pt>
                <c:pt idx="580" formatCode="0.00E+00">
                  <c:v>2.4529320103400001E-2</c:v>
                </c:pt>
                <c:pt idx="581" formatCode="0.00E+00">
                  <c:v>2.45767843964E-2</c:v>
                </c:pt>
                <c:pt idx="582" formatCode="0.00E+00">
                  <c:v>2.46242591534E-2</c:v>
                </c:pt>
                <c:pt idx="583" formatCode="0.00E+00">
                  <c:v>2.4671744313999999E-2</c:v>
                </c:pt>
                <c:pt idx="584" formatCode="0.00E+00">
                  <c:v>2.4720955147500001E-2</c:v>
                </c:pt>
                <c:pt idx="585" formatCode="0.00E+00">
                  <c:v>2.4779680545400001E-2</c:v>
                </c:pt>
                <c:pt idx="586" formatCode="0.00E+00">
                  <c:v>2.4838362112299998E-2</c:v>
                </c:pt>
                <c:pt idx="587" formatCode="0.00E+00">
                  <c:v>2.4896098633200001E-2</c:v>
                </c:pt>
                <c:pt idx="588" formatCode="0.00E+00">
                  <c:v>2.49538387758E-2</c:v>
                </c:pt>
                <c:pt idx="589" formatCode="0.00E+00">
                  <c:v>2.5011582515200002E-2</c:v>
                </c:pt>
                <c:pt idx="590" formatCode="0.00E+00">
                  <c:v>2.5069329826399998E-2</c:v>
                </c:pt>
                <c:pt idx="591" formatCode="0.00E+00">
                  <c:v>2.5127080684800001E-2</c:v>
                </c:pt>
                <c:pt idx="592" formatCode="0.00E+00">
                  <c:v>2.5184835066E-2</c:v>
                </c:pt>
                <c:pt idx="593" formatCode="0.00E+00">
                  <c:v>2.5242592945799999E-2</c:v>
                </c:pt>
                <c:pt idx="594" formatCode="0.00E+00">
                  <c:v>2.5300354300400001E-2</c:v>
                </c:pt>
                <c:pt idx="595" formatCode="0.00E+00">
                  <c:v>2.5352909717300001E-2</c:v>
                </c:pt>
                <c:pt idx="596" formatCode="0.00E+00">
                  <c:v>2.5404044847400001E-2</c:v>
                </c:pt>
                <c:pt idx="597" formatCode="0.00E+00">
                  <c:v>2.54551862479E-2</c:v>
                </c:pt>
                <c:pt idx="598" formatCode="0.00E+00">
                  <c:v>2.5506333881000001E-2</c:v>
                </c:pt>
                <c:pt idx="599" formatCode="0.00E+00">
                  <c:v>2.5557487709400001E-2</c:v>
                </c:pt>
                <c:pt idx="600" formatCode="0.00E+00">
                  <c:v>2.5608647695799999E-2</c:v>
                </c:pt>
                <c:pt idx="601" formatCode="0.00E+00">
                  <c:v>2.5659813803599999E-2</c:v>
                </c:pt>
                <c:pt idx="602" formatCode="0.00E+00">
                  <c:v>2.5710985996E-2</c:v>
                </c:pt>
                <c:pt idx="603" formatCode="0.00E+00">
                  <c:v>2.57621642369E-2</c:v>
                </c:pt>
                <c:pt idx="604" formatCode="0.00E+00">
                  <c:v>2.5813348490299998E-2</c:v>
                </c:pt>
                <c:pt idx="605" formatCode="0.00E+00">
                  <c:v>2.5864538720499999E-2</c:v>
                </c:pt>
                <c:pt idx="606" formatCode="0.00E+00">
                  <c:v>2.5915734892100001E-2</c:v>
                </c:pt>
                <c:pt idx="607" formatCode="0.00E+00">
                  <c:v>2.59669369699E-2</c:v>
                </c:pt>
                <c:pt idx="608" formatCode="0.00E+00">
                  <c:v>2.6018114713400001E-2</c:v>
                </c:pt>
                <c:pt idx="609" formatCode="0.00E+00">
                  <c:v>2.6067113530400001E-2</c:v>
                </c:pt>
                <c:pt idx="610" formatCode="0.00E+00">
                  <c:v>2.6116138572799999E-2</c:v>
                </c:pt>
                <c:pt idx="611" formatCode="0.00E+00">
                  <c:v>2.6165213087000001E-2</c:v>
                </c:pt>
                <c:pt idx="612" formatCode="0.00E+00">
                  <c:v>2.62240940369E-2</c:v>
                </c:pt>
                <c:pt idx="613" formatCode="0.00E+00">
                  <c:v>2.62829998197E-2</c:v>
                </c:pt>
                <c:pt idx="614" formatCode="0.00E+00">
                  <c:v>2.6341930268799999E-2</c:v>
                </c:pt>
                <c:pt idx="615" formatCode="0.00E+00">
                  <c:v>2.6400885219000001E-2</c:v>
                </c:pt>
                <c:pt idx="616" formatCode="0.00E+00">
                  <c:v>2.6459864506600001E-2</c:v>
                </c:pt>
                <c:pt idx="617" formatCode="0.00E+00">
                  <c:v>2.65188679691E-2</c:v>
                </c:pt>
                <c:pt idx="618" formatCode="0.00E+00">
                  <c:v>2.6577895445599999E-2</c:v>
                </c:pt>
                <c:pt idx="619" formatCode="0.00E+00">
                  <c:v>2.6636946776500001E-2</c:v>
                </c:pt>
                <c:pt idx="620" formatCode="0.00E+00">
                  <c:v>2.66960218033E-2</c:v>
                </c:pt>
                <c:pt idx="621" formatCode="0.00E+00">
                  <c:v>2.6755120369200001E-2</c:v>
                </c:pt>
                <c:pt idx="622" formatCode="0.00E+00">
                  <c:v>2.6814242318499999E-2</c:v>
                </c:pt>
                <c:pt idx="623" formatCode="0.00E+00">
                  <c:v>2.6873387496899999E-2</c:v>
                </c:pt>
                <c:pt idx="624" formatCode="0.00E+00">
                  <c:v>2.6932555751400002E-2</c:v>
                </c:pt>
                <c:pt idx="625" formatCode="0.00E+00">
                  <c:v>2.6992064383099999E-2</c:v>
                </c:pt>
                <c:pt idx="626" formatCode="0.00E+00">
                  <c:v>2.7061611519600001E-2</c:v>
                </c:pt>
                <c:pt idx="627" formatCode="0.00E+00">
                  <c:v>2.7131169895300001E-2</c:v>
                </c:pt>
                <c:pt idx="628" formatCode="0.00E+00">
                  <c:v>2.7200739424E-2</c:v>
                </c:pt>
                <c:pt idx="629" formatCode="0.00E+00">
                  <c:v>2.7270320020500002E-2</c:v>
                </c:pt>
                <c:pt idx="630" formatCode="0.00E+00">
                  <c:v>2.7339911600299999E-2</c:v>
                </c:pt>
                <c:pt idx="631" formatCode="0.00E+00">
                  <c:v>2.74095140795E-2</c:v>
                </c:pt>
                <c:pt idx="632" formatCode="0.00E+00">
                  <c:v>2.74905788309E-2</c:v>
                </c:pt>
                <c:pt idx="633" formatCode="0.00E+00">
                  <c:v>2.7575558992499999E-2</c:v>
                </c:pt>
                <c:pt idx="634" formatCode="0.00E+00">
                  <c:v>2.76605443792E-2</c:v>
                </c:pt>
                <c:pt idx="635" formatCode="0.00E+00">
                  <c:v>2.77455349429E-2</c:v>
                </c:pt>
                <c:pt idx="636" formatCode="0.00E+00">
                  <c:v>2.7830530636200002E-2</c:v>
                </c:pt>
                <c:pt idx="637" formatCode="0.00E+00">
                  <c:v>2.79155314123E-2</c:v>
                </c:pt>
                <c:pt idx="638" formatCode="0.00E+00">
                  <c:v>2.7985732336100001E-2</c:v>
                </c:pt>
                <c:pt idx="639" formatCode="0.00E+00">
                  <c:v>2.8054524325399999E-2</c:v>
                </c:pt>
                <c:pt idx="640" formatCode="0.00E+00">
                  <c:v>2.8123333602399998E-2</c:v>
                </c:pt>
                <c:pt idx="641" formatCode="0.00E+00">
                  <c:v>2.81921600403E-2</c:v>
                </c:pt>
                <c:pt idx="642" formatCode="0.00E+00">
                  <c:v>2.8263991260099999E-2</c:v>
                </c:pt>
                <c:pt idx="643" formatCode="0.00E+00">
                  <c:v>2.8338578527600002E-2</c:v>
                </c:pt>
                <c:pt idx="644" formatCode="0.00E+00">
                  <c:v>2.8413177129399999E-2</c:v>
                </c:pt>
                <c:pt idx="645" formatCode="0.00E+00">
                  <c:v>2.84877869763E-2</c:v>
                </c:pt>
                <c:pt idx="646" formatCode="0.00E+00">
                  <c:v>2.8562407980299999E-2</c:v>
                </c:pt>
                <c:pt idx="647" formatCode="0.00E+00">
                  <c:v>2.8637040054200001E-2</c:v>
                </c:pt>
                <c:pt idx="648" formatCode="0.00E+00">
                  <c:v>2.8711683111499998E-2</c:v>
                </c:pt>
                <c:pt idx="649" formatCode="0.00E+00">
                  <c:v>2.8786337066900002E-2</c:v>
                </c:pt>
                <c:pt idx="650" formatCode="0.00E+00">
                  <c:v>2.88595911732E-2</c:v>
                </c:pt>
                <c:pt idx="651" formatCode="0.00E+00">
                  <c:v>2.89299752631E-2</c:v>
                </c:pt>
                <c:pt idx="652" formatCode="0.00E+00">
                  <c:v>2.90003798957E-2</c:v>
                </c:pt>
                <c:pt idx="653" formatCode="0.00E+00">
                  <c:v>2.90708049215E-2</c:v>
                </c:pt>
                <c:pt idx="654" formatCode="0.00E+00">
                  <c:v>2.9141250192899999E-2</c:v>
                </c:pt>
                <c:pt idx="655" formatCode="0.00E+00">
                  <c:v>2.92117155633E-2</c:v>
                </c:pt>
                <c:pt idx="656" formatCode="0.00E+00">
                  <c:v>2.9282200887700002E-2</c:v>
                </c:pt>
                <c:pt idx="657" formatCode="0.00E+00">
                  <c:v>2.9352706022200001E-2</c:v>
                </c:pt>
                <c:pt idx="658" formatCode="0.00E+00">
                  <c:v>2.9423230824600001E-2</c:v>
                </c:pt>
                <c:pt idx="659" formatCode="0.00E+00">
                  <c:v>2.9493775153600001E-2</c:v>
                </c:pt>
                <c:pt idx="660" formatCode="0.00E+00">
                  <c:v>2.9564338869499999E-2</c:v>
                </c:pt>
                <c:pt idx="661" formatCode="0.00E+00">
                  <c:v>2.9634921833899999E-2</c:v>
                </c:pt>
                <c:pt idx="662" formatCode="0.00E+00">
                  <c:v>2.9705523909400001E-2</c:v>
                </c:pt>
                <c:pt idx="663" formatCode="0.00E+00">
                  <c:v>2.97758986474E-2</c:v>
                </c:pt>
                <c:pt idx="664" formatCode="0.00E+00">
                  <c:v>2.9844170097700001E-2</c:v>
                </c:pt>
                <c:pt idx="665" formatCode="0.00E+00">
                  <c:v>2.99124501782E-2</c:v>
                </c:pt>
                <c:pt idx="666" formatCode="0.00E+00">
                  <c:v>2.9985371517500001E-2</c:v>
                </c:pt>
                <c:pt idx="667" formatCode="0.00E+00">
                  <c:v>3.0064634221699998E-2</c:v>
                </c:pt>
                <c:pt idx="668" formatCode="0.00E+00">
                  <c:v>3.01439324134E-2</c:v>
                </c:pt>
                <c:pt idx="669" formatCode="0.00E+00">
                  <c:v>3.0223265813299999E-2</c:v>
                </c:pt>
                <c:pt idx="670" formatCode="0.00E+00">
                  <c:v>3.0307592773700001E-2</c:v>
                </c:pt>
                <c:pt idx="671" formatCode="0.00E+00">
                  <c:v>3.0392400269099999E-2</c:v>
                </c:pt>
                <c:pt idx="672" formatCode="0.00E+00">
                  <c:v>3.0477239494799999E-2</c:v>
                </c:pt>
                <c:pt idx="673" formatCode="0.00E+00">
                  <c:v>3.0561215845899999E-2</c:v>
                </c:pt>
                <c:pt idx="674" formatCode="0.00E+00">
                  <c:v>3.06420903462E-2</c:v>
                </c:pt>
                <c:pt idx="675" formatCode="0.00E+00">
                  <c:v>3.07229693077E-2</c:v>
                </c:pt>
                <c:pt idx="676" formatCode="0.00E+00">
                  <c:v>3.0803852695300001E-2</c:v>
                </c:pt>
                <c:pt idx="677" formatCode="0.00E+00">
                  <c:v>3.08847404742E-2</c:v>
                </c:pt>
                <c:pt idx="678" formatCode="0.00E+00">
                  <c:v>3.0965795024100001E-2</c:v>
                </c:pt>
                <c:pt idx="679" formatCode="0.00E+00">
                  <c:v>3.10500718362E-2</c:v>
                </c:pt>
                <c:pt idx="680" formatCode="0.00E+00">
                  <c:v>3.1134352944699999E-2</c:v>
                </c:pt>
                <c:pt idx="681" formatCode="0.00E+00">
                  <c:v>3.1218638314499999E-2</c:v>
                </c:pt>
                <c:pt idx="682" formatCode="0.00E+00">
                  <c:v>3.1302927911500002E-2</c:v>
                </c:pt>
                <c:pt idx="683" formatCode="0.00E+00">
                  <c:v>3.13872217014E-2</c:v>
                </c:pt>
                <c:pt idx="684" formatCode="0.00E+00">
                  <c:v>3.1471519650600001E-2</c:v>
                </c:pt>
                <c:pt idx="685" formatCode="0.00E+00">
                  <c:v>3.1555821725800001E-2</c:v>
                </c:pt>
                <c:pt idx="686" formatCode="0.00E+00">
                  <c:v>3.1640127894000003E-2</c:v>
                </c:pt>
                <c:pt idx="687" formatCode="0.00E+00">
                  <c:v>3.1724438122499997E-2</c:v>
                </c:pt>
                <c:pt idx="688" formatCode="0.00E+00">
                  <c:v>3.1808752379099997E-2</c:v>
                </c:pt>
                <c:pt idx="689" formatCode="0.00E+00">
                  <c:v>3.1893070631799997E-2</c:v>
                </c:pt>
                <c:pt idx="690" formatCode="0.00E+00">
                  <c:v>3.1977392849099999E-2</c:v>
                </c:pt>
                <c:pt idx="691" formatCode="0.00E+00">
                  <c:v>3.20617189995E-2</c:v>
                </c:pt>
                <c:pt idx="692" formatCode="0.00E+00">
                  <c:v>3.2146049052300001E-2</c:v>
                </c:pt>
                <c:pt idx="693" formatCode="0.00E+00">
                  <c:v>3.2234793921200003E-2</c:v>
                </c:pt>
                <c:pt idx="694" formatCode="0.00E+00">
                  <c:v>3.2337198518200001E-2</c:v>
                </c:pt>
                <c:pt idx="695" formatCode="0.00E+00">
                  <c:v>3.2437050512599999E-2</c:v>
                </c:pt>
                <c:pt idx="696" formatCode="0.00E+00">
                  <c:v>3.2536422862000001E-2</c:v>
                </c:pt>
                <c:pt idx="697" formatCode="0.00E+00">
                  <c:v>3.2635811782799999E-2</c:v>
                </c:pt>
                <c:pt idx="698" formatCode="0.00E+00">
                  <c:v>3.2735217124299998E-2</c:v>
                </c:pt>
                <c:pt idx="699" formatCode="0.00E+00">
                  <c:v>3.2834638737200002E-2</c:v>
                </c:pt>
                <c:pt idx="700" formatCode="0.00E+00">
                  <c:v>3.2934076474300002E-2</c:v>
                </c:pt>
                <c:pt idx="701" formatCode="0.00E+00">
                  <c:v>3.3033530189800001E-2</c:v>
                </c:pt>
                <c:pt idx="702" formatCode="0.00E+00">
                  <c:v>3.3132999739899999E-2</c:v>
                </c:pt>
                <c:pt idx="703" formatCode="0.00E+00">
                  <c:v>3.32288234155E-2</c:v>
                </c:pt>
                <c:pt idx="704" formatCode="0.00E+00">
                  <c:v>3.3318671887899998E-2</c:v>
                </c:pt>
                <c:pt idx="705" formatCode="0.00E+00">
                  <c:v>3.3408528053300003E-2</c:v>
                </c:pt>
                <c:pt idx="706" formatCode="0.00E+00">
                  <c:v>3.34983918499E-2</c:v>
                </c:pt>
                <c:pt idx="707" formatCode="0.00E+00">
                  <c:v>3.3588263216499999E-2</c:v>
                </c:pt>
                <c:pt idx="708" formatCode="0.00E+00">
                  <c:v>3.3678142092399999E-2</c:v>
                </c:pt>
                <c:pt idx="709" formatCode="0.00E+00">
                  <c:v>3.3768028417699998E-2</c:v>
                </c:pt>
                <c:pt idx="710" formatCode="0.00E+00">
                  <c:v>3.3857922133100002E-2</c:v>
                </c:pt>
                <c:pt idx="711" formatCode="0.00E+00">
                  <c:v>3.39478231797E-2</c:v>
                </c:pt>
                <c:pt idx="712" formatCode="0.00E+00">
                  <c:v>3.4037731499699998E-2</c:v>
                </c:pt>
                <c:pt idx="713" formatCode="0.00E+00">
                  <c:v>3.4127717855899999E-2</c:v>
                </c:pt>
                <c:pt idx="714" formatCode="0.00E+00">
                  <c:v>3.4221497380099997E-2</c:v>
                </c:pt>
                <c:pt idx="715" formatCode="0.00E+00">
                  <c:v>3.43152888155E-2</c:v>
                </c:pt>
                <c:pt idx="716" formatCode="0.00E+00">
                  <c:v>3.4409092064600001E-2</c:v>
                </c:pt>
                <c:pt idx="717" formatCode="0.00E+00">
                  <c:v>3.45029070312E-2</c:v>
                </c:pt>
                <c:pt idx="718" formatCode="0.00E+00">
                  <c:v>3.4598893997899997E-2</c:v>
                </c:pt>
                <c:pt idx="719" formatCode="0.00E+00">
                  <c:v>3.4697345737500003E-2</c:v>
                </c:pt>
                <c:pt idx="720" formatCode="0.00E+00">
                  <c:v>3.4795811555300003E-2</c:v>
                </c:pt>
                <c:pt idx="721" formatCode="0.00E+00">
                  <c:v>3.4894291332300001E-2</c:v>
                </c:pt>
                <c:pt idx="722" formatCode="0.00E+00">
                  <c:v>3.4992784950499997E-2</c:v>
                </c:pt>
                <c:pt idx="723" formatCode="0.00E+00">
                  <c:v>3.5093609598099998E-2</c:v>
                </c:pt>
                <c:pt idx="724" formatCode="0.00E+00">
                  <c:v>3.5200738865100001E-2</c:v>
                </c:pt>
                <c:pt idx="725" formatCode="0.00E+00">
                  <c:v>3.5307903699500001E-2</c:v>
                </c:pt>
                <c:pt idx="726" formatCode="0.00E+00">
                  <c:v>3.5415103778400001E-2</c:v>
                </c:pt>
                <c:pt idx="727" formatCode="0.00E+00">
                  <c:v>3.5522338782599999E-2</c:v>
                </c:pt>
                <c:pt idx="728" formatCode="0.00E+00">
                  <c:v>3.5629608397000002E-2</c:v>
                </c:pt>
                <c:pt idx="729" formatCode="0.00E+00">
                  <c:v>3.5736912309800001E-2</c:v>
                </c:pt>
                <c:pt idx="730" formatCode="0.00E+00">
                  <c:v>3.5844250213000001E-2</c:v>
                </c:pt>
                <c:pt idx="731" formatCode="0.00E+00">
                  <c:v>3.5951621801999997E-2</c:v>
                </c:pt>
                <c:pt idx="732" formatCode="0.00E+00">
                  <c:v>3.6059026776200001E-2</c:v>
                </c:pt>
                <c:pt idx="733" formatCode="0.00E+00">
                  <c:v>3.6166464837900002E-2</c:v>
                </c:pt>
                <c:pt idx="734" formatCode="0.00E+00">
                  <c:v>3.6277439437500003E-2</c:v>
                </c:pt>
                <c:pt idx="735" formatCode="0.00E+00">
                  <c:v>3.63915189072E-2</c:v>
                </c:pt>
                <c:pt idx="736" formatCode="0.00E+00">
                  <c:v>3.6505605307799997E-2</c:v>
                </c:pt>
                <c:pt idx="737" formatCode="0.00E+00">
                  <c:v>3.6619698574700002E-2</c:v>
                </c:pt>
                <c:pt idx="738" formatCode="0.00E+00">
                  <c:v>3.6733798643700001E-2</c:v>
                </c:pt>
                <c:pt idx="739" formatCode="0.00E+00">
                  <c:v>3.6847905451699997E-2</c:v>
                </c:pt>
                <c:pt idx="740" formatCode="0.00E+00">
                  <c:v>3.6962018936199999E-2</c:v>
                </c:pt>
                <c:pt idx="741" formatCode="0.00E+00">
                  <c:v>3.7077349963499998E-2</c:v>
                </c:pt>
                <c:pt idx="742" formatCode="0.00E+00">
                  <c:v>3.71986585014E-2</c:v>
                </c:pt>
                <c:pt idx="743" formatCode="0.00E+00">
                  <c:v>3.7319969395900002E-2</c:v>
                </c:pt>
                <c:pt idx="744" formatCode="0.00E+00">
                  <c:v>3.74412826241E-2</c:v>
                </c:pt>
                <c:pt idx="745" formatCode="0.00E+00">
                  <c:v>3.7562598163300001E-2</c:v>
                </c:pt>
                <c:pt idx="746" formatCode="0.00E+00">
                  <c:v>3.7683915991200002E-2</c:v>
                </c:pt>
                <c:pt idx="747" formatCode="0.00E+00">
                  <c:v>3.7805236085900001E-2</c:v>
                </c:pt>
                <c:pt idx="748" formatCode="0.00E+00">
                  <c:v>3.7924838323600003E-2</c:v>
                </c:pt>
                <c:pt idx="749" formatCode="0.00E+00">
                  <c:v>3.8037316935600002E-2</c:v>
                </c:pt>
                <c:pt idx="750" formatCode="0.00E+00">
                  <c:v>3.8118145943200003E-2</c:v>
                </c:pt>
                <c:pt idx="751" formatCode="0.00E+00">
                  <c:v>3.8193895540400001E-2</c:v>
                </c:pt>
                <c:pt idx="752" formatCode="0.00E+00">
                  <c:v>3.8269658512099999E-2</c:v>
                </c:pt>
                <c:pt idx="753" formatCode="0.00E+00">
                  <c:v>3.8345434779200001E-2</c:v>
                </c:pt>
                <c:pt idx="754" formatCode="0.00E+00">
                  <c:v>3.8421224262899997E-2</c:v>
                </c:pt>
                <c:pt idx="755" formatCode="0.00E+00">
                  <c:v>3.8534812069200002E-2</c:v>
                </c:pt>
                <c:pt idx="756" formatCode="0.00E+00">
                  <c:v>3.8657827055200003E-2</c:v>
                </c:pt>
                <c:pt idx="757" formatCode="0.00E+00">
                  <c:v>3.8780844152599997E-2</c:v>
                </c:pt>
                <c:pt idx="758" formatCode="0.00E+00">
                  <c:v>3.8903863341499999E-2</c:v>
                </c:pt>
                <c:pt idx="759" formatCode="0.00E+00">
                  <c:v>3.9026948273000003E-2</c:v>
                </c:pt>
                <c:pt idx="760" formatCode="0.00E+00">
                  <c:v>3.9150085442099997E-2</c:v>
                </c:pt>
                <c:pt idx="761" formatCode="0.00E+00">
                  <c:v>3.9273234906000001E-2</c:v>
                </c:pt>
                <c:pt idx="762" formatCode="0.00E+00">
                  <c:v>3.9396396549599998E-2</c:v>
                </c:pt>
                <c:pt idx="763" formatCode="0.00E+00">
                  <c:v>3.9519570258900003E-2</c:v>
                </c:pt>
                <c:pt idx="764" formatCode="0.00E+00">
                  <c:v>3.96427559214E-2</c:v>
                </c:pt>
                <c:pt idx="765" formatCode="0.00E+00">
                  <c:v>3.9765953426199999E-2</c:v>
                </c:pt>
                <c:pt idx="766" formatCode="0.00E+00">
                  <c:v>3.9889162663299997E-2</c:v>
                </c:pt>
                <c:pt idx="767" formatCode="0.00E+00">
                  <c:v>4.0012383524600001E-2</c:v>
                </c:pt>
                <c:pt idx="768" formatCode="0.00E+00">
                  <c:v>4.0135615902800001E-2</c:v>
                </c:pt>
                <c:pt idx="769" formatCode="0.00E+00">
                  <c:v>4.0258859692300003E-2</c:v>
                </c:pt>
                <c:pt idx="770" formatCode="0.00E+00">
                  <c:v>4.0382114788600001E-2</c:v>
                </c:pt>
                <c:pt idx="771" formatCode="0.00E+00">
                  <c:v>4.0505381088400003E-2</c:v>
                </c:pt>
                <c:pt idx="772" formatCode="0.00E+00">
                  <c:v>4.0628658489799997E-2</c:v>
                </c:pt>
                <c:pt idx="773" formatCode="0.00E+00">
                  <c:v>4.0767059005499998E-2</c:v>
                </c:pt>
                <c:pt idx="774" formatCode="0.00E+00">
                  <c:v>4.0911231784400003E-2</c:v>
                </c:pt>
                <c:pt idx="775" formatCode="0.00E+00">
                  <c:v>4.1055114226300003E-2</c:v>
                </c:pt>
                <c:pt idx="776" formatCode="0.00E+00">
                  <c:v>4.1199010323800002E-2</c:v>
                </c:pt>
                <c:pt idx="777" formatCode="0.00E+00">
                  <c:v>4.1341500359199999E-2</c:v>
                </c:pt>
                <c:pt idx="778" formatCode="0.00E+00">
                  <c:v>4.1483047148600002E-2</c:v>
                </c:pt>
                <c:pt idx="779" formatCode="0.00E+00">
                  <c:v>4.1624615395499998E-2</c:v>
                </c:pt>
                <c:pt idx="780" formatCode="0.00E+00">
                  <c:v>4.1766204881800002E-2</c:v>
                </c:pt>
                <c:pt idx="781" formatCode="0.00E+00">
                  <c:v>4.1907815392000003E-2</c:v>
                </c:pt>
                <c:pt idx="782" formatCode="0.00E+00">
                  <c:v>4.2049446714000002E-2</c:v>
                </c:pt>
                <c:pt idx="783" formatCode="0.00E+00">
                  <c:v>4.21910986379E-2</c:v>
                </c:pt>
                <c:pt idx="784" formatCode="0.00E+00">
                  <c:v>4.2332770957199999E-2</c:v>
                </c:pt>
                <c:pt idx="785" formatCode="0.00E+00">
                  <c:v>4.2474463467500001E-2</c:v>
                </c:pt>
                <c:pt idx="786" formatCode="0.00E+00">
                  <c:v>4.2616175967599999E-2</c:v>
                </c:pt>
                <c:pt idx="787" formatCode="0.00E+00">
                  <c:v>4.27579082588E-2</c:v>
                </c:pt>
                <c:pt idx="788" formatCode="0.00E+00">
                  <c:v>4.2899660144799998E-2</c:v>
                </c:pt>
                <c:pt idx="789" formatCode="0.00E+00">
                  <c:v>4.3041431432000003E-2</c:v>
                </c:pt>
                <c:pt idx="790" formatCode="0.00E+00">
                  <c:v>4.3183221929400002E-2</c:v>
                </c:pt>
                <c:pt idx="791" formatCode="0.00E+00">
                  <c:v>4.3325031448300001E-2</c:v>
                </c:pt>
                <c:pt idx="792" formatCode="0.00E+00">
                  <c:v>4.3466859802599997E-2</c:v>
                </c:pt>
                <c:pt idx="793" formatCode="0.00E+00">
                  <c:v>4.3614028732299998E-2</c:v>
                </c:pt>
                <c:pt idx="794" formatCode="0.00E+00">
                  <c:v>4.3767574225899997E-2</c:v>
                </c:pt>
                <c:pt idx="795" formatCode="0.00E+00">
                  <c:v>4.3932779463799997E-2</c:v>
                </c:pt>
                <c:pt idx="796" formatCode="0.00E+00">
                  <c:v>4.4099838848999998E-2</c:v>
                </c:pt>
                <c:pt idx="797" formatCode="0.00E+00">
                  <c:v>4.4266910684299998E-2</c:v>
                </c:pt>
                <c:pt idx="798" formatCode="0.00E+00">
                  <c:v>4.4433994829500001E-2</c:v>
                </c:pt>
                <c:pt idx="799" formatCode="0.00E+00">
                  <c:v>4.4622284808799997E-2</c:v>
                </c:pt>
                <c:pt idx="800" formatCode="0.00E+00">
                  <c:v>4.4816100306700003E-2</c:v>
                </c:pt>
                <c:pt idx="801" formatCode="0.00E+00">
                  <c:v>4.5009935663699999E-2</c:v>
                </c:pt>
                <c:pt idx="802" formatCode="0.00E+00">
                  <c:v>4.5203790624300001E-2</c:v>
                </c:pt>
                <c:pt idx="803" formatCode="0.00E+00">
                  <c:v>4.5397664937299999E-2</c:v>
                </c:pt>
                <c:pt idx="804" formatCode="0.00E+00">
                  <c:v>4.5591558355999998E-2</c:v>
                </c:pt>
                <c:pt idx="805" formatCode="0.00E+00">
                  <c:v>4.5785470637499999E-2</c:v>
                </c:pt>
                <c:pt idx="806" formatCode="0.00E+00">
                  <c:v>4.59783396324E-2</c:v>
                </c:pt>
                <c:pt idx="807" formatCode="0.00E+00">
                  <c:v>4.6160984326999999E-2</c:v>
                </c:pt>
                <c:pt idx="808" formatCode="0.00E+00">
                  <c:v>4.6341151619299997E-2</c:v>
                </c:pt>
                <c:pt idx="809" formatCode="0.00E+00">
                  <c:v>4.65213205836E-2</c:v>
                </c:pt>
                <c:pt idx="810" formatCode="0.00E+00">
                  <c:v>4.6701491200500003E-2</c:v>
                </c:pt>
                <c:pt idx="811" formatCode="0.00E+00">
                  <c:v>4.6881663451100002E-2</c:v>
                </c:pt>
                <c:pt idx="812" formatCode="0.00E+00">
                  <c:v>4.7061837316399999E-2</c:v>
                </c:pt>
                <c:pt idx="813" formatCode="0.00E+00">
                  <c:v>4.7242012778199997E-2</c:v>
                </c:pt>
                <c:pt idx="814" formatCode="0.00E+00">
                  <c:v>4.7422189818100001E-2</c:v>
                </c:pt>
                <c:pt idx="815" formatCode="0.00E+00">
                  <c:v>4.7602368418200001E-2</c:v>
                </c:pt>
                <c:pt idx="816" formatCode="0.00E+00">
                  <c:v>4.7782548560999998E-2</c:v>
                </c:pt>
                <c:pt idx="817" formatCode="0.00E+00">
                  <c:v>4.7972669882000003E-2</c:v>
                </c:pt>
                <c:pt idx="818" formatCode="0.00E+00">
                  <c:v>4.8196115550000002E-2</c:v>
                </c:pt>
                <c:pt idx="819" formatCode="0.00E+00">
                  <c:v>4.8446513175399997E-2</c:v>
                </c:pt>
                <c:pt idx="820" formatCode="0.00E+00">
                  <c:v>4.8696914116200002E-2</c:v>
                </c:pt>
                <c:pt idx="821" formatCode="0.00E+00">
                  <c:v>4.89473183216E-2</c:v>
                </c:pt>
                <c:pt idx="822" formatCode="0.00E+00">
                  <c:v>4.9197725741600001E-2</c:v>
                </c:pt>
                <c:pt idx="823" formatCode="0.00E+00">
                  <c:v>4.9450061615900001E-2</c:v>
                </c:pt>
                <c:pt idx="824" formatCode="0.00E+00">
                  <c:v>4.97072005426E-2</c:v>
                </c:pt>
                <c:pt idx="825" formatCode="0.00E+00">
                  <c:v>4.9964348181900001E-2</c:v>
                </c:pt>
                <c:pt idx="826" formatCode="0.00E+00">
                  <c:v>5.0221504399999999E-2</c:v>
                </c:pt>
                <c:pt idx="827" formatCode="0.00E+00">
                  <c:v>5.0478669065699998E-2</c:v>
                </c:pt>
                <c:pt idx="828" formatCode="0.00E+00">
                  <c:v>5.0735842050500003E-2</c:v>
                </c:pt>
                <c:pt idx="829" formatCode="0.00E+00">
                  <c:v>5.0993023228700002E-2</c:v>
                </c:pt>
                <c:pt idx="830" formatCode="0.00E+00">
                  <c:v>5.12499255702E-2</c:v>
                </c:pt>
                <c:pt idx="831" formatCode="0.00E+00">
                  <c:v>5.1506350355000001E-2</c:v>
                </c:pt>
                <c:pt idx="832" formatCode="0.00E+00">
                  <c:v>5.1762784719399997E-2</c:v>
                </c:pt>
                <c:pt idx="833" formatCode="0.00E+00">
                  <c:v>5.20192285218E-2</c:v>
                </c:pt>
                <c:pt idx="834" formatCode="0.00E+00">
                  <c:v>5.2275681623200003E-2</c:v>
                </c:pt>
                <c:pt idx="835" formatCode="0.00E+00">
                  <c:v>5.2560056922500001E-2</c:v>
                </c:pt>
                <c:pt idx="836" formatCode="0.00E+00">
                  <c:v>5.2896467470100003E-2</c:v>
                </c:pt>
                <c:pt idx="837" formatCode="0.00E+00">
                  <c:v>5.3232920391799998E-2</c:v>
                </c:pt>
                <c:pt idx="838" formatCode="0.00E+00">
                  <c:v>5.3569414889200001E-2</c:v>
                </c:pt>
                <c:pt idx="839" formatCode="0.00E+00">
                  <c:v>5.3905950183700001E-2</c:v>
                </c:pt>
                <c:pt idx="840" formatCode="0.00E+00">
                  <c:v>5.4242525515999999E-2</c:v>
                </c:pt>
                <c:pt idx="841" formatCode="0.00E+00">
                  <c:v>5.4566162371299999E-2</c:v>
                </c:pt>
                <c:pt idx="842" formatCode="0.00E+00">
                  <c:v>5.4888547888800002E-2</c:v>
                </c:pt>
                <c:pt idx="843" formatCode="0.00E+00">
                  <c:v>5.5210957202500001E-2</c:v>
                </c:pt>
                <c:pt idx="844" formatCode="0.00E+00">
                  <c:v>5.55333898979E-2</c:v>
                </c:pt>
                <c:pt idx="845" formatCode="0.00E+00">
                  <c:v>5.585584557E-2</c:v>
                </c:pt>
                <c:pt idx="846" formatCode="0.00E+00">
                  <c:v>5.61783238231E-2</c:v>
                </c:pt>
                <c:pt idx="847" formatCode="0.00E+00">
                  <c:v>5.6500824270700002E-2</c:v>
                </c:pt>
                <c:pt idx="848" formatCode="0.00E+00">
                  <c:v>5.68233465348E-2</c:v>
                </c:pt>
                <c:pt idx="849" formatCode="0.00E+00">
                  <c:v>5.7145890246099999E-2</c:v>
                </c:pt>
                <c:pt idx="850" formatCode="0.00E+00">
                  <c:v>5.7468455043499997E-2</c:v>
                </c:pt>
                <c:pt idx="851" formatCode="0.00E+00">
                  <c:v>5.7791040573699999E-2</c:v>
                </c:pt>
                <c:pt idx="852" formatCode="0.00E+00">
                  <c:v>5.8113646491699998E-2</c:v>
                </c:pt>
                <c:pt idx="853" formatCode="0.00E+00">
                  <c:v>5.8428323515199998E-2</c:v>
                </c:pt>
                <c:pt idx="854" formatCode="0.00E+00">
                  <c:v>5.87289053091E-2</c:v>
                </c:pt>
                <c:pt idx="855" formatCode="0.00E+00">
                  <c:v>5.90295428112E-2</c:v>
                </c:pt>
                <c:pt idx="856" formatCode="0.00E+00">
                  <c:v>5.9409668837400002E-2</c:v>
                </c:pt>
                <c:pt idx="857" formatCode="0.00E+00">
                  <c:v>5.9870401622800003E-2</c:v>
                </c:pt>
                <c:pt idx="858" formatCode="0.00E+00">
                  <c:v>6.0287782009300003E-2</c:v>
                </c:pt>
                <c:pt idx="859" formatCode="0.00E+00">
                  <c:v>6.0704848301000001E-2</c:v>
                </c:pt>
                <c:pt idx="860" formatCode="0.00E+00">
                  <c:v>6.11941983546E-2</c:v>
                </c:pt>
                <c:pt idx="861" formatCode="0.00E+00">
                  <c:v>6.1688522158599997E-2</c:v>
                </c:pt>
                <c:pt idx="862" formatCode="0.00E+00">
                  <c:v>6.21828816184E-2</c:v>
                </c:pt>
                <c:pt idx="863" formatCode="0.00E+00">
                  <c:v>6.2677275890300005E-2</c:v>
                </c:pt>
                <c:pt idx="864" formatCode="0.00E+00">
                  <c:v>6.3171704157099995E-2</c:v>
                </c:pt>
                <c:pt idx="865" formatCode="0.00E+00">
                  <c:v>6.3641903321900006E-2</c:v>
                </c:pt>
                <c:pt idx="866" formatCode="0.00E+00">
                  <c:v>6.4110760092499997E-2</c:v>
                </c:pt>
                <c:pt idx="867" formatCode="0.00E+00">
                  <c:v>6.4579690194300002E-2</c:v>
                </c:pt>
                <c:pt idx="868" formatCode="0.00E+00">
                  <c:v>6.50486920414E-2</c:v>
                </c:pt>
                <c:pt idx="869" formatCode="0.00E+00">
                  <c:v>6.5517104044400004E-2</c:v>
                </c:pt>
                <c:pt idx="870" formatCode="0.00E+00">
                  <c:v>6.5985064141799998E-2</c:v>
                </c:pt>
                <c:pt idx="871" formatCode="0.00E+00">
                  <c:v>6.6453060044700002E-2</c:v>
                </c:pt>
                <c:pt idx="872" formatCode="0.00E+00">
                  <c:v>6.6921091001899996E-2</c:v>
                </c:pt>
                <c:pt idx="873" formatCode="0.00E+00">
                  <c:v>6.7389156283099994E-2</c:v>
                </c:pt>
                <c:pt idx="874" formatCode="0.00E+00">
                  <c:v>6.7857255177900005E-2</c:v>
                </c:pt>
                <c:pt idx="875" formatCode="0.00E+00">
                  <c:v>6.8325386995599993E-2</c:v>
                </c:pt>
                <c:pt idx="876" formatCode="0.00E+00">
                  <c:v>6.8793551063900005E-2</c:v>
                </c:pt>
                <c:pt idx="877" formatCode="0.00E+00">
                  <c:v>6.9261746728999998E-2</c:v>
                </c:pt>
                <c:pt idx="878" formatCode="0.00E+00">
                  <c:v>6.9792865837199999E-2</c:v>
                </c:pt>
                <c:pt idx="879" formatCode="0.00E+00">
                  <c:v>7.0470419793099995E-2</c:v>
                </c:pt>
                <c:pt idx="880" formatCode="0.00E+00">
                  <c:v>7.1148108773200006E-2</c:v>
                </c:pt>
                <c:pt idx="881" formatCode="0.00E+00">
                  <c:v>7.1825928955599999E-2</c:v>
                </c:pt>
                <c:pt idx="882" formatCode="0.00E+00">
                  <c:v>7.2503876660499997E-2</c:v>
                </c:pt>
                <c:pt idx="883" formatCode="0.00E+00">
                  <c:v>7.3181948343799999E-2</c:v>
                </c:pt>
                <c:pt idx="884" formatCode="0.00E+00">
                  <c:v>7.3860140591000004E-2</c:v>
                </c:pt>
                <c:pt idx="885" formatCode="0.00E+00">
                  <c:v>7.4538450111300003E-2</c:v>
                </c:pt>
                <c:pt idx="886" formatCode="0.00E+00">
                  <c:v>7.5216873731900002E-2</c:v>
                </c:pt>
                <c:pt idx="887" formatCode="0.00E+00">
                  <c:v>7.5895408393000005E-2</c:v>
                </c:pt>
                <c:pt idx="888" formatCode="0.00E+00">
                  <c:v>7.6574051142799998E-2</c:v>
                </c:pt>
                <c:pt idx="889" formatCode="0.00E+00">
                  <c:v>7.7249014949700004E-2</c:v>
                </c:pt>
                <c:pt idx="890" formatCode="0.00E+00">
                  <c:v>7.7899737800400007E-2</c:v>
                </c:pt>
                <c:pt idx="891" formatCode="0.00E+00">
                  <c:v>7.8550510209900004E-2</c:v>
                </c:pt>
                <c:pt idx="892" formatCode="0.00E+00">
                  <c:v>7.9201330956599994E-2</c:v>
                </c:pt>
                <c:pt idx="893" formatCode="0.00E+00">
                  <c:v>7.9852198858500006E-2</c:v>
                </c:pt>
                <c:pt idx="894" formatCode="0.00E+00">
                  <c:v>8.0503112771800001E-2</c:v>
                </c:pt>
                <c:pt idx="895" formatCode="0.00E+00">
                  <c:v>8.1154071589600002E-2</c:v>
                </c:pt>
                <c:pt idx="896" formatCode="0.00E+00">
                  <c:v>8.1805307705300007E-2</c:v>
                </c:pt>
                <c:pt idx="897" formatCode="0.00E+00">
                  <c:v>8.2473177630700001E-2</c:v>
                </c:pt>
                <c:pt idx="898" formatCode="0.00E+00">
                  <c:v>8.3356618792500004E-2</c:v>
                </c:pt>
                <c:pt idx="899" formatCode="0.00E+00">
                  <c:v>8.4203962054199999E-2</c:v>
                </c:pt>
                <c:pt idx="900" formatCode="0.00E+00">
                  <c:v>8.5051340505000003E-2</c:v>
                </c:pt>
                <c:pt idx="901" formatCode="0.00E+00">
                  <c:v>8.5898753103599998E-2</c:v>
                </c:pt>
                <c:pt idx="902" formatCode="0.00E+00">
                  <c:v>8.6746198849199999E-2</c:v>
                </c:pt>
                <c:pt idx="903" formatCode="0.00E+00">
                  <c:v>8.7593676779799998E-2</c:v>
                </c:pt>
                <c:pt idx="904" formatCode="0.00E+00">
                  <c:v>8.8696439941500005E-2</c:v>
                </c:pt>
                <c:pt idx="905" formatCode="0.00E+00">
                  <c:v>8.9804320785100006E-2</c:v>
                </c:pt>
                <c:pt idx="906" formatCode="0.00E+00">
                  <c:v>9.0912536391100002E-2</c:v>
                </c:pt>
                <c:pt idx="907" formatCode="0.00E+00">
                  <c:v>9.2021074664800001E-2</c:v>
                </c:pt>
                <c:pt idx="908" formatCode="0.00E+00">
                  <c:v>9.3129924084000004E-2</c:v>
                </c:pt>
                <c:pt idx="909" formatCode="0.00E+00">
                  <c:v>9.4239073665599998E-2</c:v>
                </c:pt>
                <c:pt idx="910" formatCode="0.00E+00">
                  <c:v>9.5348512934500002E-2</c:v>
                </c:pt>
                <c:pt idx="911" formatCode="0.00E+00">
                  <c:v>9.6458231894900007E-2</c:v>
                </c:pt>
                <c:pt idx="912" formatCode="0.00E+00">
                  <c:v>9.7568221003600006E-2</c:v>
                </c:pt>
                <c:pt idx="913" formatCode="0.00E+00">
                  <c:v>9.8658764729300005E-2</c:v>
                </c:pt>
                <c:pt idx="914" formatCode="0.00E+00">
                  <c:v>9.9706113972700003E-2</c:v>
                </c:pt>
                <c:pt idx="915">
                  <c:v>0.100753633577</c:v>
                </c:pt>
                <c:pt idx="916">
                  <c:v>0.101801318283</c:v>
                </c:pt>
                <c:pt idx="917">
                  <c:v>0.102849163045</c:v>
                </c:pt>
                <c:pt idx="918">
                  <c:v>0.10389716302</c:v>
                </c:pt>
                <c:pt idx="919">
                  <c:v>0.10494531356</c:v>
                </c:pt>
                <c:pt idx="920">
                  <c:v>0.10610789122100001</c:v>
                </c:pt>
                <c:pt idx="921">
                  <c:v>0.107483016155</c:v>
                </c:pt>
                <c:pt idx="922">
                  <c:v>0.108951774818</c:v>
                </c:pt>
                <c:pt idx="923">
                  <c:v>0.11049437787999999</c:v>
                </c:pt>
                <c:pt idx="924">
                  <c:v>0.112037165114</c:v>
                </c:pt>
                <c:pt idx="925">
                  <c:v>0.11357143139299999</c:v>
                </c:pt>
                <c:pt idx="926">
                  <c:v>0.11508827724200001</c:v>
                </c:pt>
                <c:pt idx="927">
                  <c:v>0.116605909331</c:v>
                </c:pt>
                <c:pt idx="928">
                  <c:v>0.118124297357</c:v>
                </c:pt>
                <c:pt idx="929">
                  <c:v>0.119643412539</c:v>
                </c:pt>
                <c:pt idx="930">
                  <c:v>0.121163227527</c:v>
                </c:pt>
                <c:pt idx="931">
                  <c:v>0.122683716313</c:v>
                </c:pt>
                <c:pt idx="932">
                  <c:v>0.12420485415</c:v>
                </c:pt>
                <c:pt idx="933">
                  <c:v>0.12572661748200001</c:v>
                </c:pt>
                <c:pt idx="934">
                  <c:v>0.12740362087099999</c:v>
                </c:pt>
                <c:pt idx="935">
                  <c:v>0.12930442545500001</c:v>
                </c:pt>
                <c:pt idx="936">
                  <c:v>0.13120588730800001</c:v>
                </c:pt>
                <c:pt idx="937">
                  <c:v>0.133107978263</c:v>
                </c:pt>
                <c:pt idx="938">
                  <c:v>0.13501067173</c:v>
                </c:pt>
                <c:pt idx="939">
                  <c:v>0.13691394259100001</c:v>
                </c:pt>
                <c:pt idx="940">
                  <c:v>0.13881776709599999</c:v>
                </c:pt>
                <c:pt idx="941">
                  <c:v>0.14072212277500001</c:v>
                </c:pt>
                <c:pt idx="942">
                  <c:v>0.14262691985199999</c:v>
                </c:pt>
                <c:pt idx="943">
                  <c:v>0.14451502326400001</c:v>
                </c:pt>
                <c:pt idx="944">
                  <c:v>0.146404326699</c:v>
                </c:pt>
                <c:pt idx="945">
                  <c:v>0.148294784293</c:v>
                </c:pt>
                <c:pt idx="946">
                  <c:v>0.15019007370099999</c:v>
                </c:pt>
                <c:pt idx="947">
                  <c:v>0.15210682605500001</c:v>
                </c:pt>
                <c:pt idx="948">
                  <c:v>0.154900569111</c:v>
                </c:pt>
                <c:pt idx="949">
                  <c:v>0.15769954895499999</c:v>
                </c:pt>
                <c:pt idx="950">
                  <c:v>0.16039455884699999</c:v>
                </c:pt>
                <c:pt idx="951">
                  <c:v>0.16308979820899999</c:v>
                </c:pt>
                <c:pt idx="952">
                  <c:v>0.165785255849</c:v>
                </c:pt>
                <c:pt idx="953">
                  <c:v>0.16848092129</c:v>
                </c:pt>
                <c:pt idx="954">
                  <c:v>0.17117678471600001</c:v>
                </c:pt>
                <c:pt idx="955">
                  <c:v>0.17375437718799999</c:v>
                </c:pt>
                <c:pt idx="956">
                  <c:v>0.17617683311900001</c:v>
                </c:pt>
                <c:pt idx="957">
                  <c:v>0.17859930390199999</c:v>
                </c:pt>
                <c:pt idx="958">
                  <c:v>0.18102178894000001</c:v>
                </c:pt>
                <c:pt idx="959">
                  <c:v>0.18349335205200001</c:v>
                </c:pt>
                <c:pt idx="960">
                  <c:v>0.18696902086100001</c:v>
                </c:pt>
                <c:pt idx="961">
                  <c:v>0.19044630596199999</c:v>
                </c:pt>
                <c:pt idx="962">
                  <c:v>0.19392512041099999</c:v>
                </c:pt>
                <c:pt idx="963">
                  <c:v>0.197398627411</c:v>
                </c:pt>
                <c:pt idx="964">
                  <c:v>0.200637267333</c:v>
                </c:pt>
                <c:pt idx="965">
                  <c:v>0.20387613255600001</c:v>
                </c:pt>
                <c:pt idx="966">
                  <c:v>0.207115212508</c:v>
                </c:pt>
                <c:pt idx="967">
                  <c:v>0.21035449727</c:v>
                </c:pt>
                <c:pt idx="968">
                  <c:v>0.21389611433399999</c:v>
                </c:pt>
                <c:pt idx="969">
                  <c:v>0.21774772211099999</c:v>
                </c:pt>
                <c:pt idx="970">
                  <c:v>0.221600013274</c:v>
                </c:pt>
                <c:pt idx="971">
                  <c:v>0.22545295279200001</c:v>
                </c:pt>
                <c:pt idx="972">
                  <c:v>0.22930650798300001</c:v>
                </c:pt>
                <c:pt idx="973">
                  <c:v>0.233358558804</c:v>
                </c:pt>
                <c:pt idx="974">
                  <c:v>0.23745376893199999</c:v>
                </c:pt>
                <c:pt idx="975">
                  <c:v>0.24154907898799999</c:v>
                </c:pt>
                <c:pt idx="976">
                  <c:v>0.24564448397200001</c:v>
                </c:pt>
                <c:pt idx="977">
                  <c:v>0.249739979216</c:v>
                </c:pt>
                <c:pt idx="978">
                  <c:v>0.25383556034900001</c:v>
                </c:pt>
                <c:pt idx="979">
                  <c:v>0.25793122328099999</c:v>
                </c:pt>
                <c:pt idx="980">
                  <c:v>0.26202696417600002</c:v>
                </c:pt>
                <c:pt idx="981">
                  <c:v>0.26612277943399998</c:v>
                </c:pt>
                <c:pt idx="982">
                  <c:v>0.27021866567399999</c:v>
                </c:pt>
                <c:pt idx="983">
                  <c:v>0.27431461971600002</c:v>
                </c:pt>
                <c:pt idx="984">
                  <c:v>0.27841063856800002</c:v>
                </c:pt>
                <c:pt idx="985">
                  <c:v>0.28250671941099997</c:v>
                </c:pt>
                <c:pt idx="986">
                  <c:v>0.286502469649</c:v>
                </c:pt>
                <c:pt idx="987">
                  <c:v>0.29042726051099998</c:v>
                </c:pt>
                <c:pt idx="988">
                  <c:v>0.29391663440900001</c:v>
                </c:pt>
                <c:pt idx="989">
                  <c:v>0.296782832612</c:v>
                </c:pt>
                <c:pt idx="990">
                  <c:v>0.29964975673499999</c:v>
                </c:pt>
                <c:pt idx="991">
                  <c:v>0.30223639448400003</c:v>
                </c:pt>
                <c:pt idx="992">
                  <c:v>0.30442504183199998</c:v>
                </c:pt>
                <c:pt idx="993">
                  <c:v>0.30621100937500001</c:v>
                </c:pt>
                <c:pt idx="994">
                  <c:v>0.30799818543899998</c:v>
                </c:pt>
                <c:pt idx="995">
                  <c:v>0.30978654910800002</c:v>
                </c:pt>
                <c:pt idx="996">
                  <c:v>0.31157607993300002</c:v>
                </c:pt>
                <c:pt idx="997">
                  <c:v>0.31336675791599999</c:v>
                </c:pt>
                <c:pt idx="998">
                  <c:v>0.31515856350600002</c:v>
                </c:pt>
                <c:pt idx="999">
                  <c:v>0.31695147757699998</c:v>
                </c:pt>
                <c:pt idx="1000">
                  <c:v>0.31874548142499998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'filament X'!$D$1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'filament X'!$A$2:$A$1003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X'!$D$2:$D$1003</c:f>
              <c:numCache>
                <c:formatCode>General</c:formatCode>
                <c:ptCount val="1002"/>
                <c:pt idx="0">
                  <c:v>0.33153619983999999</c:v>
                </c:pt>
                <c:pt idx="1">
                  <c:v>0.32979274685799997</c:v>
                </c:pt>
                <c:pt idx="2">
                  <c:v>0.328009507842</c:v>
                </c:pt>
                <c:pt idx="3">
                  <c:v>0.326230370637</c:v>
                </c:pt>
                <c:pt idx="4">
                  <c:v>0.32449712853599999</c:v>
                </c:pt>
                <c:pt idx="5">
                  <c:v>0.32276446899400002</c:v>
                </c:pt>
                <c:pt idx="6">
                  <c:v>0.32103240144299999</c:v>
                </c:pt>
                <c:pt idx="7">
                  <c:v>0.31930093551700001</c:v>
                </c:pt>
                <c:pt idx="8">
                  <c:v>0.31757008105700002</c:v>
                </c:pt>
                <c:pt idx="9">
                  <c:v>0.31309838625600001</c:v>
                </c:pt>
                <c:pt idx="10">
                  <c:v>0.30810904964399999</c:v>
                </c:pt>
                <c:pt idx="11">
                  <c:v>0.30311982003600002</c:v>
                </c:pt>
                <c:pt idx="12">
                  <c:v>0.29813070280499998</c:v>
                </c:pt>
                <c:pt idx="13">
                  <c:v>0.29314170368699999</c:v>
                </c:pt>
                <c:pt idx="14">
                  <c:v>0.28815282881900001</c:v>
                </c:pt>
                <c:pt idx="15">
                  <c:v>0.28365325273699998</c:v>
                </c:pt>
                <c:pt idx="16">
                  <c:v>0.27927826676</c:v>
                </c:pt>
                <c:pt idx="17">
                  <c:v>0.27502819617199997</c:v>
                </c:pt>
                <c:pt idx="18">
                  <c:v>0.27085761756400001</c:v>
                </c:pt>
                <c:pt idx="19">
                  <c:v>0.26673034199000001</c:v>
                </c:pt>
                <c:pt idx="20">
                  <c:v>0.26270717113399999</c:v>
                </c:pt>
                <c:pt idx="21">
                  <c:v>0.258694886397</c:v>
                </c:pt>
                <c:pt idx="22">
                  <c:v>0.254683670636</c:v>
                </c:pt>
                <c:pt idx="23">
                  <c:v>0.25067357516900002</c:v>
                </c:pt>
                <c:pt idx="24">
                  <c:v>0.246664654634</c:v>
                </c:pt>
                <c:pt idx="25">
                  <c:v>0.242695765249</c:v>
                </c:pt>
                <c:pt idx="26">
                  <c:v>0.23874629920900001</c:v>
                </c:pt>
                <c:pt idx="27">
                  <c:v>0.234797553184</c:v>
                </c:pt>
                <c:pt idx="28">
                  <c:v>0.230849564122</c:v>
                </c:pt>
                <c:pt idx="29">
                  <c:v>0.22690237153600001</c:v>
                </c:pt>
                <c:pt idx="30">
                  <c:v>0.222834327118</c:v>
                </c:pt>
                <c:pt idx="31">
                  <c:v>0.219012257392</c:v>
                </c:pt>
                <c:pt idx="32">
                  <c:v>0.215191427672</c:v>
                </c:pt>
                <c:pt idx="33">
                  <c:v>0.21137190519999999</c:v>
                </c:pt>
                <c:pt idx="34">
                  <c:v>0.20755376214900001</c:v>
                </c:pt>
                <c:pt idx="35">
                  <c:v>0.203660546906</c:v>
                </c:pt>
                <c:pt idx="36">
                  <c:v>0.20059513458700001</c:v>
                </c:pt>
                <c:pt idx="37">
                  <c:v>0.19761706358200001</c:v>
                </c:pt>
                <c:pt idx="38">
                  <c:v>0.194639160151</c:v>
                </c:pt>
                <c:pt idx="39">
                  <c:v>0.19166143210700001</c:v>
                </c:pt>
                <c:pt idx="40">
                  <c:v>0.18868388775200001</c:v>
                </c:pt>
                <c:pt idx="41">
                  <c:v>0.185706535921</c:v>
                </c:pt>
                <c:pt idx="42">
                  <c:v>0.182736070448</c:v>
                </c:pt>
                <c:pt idx="43">
                  <c:v>0.17984913945100001</c:v>
                </c:pt>
                <c:pt idx="44">
                  <c:v>0.176962320827</c:v>
                </c:pt>
                <c:pt idx="45">
                  <c:v>0.174075620165</c:v>
                </c:pt>
                <c:pt idx="46">
                  <c:v>0.171208096778</c:v>
                </c:pt>
                <c:pt idx="47">
                  <c:v>0.16890512515299999</c:v>
                </c:pt>
                <c:pt idx="48">
                  <c:v>0.16660294993899999</c:v>
                </c:pt>
                <c:pt idx="49">
                  <c:v>0.16430728314099999</c:v>
                </c:pt>
                <c:pt idx="50">
                  <c:v>0.16202043435899999</c:v>
                </c:pt>
                <c:pt idx="51">
                  <c:v>0.159814709059</c:v>
                </c:pt>
                <c:pt idx="52">
                  <c:v>0.157609422581</c:v>
                </c:pt>
                <c:pt idx="53">
                  <c:v>0.155404593604</c:v>
                </c:pt>
                <c:pt idx="54">
                  <c:v>0.15320024188299999</c:v>
                </c:pt>
                <c:pt idx="55">
                  <c:v>0.150996388318</c:v>
                </c:pt>
                <c:pt idx="56">
                  <c:v>0.14879305504500001</c:v>
                </c:pt>
                <c:pt idx="57">
                  <c:v>0.14659026552599999</c:v>
                </c:pt>
                <c:pt idx="58">
                  <c:v>0.144388044647</c:v>
                </c:pt>
                <c:pt idx="59">
                  <c:v>0.14218641882899999</c:v>
                </c:pt>
                <c:pt idx="60">
                  <c:v>0.13998242532800001</c:v>
                </c:pt>
                <c:pt idx="61">
                  <c:v>0.13775159556</c:v>
                </c:pt>
                <c:pt idx="62">
                  <c:v>0.135524928529</c:v>
                </c:pt>
                <c:pt idx="63">
                  <c:v>0.13352490692800001</c:v>
                </c:pt>
                <c:pt idx="64">
                  <c:v>0.131664994078</c:v>
                </c:pt>
                <c:pt idx="65">
                  <c:v>0.12980542285400001</c:v>
                </c:pt>
                <c:pt idx="66">
                  <c:v>0.127946208152</c:v>
                </c:pt>
                <c:pt idx="67">
                  <c:v>0.12608736574400001</c:v>
                </c:pt>
                <c:pt idx="68">
                  <c:v>0.124228912341</c:v>
                </c:pt>
                <c:pt idx="69">
                  <c:v>0.122401567017</c:v>
                </c:pt>
                <c:pt idx="70">
                  <c:v>0.12060714030899999</c:v>
                </c:pt>
                <c:pt idx="71">
                  <c:v>0.118813223976</c:v>
                </c:pt>
                <c:pt idx="72">
                  <c:v>0.11727806043</c:v>
                </c:pt>
                <c:pt idx="73">
                  <c:v>0.115832639168</c:v>
                </c:pt>
                <c:pt idx="74">
                  <c:v>0.114387358345</c:v>
                </c:pt>
                <c:pt idx="75">
                  <c:v>0.11302153222899999</c:v>
                </c:pt>
                <c:pt idx="76">
                  <c:v>0.111778367965</c:v>
                </c:pt>
                <c:pt idx="77">
                  <c:v>0.11053531155599999</c:v>
                </c:pt>
                <c:pt idx="78">
                  <c:v>0.10929236668300001</c:v>
                </c:pt>
                <c:pt idx="79">
                  <c:v>0.108049537194</c:v>
                </c:pt>
                <c:pt idx="80">
                  <c:v>0.10680682711800001</c:v>
                </c:pt>
                <c:pt idx="81">
                  <c:v>0.105564240671</c:v>
                </c:pt>
                <c:pt idx="82">
                  <c:v>0.10432178227199999</c:v>
                </c:pt>
                <c:pt idx="83">
                  <c:v>0.10303269554400001</c:v>
                </c:pt>
                <c:pt idx="84">
                  <c:v>0.101780043168</c:v>
                </c:pt>
                <c:pt idx="85">
                  <c:v>0.100671509605</c:v>
                </c:pt>
                <c:pt idx="86" formatCode="0.00E+00">
                  <c:v>9.95623873657E-2</c:v>
                </c:pt>
                <c:pt idx="87" formatCode="0.00E+00">
                  <c:v>9.8453420024200003E-2</c:v>
                </c:pt>
                <c:pt idx="88" formatCode="0.00E+00">
                  <c:v>9.7344612873800002E-2</c:v>
                </c:pt>
                <c:pt idx="89" formatCode="0.00E+00">
                  <c:v>9.6235971451599997E-2</c:v>
                </c:pt>
                <c:pt idx="90" formatCode="0.00E+00">
                  <c:v>9.5127501552099994E-2</c:v>
                </c:pt>
                <c:pt idx="91" formatCode="0.00E+00">
                  <c:v>9.40192092417E-2</c:v>
                </c:pt>
                <c:pt idx="92" formatCode="0.00E+00">
                  <c:v>9.2834094661399996E-2</c:v>
                </c:pt>
                <c:pt idx="93" formatCode="0.00E+00">
                  <c:v>9.1594503817500006E-2</c:v>
                </c:pt>
                <c:pt idx="94" formatCode="0.00E+00">
                  <c:v>9.0355566742299998E-2</c:v>
                </c:pt>
                <c:pt idx="95" formatCode="0.00E+00">
                  <c:v>8.9117310702499994E-2</c:v>
                </c:pt>
                <c:pt idx="96" formatCode="0.00E+00">
                  <c:v>8.7879764486199996E-2</c:v>
                </c:pt>
                <c:pt idx="97" formatCode="0.00E+00">
                  <c:v>8.7019061936899997E-2</c:v>
                </c:pt>
                <c:pt idx="98" formatCode="0.00E+00">
                  <c:v>8.6241496087700001E-2</c:v>
                </c:pt>
                <c:pt idx="99" formatCode="0.00E+00">
                  <c:v>8.5463989906000001E-2</c:v>
                </c:pt>
                <c:pt idx="100" formatCode="0.00E+00">
                  <c:v>8.4686545035099994E-2</c:v>
                </c:pt>
                <c:pt idx="101" formatCode="0.00E+00">
                  <c:v>8.39091631793E-2</c:v>
                </c:pt>
                <c:pt idx="102" formatCode="0.00E+00">
                  <c:v>8.3131846106399995E-2</c:v>
                </c:pt>
                <c:pt idx="103" formatCode="0.00E+00">
                  <c:v>8.2306762920299995E-2</c:v>
                </c:pt>
                <c:pt idx="104" formatCode="0.00E+00">
                  <c:v>8.1477276439000004E-2</c:v>
                </c:pt>
                <c:pt idx="105" formatCode="0.00E+00">
                  <c:v>8.0710064787899993E-2</c:v>
                </c:pt>
                <c:pt idx="106" formatCode="0.00E+00">
                  <c:v>7.9943037729300004E-2</c:v>
                </c:pt>
                <c:pt idx="107" formatCode="0.00E+00">
                  <c:v>7.9176200627899998E-2</c:v>
                </c:pt>
                <c:pt idx="108" formatCode="0.00E+00">
                  <c:v>7.8409559057000006E-2</c:v>
                </c:pt>
                <c:pt idx="109" formatCode="0.00E+00">
                  <c:v>7.76431188085E-2</c:v>
                </c:pt>
                <c:pt idx="110" formatCode="0.00E+00">
                  <c:v>7.6876885903799999E-2</c:v>
                </c:pt>
                <c:pt idx="111" formatCode="0.00E+00">
                  <c:v>7.6110866605099997E-2</c:v>
                </c:pt>
                <c:pt idx="112" formatCode="0.00E+00">
                  <c:v>7.5345067427499995E-2</c:v>
                </c:pt>
                <c:pt idx="113" formatCode="0.00E+00">
                  <c:v>7.4688735931700001E-2</c:v>
                </c:pt>
                <c:pt idx="114" formatCode="0.00E+00">
                  <c:v>7.4043805515700001E-2</c:v>
                </c:pt>
                <c:pt idx="115" formatCode="0.00E+00">
                  <c:v>7.3407241107900006E-2</c:v>
                </c:pt>
                <c:pt idx="116" formatCode="0.00E+00">
                  <c:v>7.2770787148099994E-2</c:v>
                </c:pt>
                <c:pt idx="117" formatCode="0.00E+00">
                  <c:v>7.2134446559599996E-2</c:v>
                </c:pt>
                <c:pt idx="118" formatCode="0.00E+00">
                  <c:v>7.1498222369700007E-2</c:v>
                </c:pt>
                <c:pt idx="119" formatCode="0.00E+00">
                  <c:v>7.0859280363299998E-2</c:v>
                </c:pt>
                <c:pt idx="120" formatCode="0.00E+00">
                  <c:v>7.0214209178299999E-2</c:v>
                </c:pt>
                <c:pt idx="121" formatCode="0.00E+00">
                  <c:v>6.9569252574699994E-2</c:v>
                </c:pt>
                <c:pt idx="122" formatCode="0.00E+00">
                  <c:v>6.8924413769300003E-2</c:v>
                </c:pt>
                <c:pt idx="123" formatCode="0.00E+00">
                  <c:v>6.8279696099400003E-2</c:v>
                </c:pt>
                <c:pt idx="124" formatCode="0.00E+00">
                  <c:v>6.7635103029200005E-2</c:v>
                </c:pt>
                <c:pt idx="125" formatCode="0.00E+00">
                  <c:v>6.6990638155400004E-2</c:v>
                </c:pt>
                <c:pt idx="126" formatCode="0.00E+00">
                  <c:v>6.6410693886000002E-2</c:v>
                </c:pt>
                <c:pt idx="127" formatCode="0.00E+00">
                  <c:v>6.5901009039399994E-2</c:v>
                </c:pt>
                <c:pt idx="128" formatCode="0.00E+00">
                  <c:v>6.5391382405699999E-2</c:v>
                </c:pt>
                <c:pt idx="129" formatCode="0.00E+00">
                  <c:v>6.4946393633199997E-2</c:v>
                </c:pt>
                <c:pt idx="130" formatCode="0.00E+00">
                  <c:v>6.4505895641899999E-2</c:v>
                </c:pt>
                <c:pt idx="131" formatCode="0.00E+00">
                  <c:v>6.4065445536999999E-2</c:v>
                </c:pt>
                <c:pt idx="132" formatCode="0.00E+00">
                  <c:v>6.3625044313000007E-2</c:v>
                </c:pt>
                <c:pt idx="133" formatCode="0.00E+00">
                  <c:v>6.31846929921E-2</c:v>
                </c:pt>
                <c:pt idx="134" formatCode="0.00E+00">
                  <c:v>6.2744392624900003E-2</c:v>
                </c:pt>
                <c:pt idx="135" formatCode="0.00E+00">
                  <c:v>6.2343663437300002E-2</c:v>
                </c:pt>
                <c:pt idx="136" formatCode="0.00E+00">
                  <c:v>6.1957089065999997E-2</c:v>
                </c:pt>
                <c:pt idx="137" formatCode="0.00E+00">
                  <c:v>6.1570542335999998E-2</c:v>
                </c:pt>
                <c:pt idx="138" formatCode="0.00E+00">
                  <c:v>6.1184023771399997E-2</c:v>
                </c:pt>
                <c:pt idx="139" formatCode="0.00E+00">
                  <c:v>6.0797533909200001E-2</c:v>
                </c:pt>
                <c:pt idx="140" formatCode="0.00E+00">
                  <c:v>6.0411073300399999E-2</c:v>
                </c:pt>
                <c:pt idx="141" formatCode="0.00E+00">
                  <c:v>6.00246425101E-2</c:v>
                </c:pt>
                <c:pt idx="142" formatCode="0.00E+00">
                  <c:v>5.9602829583399998E-2</c:v>
                </c:pt>
                <c:pt idx="143" formatCode="0.00E+00">
                  <c:v>5.9091802636899997E-2</c:v>
                </c:pt>
                <c:pt idx="144" formatCode="0.00E+00">
                  <c:v>5.8580816989499997E-2</c:v>
                </c:pt>
                <c:pt idx="145" formatCode="0.00E+00">
                  <c:v>5.8069873731599997E-2</c:v>
                </c:pt>
                <c:pt idx="146" formatCode="0.00E+00">
                  <c:v>5.7558973992000002E-2</c:v>
                </c:pt>
                <c:pt idx="147" formatCode="0.00E+00">
                  <c:v>5.7048118939799997E-2</c:v>
                </c:pt>
                <c:pt idx="148" formatCode="0.00E+00">
                  <c:v>5.66746755484E-2</c:v>
                </c:pt>
                <c:pt idx="149" formatCode="0.00E+00">
                  <c:v>5.6353203437699999E-2</c:v>
                </c:pt>
                <c:pt idx="150" formatCode="0.00E+00">
                  <c:v>5.60326044281E-2</c:v>
                </c:pt>
                <c:pt idx="151" formatCode="0.00E+00">
                  <c:v>5.5712083192200001E-2</c:v>
                </c:pt>
                <c:pt idx="152" formatCode="0.00E+00">
                  <c:v>5.53915684299E-2</c:v>
                </c:pt>
                <c:pt idx="153" formatCode="0.00E+00">
                  <c:v>5.5071060254199999E-2</c:v>
                </c:pt>
                <c:pt idx="154" formatCode="0.00E+00">
                  <c:v>5.4750558780799999E-2</c:v>
                </c:pt>
                <c:pt idx="155" formatCode="0.00E+00">
                  <c:v>5.4458941220099998E-2</c:v>
                </c:pt>
                <c:pt idx="156" formatCode="0.00E+00">
                  <c:v>5.4180622086800002E-2</c:v>
                </c:pt>
                <c:pt idx="157" formatCode="0.00E+00">
                  <c:v>5.3902327923600002E-2</c:v>
                </c:pt>
                <c:pt idx="158" formatCode="0.00E+00">
                  <c:v>5.3624059119199999E-2</c:v>
                </c:pt>
                <c:pt idx="159" formatCode="0.00E+00">
                  <c:v>5.3345816070600002E-2</c:v>
                </c:pt>
                <c:pt idx="160" formatCode="0.00E+00">
                  <c:v>5.3067599182799997E-2</c:v>
                </c:pt>
                <c:pt idx="161" formatCode="0.00E+00">
                  <c:v>5.2806060286800002E-2</c:v>
                </c:pt>
                <c:pt idx="162" formatCode="0.00E+00">
                  <c:v>5.2550887751600002E-2</c:v>
                </c:pt>
                <c:pt idx="163" formatCode="0.00E+00">
                  <c:v>5.2295744557500003E-2</c:v>
                </c:pt>
                <c:pt idx="164" formatCode="0.00E+00">
                  <c:v>5.2017815603199999E-2</c:v>
                </c:pt>
                <c:pt idx="165" formatCode="0.00E+00">
                  <c:v>5.1732364739200003E-2</c:v>
                </c:pt>
                <c:pt idx="166" formatCode="0.00E+00">
                  <c:v>5.1444298816200003E-2</c:v>
                </c:pt>
                <c:pt idx="167" formatCode="0.00E+00">
                  <c:v>5.1144199675800001E-2</c:v>
                </c:pt>
                <c:pt idx="168" formatCode="0.00E+00">
                  <c:v>5.0844152049099998E-2</c:v>
                </c:pt>
                <c:pt idx="169" formatCode="0.00E+00">
                  <c:v>5.0544156853400003E-2</c:v>
                </c:pt>
                <c:pt idx="170" formatCode="0.00E+00">
                  <c:v>5.0244215027899997E-2</c:v>
                </c:pt>
                <c:pt idx="171" formatCode="0.00E+00">
                  <c:v>4.9939225923199999E-2</c:v>
                </c:pt>
                <c:pt idx="172" formatCode="0.00E+00">
                  <c:v>4.9627020249299998E-2</c:v>
                </c:pt>
                <c:pt idx="173" formatCode="0.00E+00">
                  <c:v>4.9325603020199997E-2</c:v>
                </c:pt>
                <c:pt idx="174" formatCode="0.00E+00">
                  <c:v>4.90632683138E-2</c:v>
                </c:pt>
                <c:pt idx="175" formatCode="0.00E+00">
                  <c:v>4.8800944557700003E-2</c:v>
                </c:pt>
                <c:pt idx="176" formatCode="0.00E+00">
                  <c:v>4.85378831227E-2</c:v>
                </c:pt>
                <c:pt idx="177" formatCode="0.00E+00">
                  <c:v>4.8286015247500001E-2</c:v>
                </c:pt>
                <c:pt idx="178" formatCode="0.00E+00">
                  <c:v>4.8064079665299998E-2</c:v>
                </c:pt>
                <c:pt idx="179" formatCode="0.00E+00">
                  <c:v>4.7841263930200002E-2</c:v>
                </c:pt>
                <c:pt idx="180" formatCode="0.00E+00">
                  <c:v>4.7618269340599997E-2</c:v>
                </c:pt>
                <c:pt idx="181" formatCode="0.00E+00">
                  <c:v>4.7395275613300002E-2</c:v>
                </c:pt>
                <c:pt idx="182" formatCode="0.00E+00">
                  <c:v>4.7172282760400003E-2</c:v>
                </c:pt>
                <c:pt idx="183" formatCode="0.00E+00">
                  <c:v>4.6949290794299998E-2</c:v>
                </c:pt>
                <c:pt idx="184" formatCode="0.00E+00">
                  <c:v>4.6726299727900003E-2</c:v>
                </c:pt>
                <c:pt idx="185" formatCode="0.00E+00">
                  <c:v>4.6503309573899997E-2</c:v>
                </c:pt>
                <c:pt idx="186" formatCode="0.00E+00">
                  <c:v>4.6278375801700002E-2</c:v>
                </c:pt>
                <c:pt idx="187" formatCode="0.00E+00">
                  <c:v>4.6050684602100003E-2</c:v>
                </c:pt>
                <c:pt idx="188" formatCode="0.00E+00">
                  <c:v>4.5822999086699998E-2</c:v>
                </c:pt>
                <c:pt idx="189" formatCode="0.00E+00">
                  <c:v>4.5632213223199998E-2</c:v>
                </c:pt>
                <c:pt idx="190" formatCode="0.00E+00">
                  <c:v>4.54857596249E-2</c:v>
                </c:pt>
                <c:pt idx="191" formatCode="0.00E+00">
                  <c:v>4.5339336281200002E-2</c:v>
                </c:pt>
                <c:pt idx="192" formatCode="0.00E+00">
                  <c:v>4.51929434863E-2</c:v>
                </c:pt>
                <c:pt idx="193" formatCode="0.00E+00">
                  <c:v>4.5046581537899998E-2</c:v>
                </c:pt>
                <c:pt idx="194" formatCode="0.00E+00">
                  <c:v>4.4900250737799997E-2</c:v>
                </c:pt>
                <c:pt idx="195" formatCode="0.00E+00">
                  <c:v>4.4753951391299999E-2</c:v>
                </c:pt>
                <c:pt idx="196" formatCode="0.00E+00">
                  <c:v>4.4607683808200002E-2</c:v>
                </c:pt>
                <c:pt idx="197" formatCode="0.00E+00">
                  <c:v>4.44542561578E-2</c:v>
                </c:pt>
                <c:pt idx="198" formatCode="0.00E+00">
                  <c:v>4.4293420196200001E-2</c:v>
                </c:pt>
                <c:pt idx="199" formatCode="0.00E+00">
                  <c:v>4.4135489879399997E-2</c:v>
                </c:pt>
                <c:pt idx="200" formatCode="0.00E+00">
                  <c:v>4.3991993064100003E-2</c:v>
                </c:pt>
                <c:pt idx="201" formatCode="0.00E+00">
                  <c:v>4.38485533155E-2</c:v>
                </c:pt>
                <c:pt idx="202" formatCode="0.00E+00">
                  <c:v>4.3702633084599998E-2</c:v>
                </c:pt>
                <c:pt idx="203" formatCode="0.00E+00">
                  <c:v>4.3555198989899999E-2</c:v>
                </c:pt>
                <c:pt idx="204" formatCode="0.00E+00">
                  <c:v>4.3407814130700002E-2</c:v>
                </c:pt>
                <c:pt idx="205" formatCode="0.00E+00">
                  <c:v>4.3260479010300001E-2</c:v>
                </c:pt>
                <c:pt idx="206" formatCode="0.00E+00">
                  <c:v>4.31131941386E-2</c:v>
                </c:pt>
                <c:pt idx="207" formatCode="0.00E+00">
                  <c:v>4.29659600323E-2</c:v>
                </c:pt>
                <c:pt idx="208" formatCode="0.00E+00">
                  <c:v>4.2818777215100003E-2</c:v>
                </c:pt>
                <c:pt idx="209" formatCode="0.00E+00">
                  <c:v>4.2671667490400002E-2</c:v>
                </c:pt>
                <c:pt idx="210" formatCode="0.00E+00">
                  <c:v>4.2524912418299997E-2</c:v>
                </c:pt>
                <c:pt idx="211" formatCode="0.00E+00">
                  <c:v>4.2378171544800003E-2</c:v>
                </c:pt>
                <c:pt idx="212" formatCode="0.00E+00">
                  <c:v>4.22314450181E-2</c:v>
                </c:pt>
                <c:pt idx="213" formatCode="0.00E+00">
                  <c:v>4.2084732988099997E-2</c:v>
                </c:pt>
                <c:pt idx="214" formatCode="0.00E+00">
                  <c:v>4.1938035606900001E-2</c:v>
                </c:pt>
                <c:pt idx="215" formatCode="0.00E+00">
                  <c:v>4.1791353028899997E-2</c:v>
                </c:pt>
                <c:pt idx="216" formatCode="0.00E+00">
                  <c:v>4.1644685410500003E-2</c:v>
                </c:pt>
                <c:pt idx="217" formatCode="0.00E+00">
                  <c:v>4.1498032910200003E-2</c:v>
                </c:pt>
                <c:pt idx="218" formatCode="0.00E+00">
                  <c:v>4.1351395689000002E-2</c:v>
                </c:pt>
                <c:pt idx="219" formatCode="0.00E+00">
                  <c:v>4.1207424555400003E-2</c:v>
                </c:pt>
                <c:pt idx="220" formatCode="0.00E+00">
                  <c:v>4.1066253049899998E-2</c:v>
                </c:pt>
                <c:pt idx="221" formatCode="0.00E+00">
                  <c:v>4.0926757549199999E-2</c:v>
                </c:pt>
                <c:pt idx="222" formatCode="0.00E+00">
                  <c:v>4.0788093333799999E-2</c:v>
                </c:pt>
                <c:pt idx="223" formatCode="0.00E+00">
                  <c:v>4.0649434849700003E-2</c:v>
                </c:pt>
                <c:pt idx="224" formatCode="0.00E+00">
                  <c:v>4.0510782155699997E-2</c:v>
                </c:pt>
                <c:pt idx="225" formatCode="0.00E+00">
                  <c:v>4.03827895922E-2</c:v>
                </c:pt>
                <c:pt idx="226" formatCode="0.00E+00">
                  <c:v>4.0265510368800002E-2</c:v>
                </c:pt>
                <c:pt idx="227" formatCode="0.00E+00">
                  <c:v>4.0148240406700002E-2</c:v>
                </c:pt>
                <c:pt idx="228" formatCode="0.00E+00">
                  <c:v>4.0030979787099998E-2</c:v>
                </c:pt>
                <c:pt idx="229" formatCode="0.00E+00">
                  <c:v>3.9913728592599999E-2</c:v>
                </c:pt>
                <c:pt idx="230" formatCode="0.00E+00">
                  <c:v>3.9796486906299999E-2</c:v>
                </c:pt>
                <c:pt idx="231" formatCode="0.00E+00">
                  <c:v>3.9679254812599998E-2</c:v>
                </c:pt>
                <c:pt idx="232" formatCode="0.00E+00">
                  <c:v>3.9561804114200003E-2</c:v>
                </c:pt>
                <c:pt idx="233" formatCode="0.00E+00">
                  <c:v>3.9442230678500001E-2</c:v>
                </c:pt>
                <c:pt idx="234" formatCode="0.00E+00">
                  <c:v>3.9322667976800001E-2</c:v>
                </c:pt>
                <c:pt idx="235" formatCode="0.00E+00">
                  <c:v>3.9203116107400002E-2</c:v>
                </c:pt>
                <c:pt idx="236" formatCode="0.00E+00">
                  <c:v>3.9083575169600003E-2</c:v>
                </c:pt>
                <c:pt idx="237" formatCode="0.00E+00">
                  <c:v>3.8964045264199998E-2</c:v>
                </c:pt>
                <c:pt idx="238" formatCode="0.00E+00">
                  <c:v>3.8844526492799999E-2</c:v>
                </c:pt>
                <c:pt idx="239" formatCode="0.00E+00">
                  <c:v>3.8725018958599998E-2</c:v>
                </c:pt>
                <c:pt idx="240" formatCode="0.00E+00">
                  <c:v>3.8605522766000003E-2</c:v>
                </c:pt>
                <c:pt idx="241" formatCode="0.00E+00">
                  <c:v>3.8486038020600001E-2</c:v>
                </c:pt>
                <c:pt idx="242" formatCode="0.00E+00">
                  <c:v>3.8366564829300003E-2</c:v>
                </c:pt>
                <c:pt idx="243" formatCode="0.00E+00">
                  <c:v>3.82516195052E-2</c:v>
                </c:pt>
                <c:pt idx="244" formatCode="0.00E+00">
                  <c:v>3.8143633466300002E-2</c:v>
                </c:pt>
                <c:pt idx="245" formatCode="0.00E+00">
                  <c:v>3.8035704950900001E-2</c:v>
                </c:pt>
                <c:pt idx="246" formatCode="0.00E+00">
                  <c:v>3.7927834450000003E-2</c:v>
                </c:pt>
                <c:pt idx="247" formatCode="0.00E+00">
                  <c:v>3.7822617969099998E-2</c:v>
                </c:pt>
                <c:pt idx="248" formatCode="0.00E+00">
                  <c:v>3.7718121875000003E-2</c:v>
                </c:pt>
                <c:pt idx="249" formatCode="0.00E+00">
                  <c:v>3.7613641656900003E-2</c:v>
                </c:pt>
                <c:pt idx="250" formatCode="0.00E+00">
                  <c:v>3.75091774477E-2</c:v>
                </c:pt>
                <c:pt idx="251" formatCode="0.00E+00">
                  <c:v>3.7404728426399997E-2</c:v>
                </c:pt>
                <c:pt idx="252" formatCode="0.00E+00">
                  <c:v>3.7300292564900001E-2</c:v>
                </c:pt>
                <c:pt idx="253" formatCode="0.00E+00">
                  <c:v>3.7195877189599998E-2</c:v>
                </c:pt>
                <c:pt idx="254" formatCode="0.00E+00">
                  <c:v>3.7091482473499998E-2</c:v>
                </c:pt>
                <c:pt idx="255" formatCode="0.00E+00">
                  <c:v>3.6987108591600003E-2</c:v>
                </c:pt>
                <c:pt idx="256" formatCode="0.00E+00">
                  <c:v>3.6882755720700003E-2</c:v>
                </c:pt>
                <c:pt idx="257" formatCode="0.00E+00">
                  <c:v>3.6778424039699997E-2</c:v>
                </c:pt>
                <c:pt idx="258" formatCode="0.00E+00">
                  <c:v>3.66741137294E-2</c:v>
                </c:pt>
                <c:pt idx="259" formatCode="0.00E+00">
                  <c:v>3.6569824972699998E-2</c:v>
                </c:pt>
                <c:pt idx="260" formatCode="0.00E+00">
                  <c:v>3.6465557954500002E-2</c:v>
                </c:pt>
                <c:pt idx="261" formatCode="0.00E+00">
                  <c:v>3.6361312861900003E-2</c:v>
                </c:pt>
                <c:pt idx="262" formatCode="0.00E+00">
                  <c:v>3.6260977070999997E-2</c:v>
                </c:pt>
                <c:pt idx="263" formatCode="0.00E+00">
                  <c:v>3.6162258988800003E-2</c:v>
                </c:pt>
                <c:pt idx="264" formatCode="0.00E+00">
                  <c:v>3.6063569877600003E-2</c:v>
                </c:pt>
                <c:pt idx="265" formatCode="0.00E+00">
                  <c:v>3.5964909976100003E-2</c:v>
                </c:pt>
                <c:pt idx="266" formatCode="0.00E+00">
                  <c:v>3.5866279525299999E-2</c:v>
                </c:pt>
                <c:pt idx="267" formatCode="0.00E+00">
                  <c:v>3.57676787688E-2</c:v>
                </c:pt>
                <c:pt idx="268" formatCode="0.00E+00">
                  <c:v>3.5669107952799997E-2</c:v>
                </c:pt>
                <c:pt idx="269" formatCode="0.00E+00">
                  <c:v>3.5570567326299998E-2</c:v>
                </c:pt>
                <c:pt idx="270" formatCode="0.00E+00">
                  <c:v>3.5472057140900001E-2</c:v>
                </c:pt>
                <c:pt idx="271" formatCode="0.00E+00">
                  <c:v>3.5373577650899997E-2</c:v>
                </c:pt>
                <c:pt idx="272" formatCode="0.00E+00">
                  <c:v>3.52751291134E-2</c:v>
                </c:pt>
                <c:pt idx="273" formatCode="0.00E+00">
                  <c:v>3.5176711788199998E-2</c:v>
                </c:pt>
                <c:pt idx="274" formatCode="0.00E+00">
                  <c:v>3.5078325938100001E-2</c:v>
                </c:pt>
                <c:pt idx="275" formatCode="0.00E+00">
                  <c:v>3.49799718286E-2</c:v>
                </c:pt>
                <c:pt idx="276" formatCode="0.00E+00">
                  <c:v>3.4881649728299997E-2</c:v>
                </c:pt>
                <c:pt idx="277" formatCode="0.00E+00">
                  <c:v>3.4780379962099997E-2</c:v>
                </c:pt>
                <c:pt idx="278" formatCode="0.00E+00">
                  <c:v>3.46780747811E-2</c:v>
                </c:pt>
                <c:pt idx="279" formatCode="0.00E+00">
                  <c:v>3.45760489502E-2</c:v>
                </c:pt>
                <c:pt idx="280" formatCode="0.00E+00">
                  <c:v>3.4475868636499998E-2</c:v>
                </c:pt>
                <c:pt idx="281" formatCode="0.00E+00">
                  <c:v>3.43768563116E-2</c:v>
                </c:pt>
                <c:pt idx="282" formatCode="0.00E+00">
                  <c:v>3.4277854785799998E-2</c:v>
                </c:pt>
                <c:pt idx="283" formatCode="0.00E+00">
                  <c:v>3.4185137026100001E-2</c:v>
                </c:pt>
                <c:pt idx="284" formatCode="0.00E+00">
                  <c:v>3.4093420880800002E-2</c:v>
                </c:pt>
                <c:pt idx="285" formatCode="0.00E+00">
                  <c:v>3.4002218163699999E-2</c:v>
                </c:pt>
                <c:pt idx="286" formatCode="0.00E+00">
                  <c:v>3.3911035157400002E-2</c:v>
                </c:pt>
                <c:pt idx="287" formatCode="0.00E+00">
                  <c:v>3.3819872021299997E-2</c:v>
                </c:pt>
                <c:pt idx="288" formatCode="0.00E+00">
                  <c:v>3.37287289165E-2</c:v>
                </c:pt>
                <c:pt idx="289" formatCode="0.00E+00">
                  <c:v>3.36376060058E-2</c:v>
                </c:pt>
                <c:pt idx="290" formatCode="0.00E+00">
                  <c:v>3.3549563550699997E-2</c:v>
                </c:pt>
                <c:pt idx="291" formatCode="0.00E+00">
                  <c:v>3.3461616790899998E-2</c:v>
                </c:pt>
                <c:pt idx="292" formatCode="0.00E+00">
                  <c:v>3.3373683886899999E-2</c:v>
                </c:pt>
                <c:pt idx="293" formatCode="0.00E+00">
                  <c:v>3.32857649484E-2</c:v>
                </c:pt>
                <c:pt idx="294" formatCode="0.00E+00">
                  <c:v>3.3197860086499997E-2</c:v>
                </c:pt>
                <c:pt idx="295" formatCode="0.00E+00">
                  <c:v>3.3109969413399998E-2</c:v>
                </c:pt>
                <c:pt idx="296" formatCode="0.00E+00">
                  <c:v>3.3022093042099999E-2</c:v>
                </c:pt>
                <c:pt idx="297" formatCode="0.00E+00">
                  <c:v>3.2934231087399998E-2</c:v>
                </c:pt>
                <c:pt idx="298" formatCode="0.00E+00">
                  <c:v>3.28463836648E-2</c:v>
                </c:pt>
                <c:pt idx="299" formatCode="0.00E+00">
                  <c:v>3.27585508912E-2</c:v>
                </c:pt>
                <c:pt idx="300" formatCode="0.00E+00">
                  <c:v>3.2677274067800001E-2</c:v>
                </c:pt>
                <c:pt idx="301" formatCode="0.00E+00">
                  <c:v>3.2603315608199998E-2</c:v>
                </c:pt>
                <c:pt idx="302" formatCode="0.00E+00">
                  <c:v>3.2529358888200001E-2</c:v>
                </c:pt>
                <c:pt idx="303" formatCode="0.00E+00">
                  <c:v>3.2455403919600001E-2</c:v>
                </c:pt>
                <c:pt idx="304" formatCode="0.00E+00">
                  <c:v>3.23814507145E-2</c:v>
                </c:pt>
                <c:pt idx="305" formatCode="0.00E+00">
                  <c:v>3.2307499284999999E-2</c:v>
                </c:pt>
                <c:pt idx="306" formatCode="0.00E+00">
                  <c:v>3.2233549643299997E-2</c:v>
                </c:pt>
                <c:pt idx="307" formatCode="0.00E+00">
                  <c:v>3.2159601801700001E-2</c:v>
                </c:pt>
                <c:pt idx="308" formatCode="0.00E+00">
                  <c:v>3.2085655772699999E-2</c:v>
                </c:pt>
                <c:pt idx="309" formatCode="0.00E+00">
                  <c:v>3.2011711568799998E-2</c:v>
                </c:pt>
                <c:pt idx="310" formatCode="0.00E+00">
                  <c:v>3.19377692027E-2</c:v>
                </c:pt>
                <c:pt idx="311" formatCode="0.00E+00">
                  <c:v>3.1863828687200002E-2</c:v>
                </c:pt>
                <c:pt idx="312" formatCode="0.00E+00">
                  <c:v>3.17898900353E-2</c:v>
                </c:pt>
                <c:pt idx="313" formatCode="0.00E+00">
                  <c:v>3.1711627821299999E-2</c:v>
                </c:pt>
                <c:pt idx="314" formatCode="0.00E+00">
                  <c:v>3.1632812283000002E-2</c:v>
                </c:pt>
                <c:pt idx="315" formatCode="0.00E+00">
                  <c:v>3.1554004336600001E-2</c:v>
                </c:pt>
                <c:pt idx="316" formatCode="0.00E+00">
                  <c:v>3.1475452033399999E-2</c:v>
                </c:pt>
                <c:pt idx="317" formatCode="0.00E+00">
                  <c:v>3.1397607902000003E-2</c:v>
                </c:pt>
                <c:pt idx="318" formatCode="0.00E+00">
                  <c:v>3.1319781763499997E-2</c:v>
                </c:pt>
                <c:pt idx="319" formatCode="0.00E+00">
                  <c:v>3.12419737521E-2</c:v>
                </c:pt>
                <c:pt idx="320" formatCode="0.00E+00">
                  <c:v>3.1161072443199999E-2</c:v>
                </c:pt>
                <c:pt idx="321" formatCode="0.00E+00">
                  <c:v>3.1076037493199999E-2</c:v>
                </c:pt>
                <c:pt idx="322" formatCode="0.00E+00">
                  <c:v>3.0991208973399999E-2</c:v>
                </c:pt>
                <c:pt idx="323" formatCode="0.00E+00">
                  <c:v>3.09173877449E-2</c:v>
                </c:pt>
                <c:pt idx="324" formatCode="0.00E+00">
                  <c:v>3.0843588709699998E-2</c:v>
                </c:pt>
                <c:pt idx="325" formatCode="0.00E+00">
                  <c:v>3.0769812027399999E-2</c:v>
                </c:pt>
                <c:pt idx="326" formatCode="0.00E+00">
                  <c:v>3.0694904566199999E-2</c:v>
                </c:pt>
                <c:pt idx="327" formatCode="0.00E+00">
                  <c:v>3.0617647961699999E-2</c:v>
                </c:pt>
                <c:pt idx="328" formatCode="0.00E+00">
                  <c:v>3.0540404399E-2</c:v>
                </c:pt>
                <c:pt idx="329" formatCode="0.00E+00">
                  <c:v>3.0463173977300001E-2</c:v>
                </c:pt>
                <c:pt idx="330" formatCode="0.00E+00">
                  <c:v>3.03859567969E-2</c:v>
                </c:pt>
                <c:pt idx="331" formatCode="0.00E+00">
                  <c:v>3.0308752958899999E-2</c:v>
                </c:pt>
                <c:pt idx="332" formatCode="0.00E+00">
                  <c:v>3.0231562565600001E-2</c:v>
                </c:pt>
                <c:pt idx="333" formatCode="0.00E+00">
                  <c:v>3.0154385720199999E-2</c:v>
                </c:pt>
                <c:pt idx="334" formatCode="0.00E+00">
                  <c:v>3.0077222527E-2</c:v>
                </c:pt>
                <c:pt idx="335" formatCode="0.00E+00">
                  <c:v>3.0000073091300001E-2</c:v>
                </c:pt>
                <c:pt idx="336" formatCode="0.00E+00">
                  <c:v>2.9922937519599999E-2</c:v>
                </c:pt>
                <c:pt idx="337" formatCode="0.00E+00">
                  <c:v>2.9845815919399998E-2</c:v>
                </c:pt>
                <c:pt idx="338" formatCode="0.00E+00">
                  <c:v>2.9768708399200001E-2</c:v>
                </c:pt>
                <c:pt idx="339" formatCode="0.00E+00">
                  <c:v>2.9691615068700002E-2</c:v>
                </c:pt>
                <c:pt idx="340" formatCode="0.00E+00">
                  <c:v>2.9614536038799998E-2</c:v>
                </c:pt>
                <c:pt idx="341" formatCode="0.00E+00">
                  <c:v>2.9537471421400001E-2</c:v>
                </c:pt>
                <c:pt idx="342" formatCode="0.00E+00">
                  <c:v>2.9460421329600001E-2</c:v>
                </c:pt>
                <c:pt idx="343" formatCode="0.00E+00">
                  <c:v>2.9383385877600001E-2</c:v>
                </c:pt>
                <c:pt idx="344" formatCode="0.00E+00">
                  <c:v>2.9306559074399999E-2</c:v>
                </c:pt>
                <c:pt idx="345" formatCode="0.00E+00">
                  <c:v>2.9229827905800001E-2</c:v>
                </c:pt>
                <c:pt idx="346" formatCode="0.00E+00">
                  <c:v>2.9153790165099999E-2</c:v>
                </c:pt>
                <c:pt idx="347" formatCode="0.00E+00">
                  <c:v>2.9078502055899999E-2</c:v>
                </c:pt>
                <c:pt idx="348" formatCode="0.00E+00">
                  <c:v>2.9004110206000001E-2</c:v>
                </c:pt>
                <c:pt idx="349" formatCode="0.00E+00">
                  <c:v>2.89297326486E-2</c:v>
                </c:pt>
                <c:pt idx="350" formatCode="0.00E+00">
                  <c:v>2.8855369494399999E-2</c:v>
                </c:pt>
                <c:pt idx="351" formatCode="0.00E+00">
                  <c:v>2.8781020854899999E-2</c:v>
                </c:pt>
                <c:pt idx="352" formatCode="0.00E+00">
                  <c:v>2.8706686842899998E-2</c:v>
                </c:pt>
                <c:pt idx="353" formatCode="0.00E+00">
                  <c:v>2.8632367572400001E-2</c:v>
                </c:pt>
                <c:pt idx="354" formatCode="0.00E+00">
                  <c:v>2.85580631584E-2</c:v>
                </c:pt>
                <c:pt idx="355" formatCode="0.00E+00">
                  <c:v>2.8483773717200001E-2</c:v>
                </c:pt>
                <c:pt idx="356" formatCode="0.00E+00">
                  <c:v>2.8409499366199999E-2</c:v>
                </c:pt>
                <c:pt idx="357" formatCode="0.00E+00">
                  <c:v>2.83352402242E-2</c:v>
                </c:pt>
                <c:pt idx="358" formatCode="0.00E+00">
                  <c:v>2.8265234831700001E-2</c:v>
                </c:pt>
                <c:pt idx="359" formatCode="0.00E+00">
                  <c:v>2.8196002445E-2</c:v>
                </c:pt>
                <c:pt idx="360" formatCode="0.00E+00">
                  <c:v>2.8126790619199999E-2</c:v>
                </c:pt>
                <c:pt idx="361" formatCode="0.00E+00">
                  <c:v>2.8057599506500001E-2</c:v>
                </c:pt>
                <c:pt idx="362" formatCode="0.00E+00">
                  <c:v>2.7988429260499999E-2</c:v>
                </c:pt>
                <c:pt idx="363" formatCode="0.00E+00">
                  <c:v>2.7919280036199999E-2</c:v>
                </c:pt>
                <c:pt idx="364" formatCode="0.00E+00">
                  <c:v>2.7850151990400002E-2</c:v>
                </c:pt>
                <c:pt idx="365" formatCode="0.00E+00">
                  <c:v>2.7781045280999998E-2</c:v>
                </c:pt>
                <c:pt idx="366" formatCode="0.00E+00">
                  <c:v>2.7711960067799999E-2</c:v>
                </c:pt>
                <c:pt idx="367" formatCode="0.00E+00">
                  <c:v>2.7642896511799998E-2</c:v>
                </c:pt>
                <c:pt idx="368" formatCode="0.00E+00">
                  <c:v>2.7573854775799999E-2</c:v>
                </c:pt>
                <c:pt idx="369" formatCode="0.00E+00">
                  <c:v>2.7510153267300001E-2</c:v>
                </c:pt>
                <c:pt idx="370" formatCode="0.00E+00">
                  <c:v>2.74470680301E-2</c:v>
                </c:pt>
                <c:pt idx="371" formatCode="0.00E+00">
                  <c:v>2.7384004341499998E-2</c:v>
                </c:pt>
                <c:pt idx="372" formatCode="0.00E+00">
                  <c:v>2.7320962350700001E-2</c:v>
                </c:pt>
                <c:pt idx="373" formatCode="0.00E+00">
                  <c:v>2.7257942208099999E-2</c:v>
                </c:pt>
                <c:pt idx="374" formatCode="0.00E+00">
                  <c:v>2.71949440657E-2</c:v>
                </c:pt>
                <c:pt idx="375" formatCode="0.00E+00">
                  <c:v>2.71319680768E-2</c:v>
                </c:pt>
                <c:pt idx="376" formatCode="0.00E+00">
                  <c:v>2.7069014395899999E-2</c:v>
                </c:pt>
                <c:pt idx="377" formatCode="0.00E+00">
                  <c:v>2.7006083179099999E-2</c:v>
                </c:pt>
                <c:pt idx="378" formatCode="0.00E+00">
                  <c:v>2.6942506205300001E-2</c:v>
                </c:pt>
                <c:pt idx="379" formatCode="0.00E+00">
                  <c:v>2.6877680485499999E-2</c:v>
                </c:pt>
                <c:pt idx="380" formatCode="0.00E+00">
                  <c:v>2.68145107976E-2</c:v>
                </c:pt>
                <c:pt idx="381" formatCode="0.00E+00">
                  <c:v>2.6756567772000001E-2</c:v>
                </c:pt>
                <c:pt idx="382" formatCode="0.00E+00">
                  <c:v>2.66986291019E-2</c:v>
                </c:pt>
                <c:pt idx="383" formatCode="0.00E+00">
                  <c:v>2.66406948158E-2</c:v>
                </c:pt>
                <c:pt idx="384" formatCode="0.00E+00">
                  <c:v>2.65827649423E-2</c:v>
                </c:pt>
                <c:pt idx="385" formatCode="0.00E+00">
                  <c:v>2.6524839510300002E-2</c:v>
                </c:pt>
                <c:pt idx="386" formatCode="0.00E+00">
                  <c:v>2.6465820795200001E-2</c:v>
                </c:pt>
                <c:pt idx="387" formatCode="0.00E+00">
                  <c:v>2.6405819307900001E-2</c:v>
                </c:pt>
                <c:pt idx="388" formatCode="0.00E+00">
                  <c:v>2.6345821518099999E-2</c:v>
                </c:pt>
                <c:pt idx="389" formatCode="0.00E+00">
                  <c:v>2.6285827451299999E-2</c:v>
                </c:pt>
                <c:pt idx="390" formatCode="0.00E+00">
                  <c:v>2.6225837132799999E-2</c:v>
                </c:pt>
                <c:pt idx="391" formatCode="0.00E+00">
                  <c:v>2.61658505885E-2</c:v>
                </c:pt>
                <c:pt idx="392" formatCode="0.00E+00">
                  <c:v>2.6105867844499999E-2</c:v>
                </c:pt>
                <c:pt idx="393" formatCode="0.00E+00">
                  <c:v>2.6045888926900001E-2</c:v>
                </c:pt>
                <c:pt idx="394" formatCode="0.00E+00">
                  <c:v>2.5985913862300002E-2</c:v>
                </c:pt>
                <c:pt idx="395" formatCode="0.00E+00">
                  <c:v>2.5928246147200001E-2</c:v>
                </c:pt>
                <c:pt idx="396" formatCode="0.00E+00">
                  <c:v>2.5876007176400002E-2</c:v>
                </c:pt>
                <c:pt idx="397" formatCode="0.00E+00">
                  <c:v>2.5823780270800002E-2</c:v>
                </c:pt>
                <c:pt idx="398" formatCode="0.00E+00">
                  <c:v>2.5771565503600002E-2</c:v>
                </c:pt>
                <c:pt idx="399" formatCode="0.00E+00">
                  <c:v>2.5719362948899999E-2</c:v>
                </c:pt>
                <c:pt idx="400" formatCode="0.00E+00">
                  <c:v>2.5667172681200001E-2</c:v>
                </c:pt>
                <c:pt idx="401" formatCode="0.00E+00">
                  <c:v>2.5617092212200002E-2</c:v>
                </c:pt>
                <c:pt idx="402" formatCode="0.00E+00">
                  <c:v>2.55713863868E-2</c:v>
                </c:pt>
                <c:pt idx="403" formatCode="0.00E+00">
                  <c:v>2.5524754997799999E-2</c:v>
                </c:pt>
                <c:pt idx="404" formatCode="0.00E+00">
                  <c:v>2.5476740239100001E-2</c:v>
                </c:pt>
                <c:pt idx="405" formatCode="0.00E+00">
                  <c:v>2.5428733206E-2</c:v>
                </c:pt>
                <c:pt idx="406" formatCode="0.00E+00">
                  <c:v>2.5380733942400001E-2</c:v>
                </c:pt>
                <c:pt idx="407" formatCode="0.00E+00">
                  <c:v>2.5332742492500001E-2</c:v>
                </c:pt>
                <c:pt idx="408" formatCode="0.00E+00">
                  <c:v>2.5284758900700002E-2</c:v>
                </c:pt>
                <c:pt idx="409" formatCode="0.00E+00">
                  <c:v>2.52367832119E-2</c:v>
                </c:pt>
                <c:pt idx="410" formatCode="0.00E+00">
                  <c:v>2.5188815471199999E-2</c:v>
                </c:pt>
                <c:pt idx="411" formatCode="0.00E+00">
                  <c:v>2.5140855724199999E-2</c:v>
                </c:pt>
                <c:pt idx="412" formatCode="0.00E+00">
                  <c:v>2.5092904016599998E-2</c:v>
                </c:pt>
                <c:pt idx="413" formatCode="0.00E+00">
                  <c:v>2.50449603946E-2</c:v>
                </c:pt>
                <c:pt idx="414" formatCode="0.00E+00">
                  <c:v>2.4997024904799998E-2</c:v>
                </c:pt>
                <c:pt idx="415" formatCode="0.00E+00">
                  <c:v>2.4949097593999998E-2</c:v>
                </c:pt>
                <c:pt idx="416" formatCode="0.00E+00">
                  <c:v>2.4901178509400001E-2</c:v>
                </c:pt>
                <c:pt idx="417" formatCode="0.00E+00">
                  <c:v>2.4853267698699999E-2</c:v>
                </c:pt>
                <c:pt idx="418" formatCode="0.00E+00">
                  <c:v>2.4805246779499999E-2</c:v>
                </c:pt>
                <c:pt idx="419" formatCode="0.00E+00">
                  <c:v>2.4755331127399999E-2</c:v>
                </c:pt>
                <c:pt idx="420" formatCode="0.00E+00">
                  <c:v>2.4705425823400001E-2</c:v>
                </c:pt>
                <c:pt idx="421" formatCode="0.00E+00">
                  <c:v>2.4655530930399999E-2</c:v>
                </c:pt>
                <c:pt idx="422" formatCode="0.00E+00">
                  <c:v>2.46056465118E-2</c:v>
                </c:pt>
                <c:pt idx="423" formatCode="0.00E+00">
                  <c:v>2.4555772631199999E-2</c:v>
                </c:pt>
                <c:pt idx="424" formatCode="0.00E+00">
                  <c:v>2.45059093532E-2</c:v>
                </c:pt>
                <c:pt idx="425" formatCode="0.00E+00">
                  <c:v>2.44584776133E-2</c:v>
                </c:pt>
                <c:pt idx="426" formatCode="0.00E+00">
                  <c:v>2.4415382734700002E-2</c:v>
                </c:pt>
                <c:pt idx="427" formatCode="0.00E+00">
                  <c:v>2.43722919468E-2</c:v>
                </c:pt>
                <c:pt idx="428" formatCode="0.00E+00">
                  <c:v>2.43335472822E-2</c:v>
                </c:pt>
                <c:pt idx="429" formatCode="0.00E+00">
                  <c:v>2.4299429974699999E-2</c:v>
                </c:pt>
                <c:pt idx="430" formatCode="0.00E+00">
                  <c:v>2.42653243281E-2</c:v>
                </c:pt>
                <c:pt idx="431" formatCode="0.00E+00">
                  <c:v>2.4231230391599998E-2</c:v>
                </c:pt>
                <c:pt idx="432" formatCode="0.00E+00">
                  <c:v>2.4197148214799999E-2</c:v>
                </c:pt>
                <c:pt idx="433" formatCode="0.00E+00">
                  <c:v>2.4163077847299999E-2</c:v>
                </c:pt>
                <c:pt idx="434" formatCode="0.00E+00">
                  <c:v>2.4127631993100002E-2</c:v>
                </c:pt>
                <c:pt idx="435" formatCode="0.00E+00">
                  <c:v>2.4091098618599999E-2</c:v>
                </c:pt>
                <c:pt idx="436" formatCode="0.00E+00">
                  <c:v>2.4054580523E-2</c:v>
                </c:pt>
                <c:pt idx="437" formatCode="0.00E+00">
                  <c:v>2.4018077775899999E-2</c:v>
                </c:pt>
                <c:pt idx="438" formatCode="0.00E+00">
                  <c:v>2.3981590447499999E-2</c:v>
                </c:pt>
                <c:pt idx="439" formatCode="0.00E+00">
                  <c:v>2.3945118608199999E-2</c:v>
                </c:pt>
                <c:pt idx="440" formatCode="0.00E+00">
                  <c:v>2.3908662328900002E-2</c:v>
                </c:pt>
                <c:pt idx="441" formatCode="0.00E+00">
                  <c:v>2.3872221680899999E-2</c:v>
                </c:pt>
                <c:pt idx="442" formatCode="0.00E+00">
                  <c:v>2.38357967359E-2</c:v>
                </c:pt>
                <c:pt idx="443" formatCode="0.00E+00">
                  <c:v>2.3799387565999999E-2</c:v>
                </c:pt>
                <c:pt idx="444" formatCode="0.00E+00">
                  <c:v>2.37629942437E-2</c:v>
                </c:pt>
                <c:pt idx="445" formatCode="0.00E+00">
                  <c:v>2.37266168419E-2</c:v>
                </c:pt>
                <c:pt idx="446" formatCode="0.00E+00">
                  <c:v>2.3690255433999999E-2</c:v>
                </c:pt>
                <c:pt idx="447" formatCode="0.00E+00">
                  <c:v>2.3653910093799999E-2</c:v>
                </c:pt>
                <c:pt idx="448" formatCode="0.00E+00">
                  <c:v>2.3616435197400001E-2</c:v>
                </c:pt>
                <c:pt idx="449" formatCode="0.00E+00">
                  <c:v>2.3577609670900002E-2</c:v>
                </c:pt>
                <c:pt idx="450" formatCode="0.00E+00">
                  <c:v>2.3547102957999999E-2</c:v>
                </c:pt>
                <c:pt idx="451" formatCode="0.00E+00">
                  <c:v>2.3520277630800002E-2</c:v>
                </c:pt>
                <c:pt idx="452" formatCode="0.00E+00">
                  <c:v>2.3488951007600001E-2</c:v>
                </c:pt>
                <c:pt idx="453" formatCode="0.00E+00">
                  <c:v>2.34573103153E-2</c:v>
                </c:pt>
                <c:pt idx="454" formatCode="0.00E+00">
                  <c:v>2.3427609240200001E-2</c:v>
                </c:pt>
                <c:pt idx="455" formatCode="0.00E+00">
                  <c:v>2.3409783828400001E-2</c:v>
                </c:pt>
                <c:pt idx="456" formatCode="0.00E+00">
                  <c:v>2.3391959317499999E-2</c:v>
                </c:pt>
                <c:pt idx="457" formatCode="0.00E+00">
                  <c:v>2.3372854353699998E-2</c:v>
                </c:pt>
                <c:pt idx="458" formatCode="0.00E+00">
                  <c:v>2.3352516453199999E-2</c:v>
                </c:pt>
                <c:pt idx="459" formatCode="0.00E+00">
                  <c:v>2.3332190313899999E-2</c:v>
                </c:pt>
                <c:pt idx="460" formatCode="0.00E+00">
                  <c:v>2.3311875966600001E-2</c:v>
                </c:pt>
                <c:pt idx="461" formatCode="0.00E+00">
                  <c:v>2.3291573441999999E-2</c:v>
                </c:pt>
                <c:pt idx="462" formatCode="0.00E+00">
                  <c:v>2.32712827712E-2</c:v>
                </c:pt>
                <c:pt idx="463" formatCode="0.00E+00">
                  <c:v>2.3251003985100001E-2</c:v>
                </c:pt>
                <c:pt idx="464" formatCode="0.00E+00">
                  <c:v>2.3230737115E-2</c:v>
                </c:pt>
                <c:pt idx="465" formatCode="0.00E+00">
                  <c:v>2.32104821919E-2</c:v>
                </c:pt>
                <c:pt idx="466" formatCode="0.00E+00">
                  <c:v>2.3190239247300001E-2</c:v>
                </c:pt>
                <c:pt idx="467" formatCode="0.00E+00">
                  <c:v>2.31700083125E-2</c:v>
                </c:pt>
                <c:pt idx="468" formatCode="0.00E+00">
                  <c:v>2.3149789418999998E-2</c:v>
                </c:pt>
                <c:pt idx="469" formatCode="0.00E+00">
                  <c:v>2.3129582598299999E-2</c:v>
                </c:pt>
                <c:pt idx="470" formatCode="0.00E+00">
                  <c:v>2.3109387882199999E-2</c:v>
                </c:pt>
                <c:pt idx="471" formatCode="0.00E+00">
                  <c:v>2.3089205302399999E-2</c:v>
                </c:pt>
                <c:pt idx="472" formatCode="0.00E+00">
                  <c:v>2.3069034890799998E-2</c:v>
                </c:pt>
                <c:pt idx="473" formatCode="0.00E+00">
                  <c:v>2.3048876679300001E-2</c:v>
                </c:pt>
                <c:pt idx="474" formatCode="0.00E+00">
                  <c:v>2.30287306999E-2</c:v>
                </c:pt>
                <c:pt idx="475" formatCode="0.00E+00">
                  <c:v>2.3008596984800001E-2</c:v>
                </c:pt>
                <c:pt idx="476" formatCode="0.00E+00">
                  <c:v>2.2988475566200001E-2</c:v>
                </c:pt>
                <c:pt idx="477" formatCode="0.00E+00">
                  <c:v>2.2968219560399999E-2</c:v>
                </c:pt>
                <c:pt idx="478" formatCode="0.00E+00">
                  <c:v>2.2947841485600001E-2</c:v>
                </c:pt>
                <c:pt idx="479" formatCode="0.00E+00">
                  <c:v>2.2928848312E-2</c:v>
                </c:pt>
                <c:pt idx="480" formatCode="0.00E+00">
                  <c:v>2.2917333270599999E-2</c:v>
                </c:pt>
                <c:pt idx="481" formatCode="0.00E+00">
                  <c:v>2.2905824477699999E-2</c:v>
                </c:pt>
                <c:pt idx="482" formatCode="0.00E+00">
                  <c:v>2.28956967124E-2</c:v>
                </c:pt>
                <c:pt idx="483" formatCode="0.00E+00">
                  <c:v>2.2885993056999999E-2</c:v>
                </c:pt>
                <c:pt idx="484" formatCode="0.00E+00">
                  <c:v>2.28762966972E-2</c:v>
                </c:pt>
                <c:pt idx="485" formatCode="0.00E+00">
                  <c:v>2.2866607642299999E-2</c:v>
                </c:pt>
                <c:pt idx="486" formatCode="0.00E+00">
                  <c:v>2.28569259017E-2</c:v>
                </c:pt>
                <c:pt idx="487" formatCode="0.00E+00">
                  <c:v>2.2847251484500002E-2</c:v>
                </c:pt>
                <c:pt idx="488" formatCode="0.00E+00">
                  <c:v>2.2837584400299999E-2</c:v>
                </c:pt>
                <c:pt idx="489" formatCode="0.00E+00">
                  <c:v>2.2827924658100001E-2</c:v>
                </c:pt>
                <c:pt idx="490" formatCode="0.00E+00">
                  <c:v>2.2818272267499998E-2</c:v>
                </c:pt>
                <c:pt idx="491" formatCode="0.00E+00">
                  <c:v>2.28086272376E-2</c:v>
                </c:pt>
                <c:pt idx="492" formatCode="0.00E+00">
                  <c:v>2.2798989577900001E-2</c:v>
                </c:pt>
                <c:pt idx="493" formatCode="0.00E+00">
                  <c:v>2.2789359297699999E-2</c:v>
                </c:pt>
                <c:pt idx="494" formatCode="0.00E+00">
                  <c:v>2.2779736406299999E-2</c:v>
                </c:pt>
                <c:pt idx="495" formatCode="0.00E+00">
                  <c:v>2.27701209132E-2</c:v>
                </c:pt>
                <c:pt idx="496" formatCode="0.00E+00">
                  <c:v>2.2760527215499999E-2</c:v>
                </c:pt>
                <c:pt idx="497" formatCode="0.00E+00">
                  <c:v>2.2750978656099999E-2</c:v>
                </c:pt>
                <c:pt idx="498" formatCode="0.00E+00">
                  <c:v>2.2741446822400001E-2</c:v>
                </c:pt>
                <c:pt idx="499" formatCode="0.00E+00">
                  <c:v>2.2742458697199999E-2</c:v>
                </c:pt>
                <c:pt idx="500" formatCode="0.00E+00">
                  <c:v>2.2745533455400001E-2</c:v>
                </c:pt>
                <c:pt idx="501" formatCode="0.00E+00">
                  <c:v>2.27486262317E-2</c:v>
                </c:pt>
                <c:pt idx="502" formatCode="0.00E+00">
                  <c:v>2.2751737018900001E-2</c:v>
                </c:pt>
                <c:pt idx="503" formatCode="0.00E+00">
                  <c:v>2.27558662497E-2</c:v>
                </c:pt>
                <c:pt idx="504" formatCode="0.00E+00">
                  <c:v>2.2760299382600001E-2</c:v>
                </c:pt>
                <c:pt idx="505" formatCode="0.00E+00">
                  <c:v>2.27647451853E-2</c:v>
                </c:pt>
                <c:pt idx="506" formatCode="0.00E+00">
                  <c:v>2.2772212863200001E-2</c:v>
                </c:pt>
                <c:pt idx="507" formatCode="0.00E+00">
                  <c:v>2.2783540569400001E-2</c:v>
                </c:pt>
                <c:pt idx="508" formatCode="0.00E+00">
                  <c:v>2.2794869099500001E-2</c:v>
                </c:pt>
                <c:pt idx="509" formatCode="0.00E+00">
                  <c:v>2.2806198452299999E-2</c:v>
                </c:pt>
                <c:pt idx="510" formatCode="0.00E+00">
                  <c:v>2.2817528626600001E-2</c:v>
                </c:pt>
                <c:pt idx="511" formatCode="0.00E+00">
                  <c:v>2.2828859621200001E-2</c:v>
                </c:pt>
                <c:pt idx="512" formatCode="0.00E+00">
                  <c:v>2.2840191434800001E-2</c:v>
                </c:pt>
                <c:pt idx="513" formatCode="0.00E+00">
                  <c:v>2.2851524066199998E-2</c:v>
                </c:pt>
                <c:pt idx="514" formatCode="0.00E+00">
                  <c:v>2.2862857514199999E-2</c:v>
                </c:pt>
                <c:pt idx="515" formatCode="0.00E+00">
                  <c:v>2.28741917776E-2</c:v>
                </c:pt>
                <c:pt idx="516" formatCode="0.00E+00">
                  <c:v>2.2885526855200001E-2</c:v>
                </c:pt>
                <c:pt idx="517" formatCode="0.00E+00">
                  <c:v>2.2900084200699999E-2</c:v>
                </c:pt>
                <c:pt idx="518" formatCode="0.00E+00">
                  <c:v>2.29202097953E-2</c:v>
                </c:pt>
                <c:pt idx="519" formatCode="0.00E+00">
                  <c:v>2.2940344787200001E-2</c:v>
                </c:pt>
                <c:pt idx="520" formatCode="0.00E+00">
                  <c:v>2.2960489151500001E-2</c:v>
                </c:pt>
                <c:pt idx="521" formatCode="0.00E+00">
                  <c:v>2.2980642863699999E-2</c:v>
                </c:pt>
                <c:pt idx="522" formatCode="0.00E+00">
                  <c:v>2.3000805899199998E-2</c:v>
                </c:pt>
                <c:pt idx="523" formatCode="0.00E+00">
                  <c:v>2.3020978233500002E-2</c:v>
                </c:pt>
                <c:pt idx="524" formatCode="0.00E+00">
                  <c:v>2.3041159842199999E-2</c:v>
                </c:pt>
                <c:pt idx="525" formatCode="0.00E+00">
                  <c:v>2.3060590721600001E-2</c:v>
                </c:pt>
                <c:pt idx="526" formatCode="0.00E+00">
                  <c:v>2.30794778884E-2</c:v>
                </c:pt>
                <c:pt idx="527" formatCode="0.00E+00">
                  <c:v>2.3098385142200001E-2</c:v>
                </c:pt>
                <c:pt idx="528" formatCode="0.00E+00">
                  <c:v>2.3117312433600001E-2</c:v>
                </c:pt>
                <c:pt idx="529" formatCode="0.00E+00">
                  <c:v>2.3136259713500001E-2</c:v>
                </c:pt>
                <c:pt idx="530" formatCode="0.00E+00">
                  <c:v>2.3155226932700002E-2</c:v>
                </c:pt>
                <c:pt idx="531" formatCode="0.00E+00">
                  <c:v>2.3176089952699999E-2</c:v>
                </c:pt>
                <c:pt idx="532" formatCode="0.00E+00">
                  <c:v>2.3200071144099998E-2</c:v>
                </c:pt>
                <c:pt idx="533" formatCode="0.00E+00">
                  <c:v>2.3224062500899999E-2</c:v>
                </c:pt>
                <c:pt idx="534" formatCode="0.00E+00">
                  <c:v>2.32480639915E-2</c:v>
                </c:pt>
                <c:pt idx="535" formatCode="0.00E+00">
                  <c:v>2.32720755846E-2</c:v>
                </c:pt>
                <c:pt idx="536" formatCode="0.00E+00">
                  <c:v>2.3296097248999999E-2</c:v>
                </c:pt>
                <c:pt idx="537" formatCode="0.00E+00">
                  <c:v>2.3317226232700002E-2</c:v>
                </c:pt>
                <c:pt idx="538" formatCode="0.00E+00">
                  <c:v>2.3336094411099999E-2</c:v>
                </c:pt>
                <c:pt idx="539" formatCode="0.00E+00">
                  <c:v>2.3354981405900001E-2</c:v>
                </c:pt>
                <c:pt idx="540" formatCode="0.00E+00">
                  <c:v>2.3373887171700001E-2</c:v>
                </c:pt>
                <c:pt idx="541" formatCode="0.00E+00">
                  <c:v>2.3392811662900002E-2</c:v>
                </c:pt>
                <c:pt idx="542" formatCode="0.00E+00">
                  <c:v>2.3411754834000001E-2</c:v>
                </c:pt>
                <c:pt idx="543" formatCode="0.00E+00">
                  <c:v>2.3431072599999998E-2</c:v>
                </c:pt>
                <c:pt idx="544" formatCode="0.00E+00">
                  <c:v>2.34506102392E-2</c:v>
                </c:pt>
                <c:pt idx="545" formatCode="0.00E+00">
                  <c:v>2.3470167821100001E-2</c:v>
                </c:pt>
                <c:pt idx="546" formatCode="0.00E+00">
                  <c:v>2.3489745295699999E-2</c:v>
                </c:pt>
                <c:pt idx="547" formatCode="0.00E+00">
                  <c:v>2.35093426134E-2</c:v>
                </c:pt>
                <c:pt idx="548" formatCode="0.00E+00">
                  <c:v>2.35289597246E-2</c:v>
                </c:pt>
                <c:pt idx="549" formatCode="0.00E+00">
                  <c:v>2.3555685102900001E-2</c:v>
                </c:pt>
                <c:pt idx="550" formatCode="0.00E+00">
                  <c:v>2.3585541954300002E-2</c:v>
                </c:pt>
                <c:pt idx="551" formatCode="0.00E+00">
                  <c:v>2.3615414690599999E-2</c:v>
                </c:pt>
                <c:pt idx="552" formatCode="0.00E+00">
                  <c:v>2.3645303251400001E-2</c:v>
                </c:pt>
                <c:pt idx="553" formatCode="0.00E+00">
                  <c:v>2.3675207577E-2</c:v>
                </c:pt>
                <c:pt idx="554" formatCode="0.00E+00">
                  <c:v>2.3705127607600001E-2</c:v>
                </c:pt>
                <c:pt idx="555" formatCode="0.00E+00">
                  <c:v>2.3735313240899999E-2</c:v>
                </c:pt>
                <c:pt idx="556" formatCode="0.00E+00">
                  <c:v>2.3768901926200001E-2</c:v>
                </c:pt>
                <c:pt idx="557" formatCode="0.00E+00">
                  <c:v>2.3802500157999999E-2</c:v>
                </c:pt>
                <c:pt idx="558" formatCode="0.00E+00">
                  <c:v>2.3836107896099998E-2</c:v>
                </c:pt>
                <c:pt idx="559" formatCode="0.00E+00">
                  <c:v>2.3869725100299999E-2</c:v>
                </c:pt>
                <c:pt idx="560" formatCode="0.00E+00">
                  <c:v>2.39033517306E-2</c:v>
                </c:pt>
                <c:pt idx="561" formatCode="0.00E+00">
                  <c:v>2.39369877473E-2</c:v>
                </c:pt>
                <c:pt idx="562" formatCode="0.00E+00">
                  <c:v>2.3970633110999999E-2</c:v>
                </c:pt>
                <c:pt idx="563" formatCode="0.00E+00">
                  <c:v>2.4004287782199998E-2</c:v>
                </c:pt>
                <c:pt idx="564" formatCode="0.00E+00">
                  <c:v>2.4037951722E-2</c:v>
                </c:pt>
                <c:pt idx="565" formatCode="0.00E+00">
                  <c:v>2.40707281483E-2</c:v>
                </c:pt>
                <c:pt idx="566" formatCode="0.00E+00">
                  <c:v>2.4102148399E-2</c:v>
                </c:pt>
                <c:pt idx="567" formatCode="0.00E+00">
                  <c:v>2.41342528468E-2</c:v>
                </c:pt>
                <c:pt idx="568" formatCode="0.00E+00">
                  <c:v>2.4176742055800001E-2</c:v>
                </c:pt>
                <c:pt idx="569" formatCode="0.00E+00">
                  <c:v>2.42192519922E-2</c:v>
                </c:pt>
                <c:pt idx="570" formatCode="0.00E+00">
                  <c:v>2.4261782547E-2</c:v>
                </c:pt>
                <c:pt idx="571" formatCode="0.00E+00">
                  <c:v>2.43043336119E-2</c:v>
                </c:pt>
                <c:pt idx="572" formatCode="0.00E+00">
                  <c:v>2.4346905079299999E-2</c:v>
                </c:pt>
                <c:pt idx="573" formatCode="0.00E+00">
                  <c:v>2.43894968426E-2</c:v>
                </c:pt>
                <c:pt idx="574" formatCode="0.00E+00">
                  <c:v>2.44321087954E-2</c:v>
                </c:pt>
                <c:pt idx="575" formatCode="0.00E+00">
                  <c:v>2.4474740832400001E-2</c:v>
                </c:pt>
                <c:pt idx="576" formatCode="0.00E+00">
                  <c:v>2.4517392848700002E-2</c:v>
                </c:pt>
                <c:pt idx="577" formatCode="0.00E+00">
                  <c:v>2.4561414478200001E-2</c:v>
                </c:pt>
                <c:pt idx="578" formatCode="0.00E+00">
                  <c:v>2.4605803787399998E-2</c:v>
                </c:pt>
                <c:pt idx="579" formatCode="0.00E+00">
                  <c:v>2.4650195364999999E-2</c:v>
                </c:pt>
                <c:pt idx="580" formatCode="0.00E+00">
                  <c:v>2.4694589199E-2</c:v>
                </c:pt>
                <c:pt idx="581" formatCode="0.00E+00">
                  <c:v>2.4738582145599999E-2</c:v>
                </c:pt>
                <c:pt idx="582" formatCode="0.00E+00">
                  <c:v>2.4782466034599999E-2</c:v>
                </c:pt>
                <c:pt idx="583" formatCode="0.00E+00">
                  <c:v>2.482635176E-2</c:v>
                </c:pt>
                <c:pt idx="584" formatCode="0.00E+00">
                  <c:v>2.4870239312000001E-2</c:v>
                </c:pt>
                <c:pt idx="585" formatCode="0.00E+00">
                  <c:v>2.4914128681E-2</c:v>
                </c:pt>
                <c:pt idx="586" formatCode="0.00E+00">
                  <c:v>2.4962838651700001E-2</c:v>
                </c:pt>
                <c:pt idx="587" formatCode="0.00E+00">
                  <c:v>2.5014552257499999E-2</c:v>
                </c:pt>
                <c:pt idx="588" formatCode="0.00E+00">
                  <c:v>2.5066286464500001E-2</c:v>
                </c:pt>
                <c:pt idx="589" formatCode="0.00E+00">
                  <c:v>2.5118041145199999E-2</c:v>
                </c:pt>
                <c:pt idx="590" formatCode="0.00E+00">
                  <c:v>2.51698161734E-2</c:v>
                </c:pt>
                <c:pt idx="591" formatCode="0.00E+00">
                  <c:v>2.52216114238E-2</c:v>
                </c:pt>
                <c:pt idx="592" formatCode="0.00E+00">
                  <c:v>2.5273426772E-2</c:v>
                </c:pt>
                <c:pt idx="593" formatCode="0.00E+00">
                  <c:v>2.5325262094699999E-2</c:v>
                </c:pt>
                <c:pt idx="594" formatCode="0.00E+00">
                  <c:v>2.53769489201E-2</c:v>
                </c:pt>
                <c:pt idx="595" formatCode="0.00E+00">
                  <c:v>2.54285127603E-2</c:v>
                </c:pt>
                <c:pt idx="596" formatCode="0.00E+00">
                  <c:v>2.5480082363800002E-2</c:v>
                </c:pt>
                <c:pt idx="597" formatCode="0.00E+00">
                  <c:v>2.55316576959E-2</c:v>
                </c:pt>
                <c:pt idx="598" formatCode="0.00E+00">
                  <c:v>2.5583238721799999E-2</c:v>
                </c:pt>
                <c:pt idx="599" formatCode="0.00E+00">
                  <c:v>2.5634825407299999E-2</c:v>
                </c:pt>
                <c:pt idx="600" formatCode="0.00E+00">
                  <c:v>2.5686417718099999E-2</c:v>
                </c:pt>
                <c:pt idx="601" formatCode="0.00E+00">
                  <c:v>2.5738015620500002E-2</c:v>
                </c:pt>
                <c:pt idx="602" formatCode="0.00E+00">
                  <c:v>2.5789619080900002E-2</c:v>
                </c:pt>
                <c:pt idx="603" formatCode="0.00E+00">
                  <c:v>2.5843330302299999E-2</c:v>
                </c:pt>
                <c:pt idx="604" formatCode="0.00E+00">
                  <c:v>2.5900380060900001E-2</c:v>
                </c:pt>
                <c:pt idx="605" formatCode="0.00E+00">
                  <c:v>2.5957436511699999E-2</c:v>
                </c:pt>
                <c:pt idx="606" formatCode="0.00E+00">
                  <c:v>2.6014499610600001E-2</c:v>
                </c:pt>
                <c:pt idx="607" formatCode="0.00E+00">
                  <c:v>2.6071569314199999E-2</c:v>
                </c:pt>
                <c:pt idx="608" formatCode="0.00E+00">
                  <c:v>2.6126134839799999E-2</c:v>
                </c:pt>
                <c:pt idx="609" formatCode="0.00E+00">
                  <c:v>2.6179866284899999E-2</c:v>
                </c:pt>
                <c:pt idx="610" formatCode="0.00E+00">
                  <c:v>2.6233606731299999E-2</c:v>
                </c:pt>
                <c:pt idx="611" formatCode="0.00E+00">
                  <c:v>2.6287356123699999E-2</c:v>
                </c:pt>
                <c:pt idx="612" formatCode="0.00E+00">
                  <c:v>2.63454342027E-2</c:v>
                </c:pt>
                <c:pt idx="613" formatCode="0.00E+00">
                  <c:v>2.6403876049300001E-2</c:v>
                </c:pt>
                <c:pt idx="614" formatCode="0.00E+00">
                  <c:v>2.6462343465399999E-2</c:v>
                </c:pt>
                <c:pt idx="615" formatCode="0.00E+00">
                  <c:v>2.6520836281899999E-2</c:v>
                </c:pt>
                <c:pt idx="616" formatCode="0.00E+00">
                  <c:v>2.6579354331100001E-2</c:v>
                </c:pt>
                <c:pt idx="617" formatCode="0.00E+00">
                  <c:v>2.6637897446700001E-2</c:v>
                </c:pt>
                <c:pt idx="618" formatCode="0.00E+00">
                  <c:v>2.6696465463900001E-2</c:v>
                </c:pt>
                <c:pt idx="619" formatCode="0.00E+00">
                  <c:v>2.67550582191E-2</c:v>
                </c:pt>
                <c:pt idx="620" formatCode="0.00E+00">
                  <c:v>2.6813675550099999E-2</c:v>
                </c:pt>
                <c:pt idx="621" formatCode="0.00E+00">
                  <c:v>2.6872317296099998E-2</c:v>
                </c:pt>
                <c:pt idx="622" formatCode="0.00E+00">
                  <c:v>2.6930983297599999E-2</c:v>
                </c:pt>
                <c:pt idx="623" formatCode="0.00E+00">
                  <c:v>2.69901011238E-2</c:v>
                </c:pt>
                <c:pt idx="624" formatCode="0.00E+00">
                  <c:v>2.7049955898100001E-2</c:v>
                </c:pt>
                <c:pt idx="625" formatCode="0.00E+00">
                  <c:v>2.71098225204E-2</c:v>
                </c:pt>
                <c:pt idx="626" formatCode="0.00E+00">
                  <c:v>2.7169700912500001E-2</c:v>
                </c:pt>
                <c:pt idx="627" formatCode="0.00E+00">
                  <c:v>2.7229590996499999E-2</c:v>
                </c:pt>
                <c:pt idx="628" formatCode="0.00E+00">
                  <c:v>2.72894926956E-2</c:v>
                </c:pt>
                <c:pt idx="629" formatCode="0.00E+00">
                  <c:v>2.73494059334E-2</c:v>
                </c:pt>
                <c:pt idx="630" formatCode="0.00E+00">
                  <c:v>2.7409330634300001E-2</c:v>
                </c:pt>
                <c:pt idx="631" formatCode="0.00E+00">
                  <c:v>2.74800268011E-2</c:v>
                </c:pt>
                <c:pt idx="632" formatCode="0.00E+00">
                  <c:v>2.7550749646799998E-2</c:v>
                </c:pt>
                <c:pt idx="633" formatCode="0.00E+00">
                  <c:v>2.76214760447E-2</c:v>
                </c:pt>
                <c:pt idx="634" formatCode="0.00E+00">
                  <c:v>2.7692205967500001E-2</c:v>
                </c:pt>
                <c:pt idx="635" formatCode="0.00E+00">
                  <c:v>2.77629393883E-2</c:v>
                </c:pt>
                <c:pt idx="636" formatCode="0.00E+00">
                  <c:v>2.78336762805E-2</c:v>
                </c:pt>
                <c:pt idx="637" formatCode="0.00E+00">
                  <c:v>2.79044166175E-2</c:v>
                </c:pt>
                <c:pt idx="638" formatCode="0.00E+00">
                  <c:v>2.7975160373400001E-2</c:v>
                </c:pt>
                <c:pt idx="639" formatCode="0.00E+00">
                  <c:v>2.8045741167199999E-2</c:v>
                </c:pt>
                <c:pt idx="640" formatCode="0.00E+00">
                  <c:v>2.8116237722899999E-2</c:v>
                </c:pt>
                <c:pt idx="641" formatCode="0.00E+00">
                  <c:v>2.8186747730299999E-2</c:v>
                </c:pt>
                <c:pt idx="642" formatCode="0.00E+00">
                  <c:v>2.8257271088499999E-2</c:v>
                </c:pt>
                <c:pt idx="643" formatCode="0.00E+00">
                  <c:v>2.8327807698000002E-2</c:v>
                </c:pt>
                <c:pt idx="644" formatCode="0.00E+00">
                  <c:v>2.8398357459899999E-2</c:v>
                </c:pt>
                <c:pt idx="645" formatCode="0.00E+00">
                  <c:v>2.8468920276500002E-2</c:v>
                </c:pt>
                <c:pt idx="646" formatCode="0.00E+00">
                  <c:v>2.85401448477E-2</c:v>
                </c:pt>
                <c:pt idx="647" formatCode="0.00E+00">
                  <c:v>2.8616039490200001E-2</c:v>
                </c:pt>
                <c:pt idx="648" formatCode="0.00E+00">
                  <c:v>2.86919455074E-2</c:v>
                </c:pt>
                <c:pt idx="649" formatCode="0.00E+00">
                  <c:v>2.87678628092E-2</c:v>
                </c:pt>
                <c:pt idx="650" formatCode="0.00E+00">
                  <c:v>2.88437913065E-2</c:v>
                </c:pt>
                <c:pt idx="651" formatCode="0.00E+00">
                  <c:v>2.8919730911099999E-2</c:v>
                </c:pt>
                <c:pt idx="652" formatCode="0.00E+00">
                  <c:v>2.8999552470099998E-2</c:v>
                </c:pt>
                <c:pt idx="653" formatCode="0.00E+00">
                  <c:v>2.90808150263E-2</c:v>
                </c:pt>
                <c:pt idx="654" formatCode="0.00E+00">
                  <c:v>2.9162093068600001E-2</c:v>
                </c:pt>
                <c:pt idx="655" formatCode="0.00E+00">
                  <c:v>2.9242991798900001E-2</c:v>
                </c:pt>
                <c:pt idx="656" formatCode="0.00E+00">
                  <c:v>2.9320658052100001E-2</c:v>
                </c:pt>
                <c:pt idx="657" formatCode="0.00E+00">
                  <c:v>2.93983334429E-2</c:v>
                </c:pt>
                <c:pt idx="658" formatCode="0.00E+00">
                  <c:v>2.9476017899299999E-2</c:v>
                </c:pt>
                <c:pt idx="659" formatCode="0.00E+00">
                  <c:v>2.9553711349700001E-2</c:v>
                </c:pt>
                <c:pt idx="660" formatCode="0.00E+00">
                  <c:v>2.9631413723299999E-2</c:v>
                </c:pt>
                <c:pt idx="661" formatCode="0.00E+00">
                  <c:v>2.9709124950299998E-2</c:v>
                </c:pt>
                <c:pt idx="662" formatCode="0.00E+00">
                  <c:v>2.9786844961200001E-2</c:v>
                </c:pt>
                <c:pt idx="663" formatCode="0.00E+00">
                  <c:v>2.98645736875E-2</c:v>
                </c:pt>
                <c:pt idx="664" formatCode="0.00E+00">
                  <c:v>2.9942311061299999E-2</c:v>
                </c:pt>
                <c:pt idx="665" formatCode="0.00E+00">
                  <c:v>3.00200570154E-2</c:v>
                </c:pt>
                <c:pt idx="666" formatCode="0.00E+00">
                  <c:v>3.0097811483399999E-2</c:v>
                </c:pt>
                <c:pt idx="667" formatCode="0.00E+00">
                  <c:v>3.0175574399399999E-2</c:v>
                </c:pt>
                <c:pt idx="668" formatCode="0.00E+00">
                  <c:v>3.0253345698299999E-2</c:v>
                </c:pt>
                <c:pt idx="669" formatCode="0.00E+00">
                  <c:v>3.0331125315600001E-2</c:v>
                </c:pt>
                <c:pt idx="670" formatCode="0.00E+00">
                  <c:v>3.0408913187500001E-2</c:v>
                </c:pt>
                <c:pt idx="671" formatCode="0.00E+00">
                  <c:v>3.04867092507E-2</c:v>
                </c:pt>
                <c:pt idx="672" formatCode="0.00E+00">
                  <c:v>3.0564513442899999E-2</c:v>
                </c:pt>
                <c:pt idx="673" formatCode="0.00E+00">
                  <c:v>3.06376395782E-2</c:v>
                </c:pt>
                <c:pt idx="674" formatCode="0.00E+00">
                  <c:v>3.0703675952499999E-2</c:v>
                </c:pt>
                <c:pt idx="675" formatCode="0.00E+00">
                  <c:v>3.0769734036100001E-2</c:v>
                </c:pt>
                <c:pt idx="676" formatCode="0.00E+00">
                  <c:v>3.08392861416E-2</c:v>
                </c:pt>
                <c:pt idx="677" formatCode="0.00E+00">
                  <c:v>3.0914875815900002E-2</c:v>
                </c:pt>
                <c:pt idx="678" formatCode="0.00E+00">
                  <c:v>3.0990483376300001E-2</c:v>
                </c:pt>
                <c:pt idx="679" formatCode="0.00E+00">
                  <c:v>3.1066108692200001E-2</c:v>
                </c:pt>
                <c:pt idx="680" formatCode="0.00E+00">
                  <c:v>3.11417516343E-2</c:v>
                </c:pt>
                <c:pt idx="681" formatCode="0.00E+00">
                  <c:v>3.12174120744E-2</c:v>
                </c:pt>
                <c:pt idx="682" formatCode="0.00E+00">
                  <c:v>3.1293089885599999E-2</c:v>
                </c:pt>
                <c:pt idx="683" formatCode="0.00E+00">
                  <c:v>3.1373083289500003E-2</c:v>
                </c:pt>
                <c:pt idx="684" formatCode="0.00E+00">
                  <c:v>3.1455152019499999E-2</c:v>
                </c:pt>
                <c:pt idx="685" formatCode="0.00E+00">
                  <c:v>3.1537205830799997E-2</c:v>
                </c:pt>
                <c:pt idx="686" formatCode="0.00E+00">
                  <c:v>3.16189807536E-2</c:v>
                </c:pt>
                <c:pt idx="687" formatCode="0.00E+00">
                  <c:v>3.1700772780399997E-2</c:v>
                </c:pt>
                <c:pt idx="688" formatCode="0.00E+00">
                  <c:v>3.17825817792E-2</c:v>
                </c:pt>
                <c:pt idx="689" formatCode="0.00E+00">
                  <c:v>3.1864407619200001E-2</c:v>
                </c:pt>
                <c:pt idx="690" formatCode="0.00E+00">
                  <c:v>3.1946250171099998E-2</c:v>
                </c:pt>
                <c:pt idx="691" formatCode="0.00E+00">
                  <c:v>3.2028109306699998E-2</c:v>
                </c:pt>
                <c:pt idx="692" formatCode="0.00E+00">
                  <c:v>3.21099848992E-2</c:v>
                </c:pt>
                <c:pt idx="693" formatCode="0.00E+00">
                  <c:v>3.2191876823000003E-2</c:v>
                </c:pt>
                <c:pt idx="694" formatCode="0.00E+00">
                  <c:v>3.22737849539E-2</c:v>
                </c:pt>
                <c:pt idx="695" formatCode="0.00E+00">
                  <c:v>3.2355709168599998E-2</c:v>
                </c:pt>
                <c:pt idx="696" formatCode="0.00E+00">
                  <c:v>3.2437649345399999E-2</c:v>
                </c:pt>
                <c:pt idx="697" formatCode="0.00E+00">
                  <c:v>3.2519605363700001E-2</c:v>
                </c:pt>
                <c:pt idx="698" formatCode="0.00E+00">
                  <c:v>3.2601577103800003E-2</c:v>
                </c:pt>
                <c:pt idx="699" formatCode="0.00E+00">
                  <c:v>3.2683564447599997E-2</c:v>
                </c:pt>
                <c:pt idx="700" formatCode="0.00E+00">
                  <c:v>3.2765567277899997E-2</c:v>
                </c:pt>
                <c:pt idx="701" formatCode="0.00E+00">
                  <c:v>3.2847585478799998E-2</c:v>
                </c:pt>
                <c:pt idx="702" formatCode="0.00E+00">
                  <c:v>3.2929922800399997E-2</c:v>
                </c:pt>
                <c:pt idx="703" formatCode="0.00E+00">
                  <c:v>3.3020910946000001E-2</c:v>
                </c:pt>
                <c:pt idx="704" formatCode="0.00E+00">
                  <c:v>3.3111923193900002E-2</c:v>
                </c:pt>
                <c:pt idx="705" formatCode="0.00E+00">
                  <c:v>3.32029593459E-2</c:v>
                </c:pt>
                <c:pt idx="706" formatCode="0.00E+00">
                  <c:v>3.3294019206000003E-2</c:v>
                </c:pt>
                <c:pt idx="707" formatCode="0.00E+00">
                  <c:v>3.3385102580100003E-2</c:v>
                </c:pt>
                <c:pt idx="708" formatCode="0.00E+00">
                  <c:v>3.34737700981E-2</c:v>
                </c:pt>
                <c:pt idx="709" formatCode="0.00E+00">
                  <c:v>3.35614676312E-2</c:v>
                </c:pt>
                <c:pt idx="710" formatCode="0.00E+00">
                  <c:v>3.36495939479E-2</c:v>
                </c:pt>
                <c:pt idx="711" formatCode="0.00E+00">
                  <c:v>3.3739510925799999E-2</c:v>
                </c:pt>
                <c:pt idx="712" formatCode="0.00E+00">
                  <c:v>3.3829431847199998E-2</c:v>
                </c:pt>
                <c:pt idx="713" formatCode="0.00E+00">
                  <c:v>3.3919356680900001E-2</c:v>
                </c:pt>
                <c:pt idx="714" formatCode="0.00E+00">
                  <c:v>3.4009285395799997E-2</c:v>
                </c:pt>
                <c:pt idx="715" formatCode="0.00E+00">
                  <c:v>3.4099217961200003E-2</c:v>
                </c:pt>
                <c:pt idx="716" formatCode="0.00E+00">
                  <c:v>3.4189154346700001E-2</c:v>
                </c:pt>
                <c:pt idx="717" formatCode="0.00E+00">
                  <c:v>3.4279094522200002E-2</c:v>
                </c:pt>
                <c:pt idx="718" formatCode="0.00E+00">
                  <c:v>3.43690384581E-2</c:v>
                </c:pt>
                <c:pt idx="719" formatCode="0.00E+00">
                  <c:v>3.4458986124800001E-2</c:v>
                </c:pt>
                <c:pt idx="720" formatCode="0.00E+00">
                  <c:v>3.4548937493200003E-2</c:v>
                </c:pt>
                <c:pt idx="721" formatCode="0.00E+00">
                  <c:v>3.4638892534400001E-2</c:v>
                </c:pt>
                <c:pt idx="722" formatCode="0.00E+00">
                  <c:v>3.4728851220000002E-2</c:v>
                </c:pt>
                <c:pt idx="723" formatCode="0.00E+00">
                  <c:v>3.48188135217E-2</c:v>
                </c:pt>
                <c:pt idx="724" formatCode="0.00E+00">
                  <c:v>3.4908779411500002E-2</c:v>
                </c:pt>
                <c:pt idx="725" formatCode="0.00E+00">
                  <c:v>3.4999353591800002E-2</c:v>
                </c:pt>
                <c:pt idx="726" formatCode="0.00E+00">
                  <c:v>3.5092845761200003E-2</c:v>
                </c:pt>
                <c:pt idx="727" formatCode="0.00E+00">
                  <c:v>3.5186361880200002E-2</c:v>
                </c:pt>
                <c:pt idx="728" formatCode="0.00E+00">
                  <c:v>3.5279901758500001E-2</c:v>
                </c:pt>
                <c:pt idx="729" formatCode="0.00E+00">
                  <c:v>3.53734652074E-2</c:v>
                </c:pt>
                <c:pt idx="730" formatCode="0.00E+00">
                  <c:v>3.5467052040499998E-2</c:v>
                </c:pt>
                <c:pt idx="731" formatCode="0.00E+00">
                  <c:v>3.5560662073099998E-2</c:v>
                </c:pt>
                <c:pt idx="732" formatCode="0.00E+00">
                  <c:v>3.5654295122499999E-2</c:v>
                </c:pt>
                <c:pt idx="733" formatCode="0.00E+00">
                  <c:v>3.57479510079E-2</c:v>
                </c:pt>
                <c:pt idx="734" formatCode="0.00E+00">
                  <c:v>3.5841629550200003E-2</c:v>
                </c:pt>
                <c:pt idx="735" formatCode="0.00E+00">
                  <c:v>3.5935330572199997E-2</c:v>
                </c:pt>
                <c:pt idx="736" formatCode="0.00E+00">
                  <c:v>3.6029053898599998E-2</c:v>
                </c:pt>
                <c:pt idx="737" formatCode="0.00E+00">
                  <c:v>3.6122661917899999E-2</c:v>
                </c:pt>
                <c:pt idx="738" formatCode="0.00E+00">
                  <c:v>3.6214378535299997E-2</c:v>
                </c:pt>
                <c:pt idx="739" formatCode="0.00E+00">
                  <c:v>3.6306111910000001E-2</c:v>
                </c:pt>
                <c:pt idx="740" formatCode="0.00E+00">
                  <c:v>3.6410550961699997E-2</c:v>
                </c:pt>
                <c:pt idx="741" formatCode="0.00E+00">
                  <c:v>3.6519409514100001E-2</c:v>
                </c:pt>
                <c:pt idx="742" formatCode="0.00E+00">
                  <c:v>3.6628283144899999E-2</c:v>
                </c:pt>
                <c:pt idx="743" formatCode="0.00E+00">
                  <c:v>3.6737171720099999E-2</c:v>
                </c:pt>
                <c:pt idx="744" formatCode="0.00E+00">
                  <c:v>3.6846075107199998E-2</c:v>
                </c:pt>
                <c:pt idx="745" formatCode="0.00E+00">
                  <c:v>3.6954993175399999E-2</c:v>
                </c:pt>
                <c:pt idx="746" formatCode="0.00E+00">
                  <c:v>3.7063925795000001E-2</c:v>
                </c:pt>
                <c:pt idx="747" formatCode="0.00E+00">
                  <c:v>3.7172872838300001E-2</c:v>
                </c:pt>
                <c:pt idx="748" formatCode="0.00E+00">
                  <c:v>3.7285949217E-2</c:v>
                </c:pt>
                <c:pt idx="749" formatCode="0.00E+00">
                  <c:v>3.7401211738100001E-2</c:v>
                </c:pt>
                <c:pt idx="750" formatCode="0.00E+00">
                  <c:v>3.75165082852E-2</c:v>
                </c:pt>
                <c:pt idx="751" formatCode="0.00E+00">
                  <c:v>3.7631838545399997E-2</c:v>
                </c:pt>
                <c:pt idx="752" formatCode="0.00E+00">
                  <c:v>3.7747202209799997E-2</c:v>
                </c:pt>
                <c:pt idx="753" formatCode="0.00E+00">
                  <c:v>3.7862598972999997E-2</c:v>
                </c:pt>
                <c:pt idx="754" formatCode="0.00E+00">
                  <c:v>3.7976072522799997E-2</c:v>
                </c:pt>
                <c:pt idx="755" formatCode="0.00E+00">
                  <c:v>3.8085568629799997E-2</c:v>
                </c:pt>
                <c:pt idx="756" formatCode="0.00E+00">
                  <c:v>3.8195091734E-2</c:v>
                </c:pt>
                <c:pt idx="757" formatCode="0.00E+00">
                  <c:v>3.83046416039E-2</c:v>
                </c:pt>
                <c:pt idx="758" formatCode="0.00E+00">
                  <c:v>3.8414218010299997E-2</c:v>
                </c:pt>
                <c:pt idx="759" formatCode="0.00E+00">
                  <c:v>3.8523820727000002E-2</c:v>
                </c:pt>
                <c:pt idx="760" formatCode="0.00E+00">
                  <c:v>3.8633449529899999E-2</c:v>
                </c:pt>
                <c:pt idx="761" formatCode="0.00E+00">
                  <c:v>3.8749010343800003E-2</c:v>
                </c:pt>
                <c:pt idx="762" formatCode="0.00E+00">
                  <c:v>3.8880924836000003E-2</c:v>
                </c:pt>
                <c:pt idx="763" formatCode="0.00E+00">
                  <c:v>3.90128805048E-2</c:v>
                </c:pt>
                <c:pt idx="764" formatCode="0.00E+00">
                  <c:v>3.9142707550099999E-2</c:v>
                </c:pt>
                <c:pt idx="765" formatCode="0.00E+00">
                  <c:v>3.9270033985499997E-2</c:v>
                </c:pt>
                <c:pt idx="766" formatCode="0.00E+00">
                  <c:v>3.9397371261700002E-2</c:v>
                </c:pt>
                <c:pt idx="767" formatCode="0.00E+00">
                  <c:v>3.95247192739E-2</c:v>
                </c:pt>
                <c:pt idx="768" formatCode="0.00E+00">
                  <c:v>3.9652077918600002E-2</c:v>
                </c:pt>
                <c:pt idx="769" formatCode="0.00E+00">
                  <c:v>3.9779447093700002E-2</c:v>
                </c:pt>
                <c:pt idx="770" formatCode="0.00E+00">
                  <c:v>3.9906826698300001E-2</c:v>
                </c:pt>
                <c:pt idx="771" formatCode="0.00E+00">
                  <c:v>4.0034216632999997E-2</c:v>
                </c:pt>
                <c:pt idx="772" formatCode="0.00E+00">
                  <c:v>4.0161616799400002E-2</c:v>
                </c:pt>
                <c:pt idx="773" formatCode="0.00E+00">
                  <c:v>4.0289027100399999E-2</c:v>
                </c:pt>
                <c:pt idx="774" formatCode="0.00E+00">
                  <c:v>4.0416447440299999E-2</c:v>
                </c:pt>
                <c:pt idx="775" formatCode="0.00E+00">
                  <c:v>4.0543877724300001E-2</c:v>
                </c:pt>
                <c:pt idx="776" formatCode="0.00E+00">
                  <c:v>4.0671317859000002E-2</c:v>
                </c:pt>
                <c:pt idx="777" formatCode="0.00E+00">
                  <c:v>4.0798767751999997E-2</c:v>
                </c:pt>
                <c:pt idx="778" formatCode="0.00E+00">
                  <c:v>4.0926227312300001E-2</c:v>
                </c:pt>
                <c:pt idx="779" formatCode="0.00E+00">
                  <c:v>4.1053696449800003E-2</c:v>
                </c:pt>
                <c:pt idx="780" formatCode="0.00E+00">
                  <c:v>4.1180522489800003E-2</c:v>
                </c:pt>
                <c:pt idx="781" formatCode="0.00E+00">
                  <c:v>4.1306990034500002E-2</c:v>
                </c:pt>
                <c:pt idx="782" formatCode="0.00E+00">
                  <c:v>4.1433468654900003E-2</c:v>
                </c:pt>
                <c:pt idx="783" formatCode="0.00E+00">
                  <c:v>4.1559958249899998E-2</c:v>
                </c:pt>
                <c:pt idx="784" formatCode="0.00E+00">
                  <c:v>4.16864587198E-2</c:v>
                </c:pt>
                <c:pt idx="785" formatCode="0.00E+00">
                  <c:v>4.1814372582300002E-2</c:v>
                </c:pt>
                <c:pt idx="786" formatCode="0.00E+00">
                  <c:v>4.1958921867699998E-2</c:v>
                </c:pt>
                <c:pt idx="787" formatCode="0.00E+00">
                  <c:v>4.2103516633799999E-2</c:v>
                </c:pt>
                <c:pt idx="788" formatCode="0.00E+00">
                  <c:v>4.22481564137E-2</c:v>
                </c:pt>
                <c:pt idx="789" formatCode="0.00E+00">
                  <c:v>4.23913588993E-2</c:v>
                </c:pt>
                <c:pt idx="790" formatCode="0.00E+00">
                  <c:v>4.2533927981499998E-2</c:v>
                </c:pt>
                <c:pt idx="791" formatCode="0.00E+00">
                  <c:v>4.2676517516699999E-2</c:v>
                </c:pt>
                <c:pt idx="792" formatCode="0.00E+00">
                  <c:v>4.2819127300600002E-2</c:v>
                </c:pt>
                <c:pt idx="793" formatCode="0.00E+00">
                  <c:v>4.2961757131599998E-2</c:v>
                </c:pt>
                <c:pt idx="794" formatCode="0.00E+00">
                  <c:v>4.31201102497E-2</c:v>
                </c:pt>
                <c:pt idx="795" formatCode="0.00E+00">
                  <c:v>4.3282690952599998E-2</c:v>
                </c:pt>
                <c:pt idx="796" formatCode="0.00E+00">
                  <c:v>4.3445290265300002E-2</c:v>
                </c:pt>
                <c:pt idx="797" formatCode="0.00E+00">
                  <c:v>4.36079079794E-2</c:v>
                </c:pt>
                <c:pt idx="798" formatCode="0.00E+00">
                  <c:v>4.3770543889999999E-2</c:v>
                </c:pt>
                <c:pt idx="799" formatCode="0.00E+00">
                  <c:v>4.39331977949E-2</c:v>
                </c:pt>
                <c:pt idx="800" formatCode="0.00E+00">
                  <c:v>4.4095869495099999E-2</c:v>
                </c:pt>
                <c:pt idx="801" formatCode="0.00E+00">
                  <c:v>4.4258558794200001E-2</c:v>
                </c:pt>
                <c:pt idx="802" formatCode="0.00E+00">
                  <c:v>4.4421265498899999E-2</c:v>
                </c:pt>
                <c:pt idx="803" formatCode="0.00E+00">
                  <c:v>4.4583989418799999E-2</c:v>
                </c:pt>
                <c:pt idx="804" formatCode="0.00E+00">
                  <c:v>4.4744459830700002E-2</c:v>
                </c:pt>
                <c:pt idx="805" formatCode="0.00E+00">
                  <c:v>4.4898898643100003E-2</c:v>
                </c:pt>
                <c:pt idx="806" formatCode="0.00E+00">
                  <c:v>4.5063466086800001E-2</c:v>
                </c:pt>
                <c:pt idx="807" formatCode="0.00E+00">
                  <c:v>4.5249593751299999E-2</c:v>
                </c:pt>
                <c:pt idx="808" formatCode="0.00E+00">
                  <c:v>4.5435627412499999E-2</c:v>
                </c:pt>
                <c:pt idx="809" formatCode="0.00E+00">
                  <c:v>4.5617326998400001E-2</c:v>
                </c:pt>
                <c:pt idx="810" formatCode="0.00E+00">
                  <c:v>4.5799043191300001E-2</c:v>
                </c:pt>
                <c:pt idx="811" formatCode="0.00E+00">
                  <c:v>4.5980775794300002E-2</c:v>
                </c:pt>
                <c:pt idx="812" formatCode="0.00E+00">
                  <c:v>4.6162524613499997E-2</c:v>
                </c:pt>
                <c:pt idx="813" formatCode="0.00E+00">
                  <c:v>4.6344289458299999E-2</c:v>
                </c:pt>
                <c:pt idx="814" formatCode="0.00E+00">
                  <c:v>4.6526070140799999E-2</c:v>
                </c:pt>
                <c:pt idx="815" formatCode="0.00E+00">
                  <c:v>4.67621294861E-2</c:v>
                </c:pt>
                <c:pt idx="816" formatCode="0.00E+00">
                  <c:v>4.7000076521600001E-2</c:v>
                </c:pt>
                <c:pt idx="817" formatCode="0.00E+00">
                  <c:v>4.7238028505299998E-2</c:v>
                </c:pt>
                <c:pt idx="818" formatCode="0.00E+00">
                  <c:v>4.74759853629E-2</c:v>
                </c:pt>
                <c:pt idx="819" formatCode="0.00E+00">
                  <c:v>4.7713947021399999E-2</c:v>
                </c:pt>
                <c:pt idx="820" formatCode="0.00E+00">
                  <c:v>4.7951913409300002E-2</c:v>
                </c:pt>
                <c:pt idx="821" formatCode="0.00E+00">
                  <c:v>4.8189884456600003E-2</c:v>
                </c:pt>
                <c:pt idx="822" formatCode="0.00E+00">
                  <c:v>4.8427860094700001E-2</c:v>
                </c:pt>
                <c:pt idx="823" formatCode="0.00E+00">
                  <c:v>4.8665840256000001E-2</c:v>
                </c:pt>
                <c:pt idx="824" formatCode="0.00E+00">
                  <c:v>4.8903824874699998E-2</c:v>
                </c:pt>
                <c:pt idx="825" formatCode="0.00E+00">
                  <c:v>4.9139700167900001E-2</c:v>
                </c:pt>
                <c:pt idx="826" formatCode="0.00E+00">
                  <c:v>4.9374642624499997E-2</c:v>
                </c:pt>
                <c:pt idx="827" formatCode="0.00E+00">
                  <c:v>4.9610114520799997E-2</c:v>
                </c:pt>
                <c:pt idx="828" formatCode="0.00E+00">
                  <c:v>4.9874056655599998E-2</c:v>
                </c:pt>
                <c:pt idx="829" formatCode="0.00E+00">
                  <c:v>5.0143163025100003E-2</c:v>
                </c:pt>
                <c:pt idx="830" formatCode="0.00E+00">
                  <c:v>5.0437927894100003E-2</c:v>
                </c:pt>
                <c:pt idx="831" formatCode="0.00E+00">
                  <c:v>5.0732716464200002E-2</c:v>
                </c:pt>
                <c:pt idx="832" formatCode="0.00E+00">
                  <c:v>5.1027528324800002E-2</c:v>
                </c:pt>
                <c:pt idx="833" formatCode="0.00E+00">
                  <c:v>5.1322363074499999E-2</c:v>
                </c:pt>
                <c:pt idx="834" formatCode="0.00E+00">
                  <c:v>5.1612379433199997E-2</c:v>
                </c:pt>
                <c:pt idx="835" formatCode="0.00E+00">
                  <c:v>5.1876253549200002E-2</c:v>
                </c:pt>
                <c:pt idx="836" formatCode="0.00E+00">
                  <c:v>5.2142701331500001E-2</c:v>
                </c:pt>
                <c:pt idx="837" formatCode="0.00E+00">
                  <c:v>5.2409156112500001E-2</c:v>
                </c:pt>
                <c:pt idx="838" formatCode="0.00E+00">
                  <c:v>5.2675617785899999E-2</c:v>
                </c:pt>
                <c:pt idx="839" formatCode="0.00E+00">
                  <c:v>5.2942086247800002E-2</c:v>
                </c:pt>
                <c:pt idx="840" formatCode="0.00E+00">
                  <c:v>5.3208561396199998E-2</c:v>
                </c:pt>
                <c:pt idx="841" formatCode="0.00E+00">
                  <c:v>5.3475043131000002E-2</c:v>
                </c:pt>
                <c:pt idx="842" formatCode="0.00E+00">
                  <c:v>5.3741531354300001E-2</c:v>
                </c:pt>
                <c:pt idx="843" formatCode="0.00E+00">
                  <c:v>5.4008025969999998E-2</c:v>
                </c:pt>
                <c:pt idx="844" formatCode="0.00E+00">
                  <c:v>5.4293901461500003E-2</c:v>
                </c:pt>
                <c:pt idx="845" formatCode="0.00E+00">
                  <c:v>5.4639255777400003E-2</c:v>
                </c:pt>
                <c:pt idx="846" formatCode="0.00E+00">
                  <c:v>5.49904415883E-2</c:v>
                </c:pt>
                <c:pt idx="847" formatCode="0.00E+00">
                  <c:v>5.5323529299099998E-2</c:v>
                </c:pt>
                <c:pt idx="848" formatCode="0.00E+00">
                  <c:v>5.5656633591899998E-2</c:v>
                </c:pt>
                <c:pt idx="849" formatCode="0.00E+00">
                  <c:v>5.6005332881900002E-2</c:v>
                </c:pt>
                <c:pt idx="850" formatCode="0.00E+00">
                  <c:v>5.6379837519199998E-2</c:v>
                </c:pt>
                <c:pt idx="851" formatCode="0.00E+00">
                  <c:v>5.6754391736799997E-2</c:v>
                </c:pt>
                <c:pt idx="852" formatCode="0.00E+00">
                  <c:v>5.7128994559400001E-2</c:v>
                </c:pt>
                <c:pt idx="853" formatCode="0.00E+00">
                  <c:v>5.7503645037100003E-2</c:v>
                </c:pt>
                <c:pt idx="854" formatCode="0.00E+00">
                  <c:v>5.78783422444E-2</c:v>
                </c:pt>
                <c:pt idx="855" formatCode="0.00E+00">
                  <c:v>5.8253085279799999E-2</c:v>
                </c:pt>
                <c:pt idx="856" formatCode="0.00E+00">
                  <c:v>5.8627873264300003E-2</c:v>
                </c:pt>
                <c:pt idx="857" formatCode="0.00E+00">
                  <c:v>5.9002705341499997E-2</c:v>
                </c:pt>
                <c:pt idx="858" formatCode="0.00E+00">
                  <c:v>5.9377580676300001E-2</c:v>
                </c:pt>
                <c:pt idx="859" formatCode="0.00E+00">
                  <c:v>5.9752498454500001E-2</c:v>
                </c:pt>
                <c:pt idx="860" formatCode="0.00E+00">
                  <c:v>6.0127457882200003E-2</c:v>
                </c:pt>
                <c:pt idx="861" formatCode="0.00E+00">
                  <c:v>6.0502458185000003E-2</c:v>
                </c:pt>
                <c:pt idx="862" formatCode="0.00E+00">
                  <c:v>6.0951508337500002E-2</c:v>
                </c:pt>
                <c:pt idx="863" formatCode="0.00E+00">
                  <c:v>6.1410376138899998E-2</c:v>
                </c:pt>
                <c:pt idx="864" formatCode="0.00E+00">
                  <c:v>6.1869337046599998E-2</c:v>
                </c:pt>
                <c:pt idx="865" formatCode="0.00E+00">
                  <c:v>6.23283890038E-2</c:v>
                </c:pt>
                <c:pt idx="866" formatCode="0.00E+00">
                  <c:v>6.2787530013399998E-2</c:v>
                </c:pt>
                <c:pt idx="867" formatCode="0.00E+00">
                  <c:v>6.3246758136100006E-2</c:v>
                </c:pt>
                <c:pt idx="868" formatCode="0.00E+00">
                  <c:v>6.3767036364799995E-2</c:v>
                </c:pt>
                <c:pt idx="869" formatCode="0.00E+00">
                  <c:v>6.4292382073599996E-2</c:v>
                </c:pt>
                <c:pt idx="870" formatCode="0.00E+00">
                  <c:v>6.4817761121699999E-2</c:v>
                </c:pt>
                <c:pt idx="871" formatCode="0.00E+00">
                  <c:v>6.5306094715500002E-2</c:v>
                </c:pt>
                <c:pt idx="872" formatCode="0.00E+00">
                  <c:v>6.5753651846199995E-2</c:v>
                </c:pt>
                <c:pt idx="873" formatCode="0.00E+00">
                  <c:v>6.6201212627800002E-2</c:v>
                </c:pt>
                <c:pt idx="874" formatCode="0.00E+00">
                  <c:v>6.6648776986799996E-2</c:v>
                </c:pt>
                <c:pt idx="875" formatCode="0.00E+00">
                  <c:v>6.7096344851799994E-2</c:v>
                </c:pt>
                <c:pt idx="876" formatCode="0.00E+00">
                  <c:v>6.7543916152800004E-2</c:v>
                </c:pt>
                <c:pt idx="877" formatCode="0.00E+00">
                  <c:v>6.8128709724899997E-2</c:v>
                </c:pt>
                <c:pt idx="878" formatCode="0.00E+00">
                  <c:v>6.8767744680599999E-2</c:v>
                </c:pt>
                <c:pt idx="879" formatCode="0.00E+00">
                  <c:v>6.9406926441899996E-2</c:v>
                </c:pt>
                <c:pt idx="880" formatCode="0.00E+00">
                  <c:v>7.0046250990000003E-2</c:v>
                </c:pt>
                <c:pt idx="881" formatCode="0.00E+00">
                  <c:v>7.0685714450499995E-2</c:v>
                </c:pt>
                <c:pt idx="882" formatCode="0.00E+00">
                  <c:v>7.1325313087199999E-2</c:v>
                </c:pt>
                <c:pt idx="883" formatCode="0.00E+00">
                  <c:v>7.1945166068299995E-2</c:v>
                </c:pt>
                <c:pt idx="884" formatCode="0.00E+00">
                  <c:v>7.2640286459800002E-2</c:v>
                </c:pt>
                <c:pt idx="885" formatCode="0.00E+00">
                  <c:v>7.3335732305799997E-2</c:v>
                </c:pt>
                <c:pt idx="886" formatCode="0.00E+00">
                  <c:v>7.4031226643700002E-2</c:v>
                </c:pt>
                <c:pt idx="887" formatCode="0.00E+00">
                  <c:v>7.4726768119699999E-2</c:v>
                </c:pt>
                <c:pt idx="888" formatCode="0.00E+00">
                  <c:v>7.5420402328600006E-2</c:v>
                </c:pt>
                <c:pt idx="889" formatCode="0.00E+00">
                  <c:v>7.6108078189099995E-2</c:v>
                </c:pt>
                <c:pt idx="890" formatCode="0.00E+00">
                  <c:v>7.6795794711700005E-2</c:v>
                </c:pt>
                <c:pt idx="891" formatCode="0.00E+00">
                  <c:v>7.7514260301400004E-2</c:v>
                </c:pt>
                <c:pt idx="892" formatCode="0.00E+00">
                  <c:v>7.8321616216700002E-2</c:v>
                </c:pt>
                <c:pt idx="893" formatCode="0.00E+00">
                  <c:v>7.9130906664099998E-2</c:v>
                </c:pt>
                <c:pt idx="894" formatCode="0.00E+00">
                  <c:v>7.9940549102099995E-2</c:v>
                </c:pt>
                <c:pt idx="895" formatCode="0.00E+00">
                  <c:v>8.0750532943100001E-2</c:v>
                </c:pt>
                <c:pt idx="896" formatCode="0.00E+00">
                  <c:v>8.1560848015599999E-2</c:v>
                </c:pt>
                <c:pt idx="897" formatCode="0.00E+00">
                  <c:v>8.2371484544300003E-2</c:v>
                </c:pt>
                <c:pt idx="898" formatCode="0.00E+00">
                  <c:v>8.3182433131199995E-2</c:v>
                </c:pt>
                <c:pt idx="899" formatCode="0.00E+00">
                  <c:v>8.3993684737599994E-2</c:v>
                </c:pt>
                <c:pt idx="900" formatCode="0.00E+00">
                  <c:v>8.4759100436400003E-2</c:v>
                </c:pt>
                <c:pt idx="901" formatCode="0.00E+00">
                  <c:v>8.5510345234900004E-2</c:v>
                </c:pt>
                <c:pt idx="902" formatCode="0.00E+00">
                  <c:v>8.6270018567700002E-2</c:v>
                </c:pt>
                <c:pt idx="903" formatCode="0.00E+00">
                  <c:v>8.7094850734100004E-2</c:v>
                </c:pt>
                <c:pt idx="904" formatCode="0.00E+00">
                  <c:v>8.7919868374099999E-2</c:v>
                </c:pt>
                <c:pt idx="905" formatCode="0.00E+00">
                  <c:v>8.8824756942200003E-2</c:v>
                </c:pt>
                <c:pt idx="906" formatCode="0.00E+00">
                  <c:v>9.0019283317900003E-2</c:v>
                </c:pt>
                <c:pt idx="907" formatCode="0.00E+00">
                  <c:v>9.1226474223799994E-2</c:v>
                </c:pt>
                <c:pt idx="908" formatCode="0.00E+00">
                  <c:v>9.2529769567E-2</c:v>
                </c:pt>
                <c:pt idx="909" formatCode="0.00E+00">
                  <c:v>9.3833136844199999E-2</c:v>
                </c:pt>
                <c:pt idx="910" formatCode="0.00E+00">
                  <c:v>9.5136573099099994E-2</c:v>
                </c:pt>
                <c:pt idx="911" formatCode="0.00E+00">
                  <c:v>9.6440075534799996E-2</c:v>
                </c:pt>
                <c:pt idx="912" formatCode="0.00E+00">
                  <c:v>9.7734206581999994E-2</c:v>
                </c:pt>
                <c:pt idx="913" formatCode="0.00E+00">
                  <c:v>9.8886059228800005E-2</c:v>
                </c:pt>
                <c:pt idx="914">
                  <c:v>0.100038385971</c:v>
                </c:pt>
                <c:pt idx="915">
                  <c:v>0.101175084507</c:v>
                </c:pt>
                <c:pt idx="916">
                  <c:v>0.102276107388</c:v>
                </c:pt>
                <c:pt idx="917">
                  <c:v>0.103377302973</c:v>
                </c:pt>
                <c:pt idx="918">
                  <c:v>0.104478665801</c:v>
                </c:pt>
                <c:pt idx="919">
                  <c:v>0.105580190638</c:v>
                </c:pt>
                <c:pt idx="920">
                  <c:v>0.10668187246499999</c:v>
                </c:pt>
                <c:pt idx="921">
                  <c:v>0.107783706469</c:v>
                </c:pt>
                <c:pt idx="922">
                  <c:v>0.108925689166</c:v>
                </c:pt>
                <c:pt idx="923">
                  <c:v>0.110350510592</c:v>
                </c:pt>
                <c:pt idx="924">
                  <c:v>0.11177553074</c:v>
                </c:pt>
                <c:pt idx="925">
                  <c:v>0.11320074210599999</c:v>
                </c:pt>
                <c:pt idx="926">
                  <c:v>0.114630516743</c:v>
                </c:pt>
                <c:pt idx="927">
                  <c:v>0.11618973429</c:v>
                </c:pt>
                <c:pt idx="928">
                  <c:v>0.11775082737799999</c:v>
                </c:pt>
                <c:pt idx="929">
                  <c:v>0.119313722392</c:v>
                </c:pt>
                <c:pt idx="930">
                  <c:v>0.12098599137299999</c:v>
                </c:pt>
                <c:pt idx="931">
                  <c:v>0.122676203488</c:v>
                </c:pt>
                <c:pt idx="932">
                  <c:v>0.124366697717</c:v>
                </c:pt>
                <c:pt idx="933">
                  <c:v>0.12605746270900001</c:v>
                </c:pt>
                <c:pt idx="934">
                  <c:v>0.12774848771299999</c:v>
                </c:pt>
                <c:pt idx="935">
                  <c:v>0.12943976254</c:v>
                </c:pt>
                <c:pt idx="936">
                  <c:v>0.131103148951</c:v>
                </c:pt>
                <c:pt idx="937">
                  <c:v>0.132751901792</c:v>
                </c:pt>
                <c:pt idx="938">
                  <c:v>0.13493876462900001</c:v>
                </c:pt>
                <c:pt idx="939">
                  <c:v>0.13732984285800001</c:v>
                </c:pt>
                <c:pt idx="940">
                  <c:v>0.139749770695</c:v>
                </c:pt>
                <c:pt idx="941">
                  <c:v>0.142170395713</c:v>
                </c:pt>
                <c:pt idx="942">
                  <c:v>0.144591682897</c:v>
                </c:pt>
                <c:pt idx="943">
                  <c:v>0.14701359953000001</c:v>
                </c:pt>
                <c:pt idx="944">
                  <c:v>0.14928402669800001</c:v>
                </c:pt>
                <c:pt idx="945">
                  <c:v>0.15132840104100001</c:v>
                </c:pt>
                <c:pt idx="946">
                  <c:v>0.15337410804099999</c:v>
                </c:pt>
                <c:pt idx="947">
                  <c:v>0.155745886739</c:v>
                </c:pt>
                <c:pt idx="948">
                  <c:v>0.15828185310599999</c:v>
                </c:pt>
                <c:pt idx="949">
                  <c:v>0.16081809734499999</c:v>
                </c:pt>
                <c:pt idx="950">
                  <c:v>0.16329310996900001</c:v>
                </c:pt>
                <c:pt idx="951">
                  <c:v>0.16557851996299999</c:v>
                </c:pt>
                <c:pt idx="952">
                  <c:v>0.16799867686200001</c:v>
                </c:pt>
                <c:pt idx="953">
                  <c:v>0.17041912087899999</c:v>
                </c:pt>
                <c:pt idx="954">
                  <c:v>0.172839839951</c:v>
                </c:pt>
                <c:pt idx="955">
                  <c:v>0.17526082268000001</c:v>
                </c:pt>
                <c:pt idx="956">
                  <c:v>0.17768205829</c:v>
                </c:pt>
                <c:pt idx="957">
                  <c:v>0.18010353658100001</c:v>
                </c:pt>
                <c:pt idx="958">
                  <c:v>0.182525247896</c:v>
                </c:pt>
                <c:pt idx="959">
                  <c:v>0.18494718307899999</c:v>
                </c:pt>
                <c:pt idx="960">
                  <c:v>0.18835453717699999</c:v>
                </c:pt>
                <c:pt idx="961">
                  <c:v>0.19199113656799999</c:v>
                </c:pt>
                <c:pt idx="962">
                  <c:v>0.19556373134899999</c:v>
                </c:pt>
                <c:pt idx="963">
                  <c:v>0.19885670463399999</c:v>
                </c:pt>
                <c:pt idx="964">
                  <c:v>0.202150592248</c:v>
                </c:pt>
                <c:pt idx="965">
                  <c:v>0.20544535021400001</c:v>
                </c:pt>
                <c:pt idx="966">
                  <c:v>0.20874093731900001</c:v>
                </c:pt>
                <c:pt idx="967">
                  <c:v>0.21203731490200001</c:v>
                </c:pt>
                <c:pt idx="968">
                  <c:v>0.21533444666099999</c:v>
                </c:pt>
                <c:pt idx="969">
                  <c:v>0.21870785847900001</c:v>
                </c:pt>
                <c:pt idx="970">
                  <c:v>0.222154827956</c:v>
                </c:pt>
                <c:pt idx="971">
                  <c:v>0.22560282810499999</c:v>
                </c:pt>
                <c:pt idx="972">
                  <c:v>0.229051812381</c:v>
                </c:pt>
                <c:pt idx="973">
                  <c:v>0.23249931981700001</c:v>
                </c:pt>
                <c:pt idx="974">
                  <c:v>0.23588743697</c:v>
                </c:pt>
                <c:pt idx="975">
                  <c:v>0.24010972308199999</c:v>
                </c:pt>
                <c:pt idx="976">
                  <c:v>0.244556824822</c:v>
                </c:pt>
                <c:pt idx="977">
                  <c:v>0.24900479452099999</c:v>
                </c:pt>
                <c:pt idx="978">
                  <c:v>0.25345358648400002</c:v>
                </c:pt>
                <c:pt idx="979">
                  <c:v>0.257903158159</c:v>
                </c:pt>
                <c:pt idx="980">
                  <c:v>0.26235346987300001</c:v>
                </c:pt>
                <c:pt idx="981">
                  <c:v>0.26680448459400002</c:v>
                </c:pt>
                <c:pt idx="982">
                  <c:v>0.27135381027299998</c:v>
                </c:pt>
                <c:pt idx="983">
                  <c:v>0.27602743266899998</c:v>
                </c:pt>
                <c:pt idx="984">
                  <c:v>0.28070280977500001</c:v>
                </c:pt>
                <c:pt idx="985">
                  <c:v>0.28537891656999997</c:v>
                </c:pt>
                <c:pt idx="986">
                  <c:v>0.29005451575300001</c:v>
                </c:pt>
                <c:pt idx="987">
                  <c:v>0.294730679459</c:v>
                </c:pt>
                <c:pt idx="988">
                  <c:v>0.299407381237</c:v>
                </c:pt>
                <c:pt idx="989">
                  <c:v>0.30218635933999999</c:v>
                </c:pt>
                <c:pt idx="990">
                  <c:v>0.30429547657599998</c:v>
                </c:pt>
                <c:pt idx="991">
                  <c:v>0.306405146021</c:v>
                </c:pt>
                <c:pt idx="992">
                  <c:v>0.30851535634499999</c:v>
                </c:pt>
                <c:pt idx="993">
                  <c:v>0.31062609652599998</c:v>
                </c:pt>
                <c:pt idx="994">
                  <c:v>0.31273735583399997</c:v>
                </c:pt>
                <c:pt idx="995">
                  <c:v>0.31484912382800001</c:v>
                </c:pt>
                <c:pt idx="996">
                  <c:v>0.31709221921500003</c:v>
                </c:pt>
                <c:pt idx="997">
                  <c:v>0.319549236249</c:v>
                </c:pt>
                <c:pt idx="998">
                  <c:v>0.32158188278799998</c:v>
                </c:pt>
                <c:pt idx="999">
                  <c:v>0.32301496279800002</c:v>
                </c:pt>
                <c:pt idx="1000">
                  <c:v>0.32450008043900003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'filament X'!$E$1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'filament X'!$A$2:$A$1003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X'!$E$2:$E$1003</c:f>
              <c:numCache>
                <c:formatCode>General</c:formatCode>
                <c:ptCount val="1002"/>
                <c:pt idx="0">
                  <c:v>0.32111290413100002</c:v>
                </c:pt>
                <c:pt idx="1">
                  <c:v>0.318963924628</c:v>
                </c:pt>
                <c:pt idx="2">
                  <c:v>0.31681512173600002</c:v>
                </c:pt>
                <c:pt idx="3">
                  <c:v>0.31466649907499999</c:v>
                </c:pt>
                <c:pt idx="4">
                  <c:v>0.31251806036099999</c:v>
                </c:pt>
                <c:pt idx="5">
                  <c:v>0.31036980941499998</c:v>
                </c:pt>
                <c:pt idx="6">
                  <c:v>0.30822175016199999</c:v>
                </c:pt>
                <c:pt idx="7">
                  <c:v>0.30607388663899998</c:v>
                </c:pt>
                <c:pt idx="8">
                  <c:v>0.30392622299400002</c:v>
                </c:pt>
                <c:pt idx="9">
                  <c:v>0.301778763497</c:v>
                </c:pt>
                <c:pt idx="10">
                  <c:v>0.29963115240900001</c:v>
                </c:pt>
                <c:pt idx="11">
                  <c:v>0.29730171316999998</c:v>
                </c:pt>
                <c:pt idx="12">
                  <c:v>0.294865406888</c:v>
                </c:pt>
                <c:pt idx="13">
                  <c:v>0.29242946897799998</c:v>
                </c:pt>
                <c:pt idx="14">
                  <c:v>0.28873754837299997</c:v>
                </c:pt>
                <c:pt idx="15">
                  <c:v>0.28466987275400002</c:v>
                </c:pt>
                <c:pt idx="16">
                  <c:v>0.28048173768899998</c:v>
                </c:pt>
                <c:pt idx="17">
                  <c:v>0.27629380871499998</c:v>
                </c:pt>
                <c:pt idx="18">
                  <c:v>0.27210609534899999</c:v>
                </c:pt>
                <c:pt idx="19">
                  <c:v>0.26791860770100001</c:v>
                </c:pt>
                <c:pt idx="20">
                  <c:v>0.263731356523</c:v>
                </c:pt>
                <c:pt idx="21">
                  <c:v>0.259461992892</c:v>
                </c:pt>
                <c:pt idx="22">
                  <c:v>0.255098225254</c:v>
                </c:pt>
                <c:pt idx="23">
                  <c:v>0.250734576692</c:v>
                </c:pt>
                <c:pt idx="24">
                  <c:v>0.246371053535</c:v>
                </c:pt>
                <c:pt idx="25">
                  <c:v>0.242007662565</c:v>
                </c:pt>
                <c:pt idx="26">
                  <c:v>0.237644411064</c:v>
                </c:pt>
                <c:pt idx="27">
                  <c:v>0.233281306858</c:v>
                </c:pt>
                <c:pt idx="28">
                  <c:v>0.230216909696</c:v>
                </c:pt>
                <c:pt idx="29">
                  <c:v>0.22717870729699999</c:v>
                </c:pt>
                <c:pt idx="30">
                  <c:v>0.22414063618999999</c:v>
                </c:pt>
                <c:pt idx="31">
                  <c:v>0.22110270178999999</c:v>
                </c:pt>
                <c:pt idx="32">
                  <c:v>0.21806490981000001</c:v>
                </c:pt>
                <c:pt idx="33">
                  <c:v>0.21491368047600001</c:v>
                </c:pt>
                <c:pt idx="34">
                  <c:v>0.211592223706</c:v>
                </c:pt>
                <c:pt idx="35">
                  <c:v>0.208270856664</c:v>
                </c:pt>
                <c:pt idx="36">
                  <c:v>0.20494958371399999</c:v>
                </c:pt>
                <c:pt idx="37">
                  <c:v>0.20162840950399999</c:v>
                </c:pt>
                <c:pt idx="38">
                  <c:v>0.19830733899700001</c:v>
                </c:pt>
                <c:pt idx="39">
                  <c:v>0.19498637749</c:v>
                </c:pt>
                <c:pt idx="40">
                  <c:v>0.19166553065</c:v>
                </c:pt>
                <c:pt idx="41">
                  <c:v>0.18838143886299999</c:v>
                </c:pt>
                <c:pt idx="42">
                  <c:v>0.18531032299399999</c:v>
                </c:pt>
                <c:pt idx="43">
                  <c:v>0.18239960849299999</c:v>
                </c:pt>
                <c:pt idx="44">
                  <c:v>0.17954461764099999</c:v>
                </c:pt>
                <c:pt idx="45">
                  <c:v>0.17702519694499999</c:v>
                </c:pt>
                <c:pt idx="46">
                  <c:v>0.17435021854300001</c:v>
                </c:pt>
                <c:pt idx="47">
                  <c:v>0.17156822574700001</c:v>
                </c:pt>
                <c:pt idx="48">
                  <c:v>0.16878698075599999</c:v>
                </c:pt>
                <c:pt idx="49">
                  <c:v>0.16600652115299999</c:v>
                </c:pt>
                <c:pt idx="50">
                  <c:v>0.163226887076</c:v>
                </c:pt>
                <c:pt idx="51">
                  <c:v>0.160448121428</c:v>
                </c:pt>
                <c:pt idx="52">
                  <c:v>0.15766191671499999</c:v>
                </c:pt>
                <c:pt idx="53">
                  <c:v>0.15487399301599999</c:v>
                </c:pt>
                <c:pt idx="54">
                  <c:v>0.152086143088</c:v>
                </c:pt>
                <c:pt idx="55">
                  <c:v>0.14929837106400001</c:v>
                </c:pt>
                <c:pt idx="56">
                  <c:v>0.14711192865</c:v>
                </c:pt>
                <c:pt idx="57">
                  <c:v>0.14508143423600001</c:v>
                </c:pt>
                <c:pt idx="58">
                  <c:v>0.14305138058899999</c:v>
                </c:pt>
                <c:pt idx="59">
                  <c:v>0.141021786743</c:v>
                </c:pt>
                <c:pt idx="60">
                  <c:v>0.138992672841</c:v>
                </c:pt>
                <c:pt idx="61">
                  <c:v>0.13721337129200001</c:v>
                </c:pt>
                <c:pt idx="62">
                  <c:v>0.135566180078</c:v>
                </c:pt>
                <c:pt idx="63">
                  <c:v>0.133842341841</c:v>
                </c:pt>
                <c:pt idx="64">
                  <c:v>0.13198900280699999</c:v>
                </c:pt>
                <c:pt idx="65">
                  <c:v>0.13013588680400001</c:v>
                </c:pt>
                <c:pt idx="66">
                  <c:v>0.12828300349899999</c:v>
                </c:pt>
                <c:pt idx="67">
                  <c:v>0.12643036312100001</c:v>
                </c:pt>
                <c:pt idx="68">
                  <c:v>0.124577976509</c:v>
                </c:pt>
                <c:pt idx="69">
                  <c:v>0.122889243104</c:v>
                </c:pt>
                <c:pt idx="70">
                  <c:v>0.121512087288</c:v>
                </c:pt>
                <c:pt idx="71">
                  <c:v>0.120135040947</c:v>
                </c:pt>
                <c:pt idx="72">
                  <c:v>0.118758107889</c:v>
                </c:pt>
                <c:pt idx="73">
                  <c:v>0.11738129210000001</c:v>
                </c:pt>
                <c:pt idx="74">
                  <c:v>0.11600459775700001</c:v>
                </c:pt>
                <c:pt idx="75">
                  <c:v>0.114628029235</c:v>
                </c:pt>
                <c:pt idx="76">
                  <c:v>0.113231123246</c:v>
                </c:pt>
                <c:pt idx="77">
                  <c:v>0.111740511859</c:v>
                </c:pt>
                <c:pt idx="78">
                  <c:v>0.110465059667</c:v>
                </c:pt>
                <c:pt idx="79">
                  <c:v>0.10929417365499999</c:v>
                </c:pt>
                <c:pt idx="80">
                  <c:v>0.10815253956</c:v>
                </c:pt>
                <c:pt idx="81">
                  <c:v>0.10707341446</c:v>
                </c:pt>
                <c:pt idx="82">
                  <c:v>0.106058972934</c:v>
                </c:pt>
                <c:pt idx="83">
                  <c:v>0.105069551714</c:v>
                </c:pt>
                <c:pt idx="84">
                  <c:v>0.10408053306700001</c:v>
                </c:pt>
                <c:pt idx="85">
                  <c:v>0.10309192858000001</c:v>
                </c:pt>
                <c:pt idx="86">
                  <c:v>0.102103750282</c:v>
                </c:pt>
                <c:pt idx="87">
                  <c:v>0.101116010669</c:v>
                </c:pt>
                <c:pt idx="88">
                  <c:v>0.100128722723</c:v>
                </c:pt>
                <c:pt idx="89" formatCode="0.00E+00">
                  <c:v>9.9141899936999997E-2</c:v>
                </c:pt>
                <c:pt idx="90" formatCode="0.00E+00">
                  <c:v>9.8155556341700007E-2</c:v>
                </c:pt>
                <c:pt idx="91" formatCode="0.00E+00">
                  <c:v>9.7169706529000005E-2</c:v>
                </c:pt>
                <c:pt idx="92" formatCode="0.00E+00">
                  <c:v>9.6184365682199999E-2</c:v>
                </c:pt>
                <c:pt idx="93" formatCode="0.00E+00">
                  <c:v>9.5199549605100006E-2</c:v>
                </c:pt>
                <c:pt idx="94" formatCode="0.00E+00">
                  <c:v>9.4215274753700007E-2</c:v>
                </c:pt>
                <c:pt idx="95" formatCode="0.00E+00">
                  <c:v>9.3232408071799999E-2</c:v>
                </c:pt>
                <c:pt idx="96" formatCode="0.00E+00">
                  <c:v>9.2268099100500003E-2</c:v>
                </c:pt>
                <c:pt idx="97" formatCode="0.00E+00">
                  <c:v>9.1304943296900004E-2</c:v>
                </c:pt>
                <c:pt idx="98" formatCode="0.00E+00">
                  <c:v>9.0346435782799994E-2</c:v>
                </c:pt>
                <c:pt idx="99" formatCode="0.00E+00">
                  <c:v>8.9410696212600005E-2</c:v>
                </c:pt>
                <c:pt idx="100" formatCode="0.00E+00">
                  <c:v>8.8475065950100004E-2</c:v>
                </c:pt>
                <c:pt idx="101" formatCode="0.00E+00">
                  <c:v>8.7539548499999995E-2</c:v>
                </c:pt>
                <c:pt idx="102" formatCode="0.00E+00">
                  <c:v>8.6604147518399996E-2</c:v>
                </c:pt>
                <c:pt idx="103" formatCode="0.00E+00">
                  <c:v>8.5668866820300005E-2</c:v>
                </c:pt>
                <c:pt idx="104" formatCode="0.00E+00">
                  <c:v>8.4733710388600003E-2</c:v>
                </c:pt>
                <c:pt idx="105" formatCode="0.00E+00">
                  <c:v>8.40363156355E-2</c:v>
                </c:pt>
                <c:pt idx="106" formatCode="0.00E+00">
                  <c:v>8.33557330864E-2</c:v>
                </c:pt>
                <c:pt idx="107" formatCode="0.00E+00">
                  <c:v>8.26751721291E-2</c:v>
                </c:pt>
                <c:pt idx="108" formatCode="0.00E+00">
                  <c:v>8.1994633301200007E-2</c:v>
                </c:pt>
                <c:pt idx="109" formatCode="0.00E+00">
                  <c:v>8.1314117158400007E-2</c:v>
                </c:pt>
                <c:pt idx="110" formatCode="0.00E+00">
                  <c:v>8.0633624274900007E-2</c:v>
                </c:pt>
                <c:pt idx="111" formatCode="0.00E+00">
                  <c:v>7.9944774634500004E-2</c:v>
                </c:pt>
                <c:pt idx="112" formatCode="0.00E+00">
                  <c:v>7.9125000113699995E-2</c:v>
                </c:pt>
                <c:pt idx="113" formatCode="0.00E+00">
                  <c:v>7.8305447918600002E-2</c:v>
                </c:pt>
                <c:pt idx="114" formatCode="0.00E+00">
                  <c:v>7.7486125103600006E-2</c:v>
                </c:pt>
                <c:pt idx="115" formatCode="0.00E+00">
                  <c:v>7.6774495305099999E-2</c:v>
                </c:pt>
                <c:pt idx="116" formatCode="0.00E+00">
                  <c:v>7.6160088631299999E-2</c:v>
                </c:pt>
                <c:pt idx="117" formatCode="0.00E+00">
                  <c:v>7.5545915107200004E-2</c:v>
                </c:pt>
                <c:pt idx="118" formatCode="0.00E+00">
                  <c:v>7.5011390606200004E-2</c:v>
                </c:pt>
                <c:pt idx="119" formatCode="0.00E+00">
                  <c:v>7.4479886858100003E-2</c:v>
                </c:pt>
                <c:pt idx="120" formatCode="0.00E+00">
                  <c:v>7.3948416486099997E-2</c:v>
                </c:pt>
                <c:pt idx="121" formatCode="0.00E+00">
                  <c:v>7.34169802151E-2</c:v>
                </c:pt>
                <c:pt idx="122" formatCode="0.00E+00">
                  <c:v>7.2885578790999994E-2</c:v>
                </c:pt>
                <c:pt idx="123" formatCode="0.00E+00">
                  <c:v>7.2354212981499993E-2</c:v>
                </c:pt>
                <c:pt idx="124" formatCode="0.00E+00">
                  <c:v>7.1822883577300003E-2</c:v>
                </c:pt>
                <c:pt idx="125" formatCode="0.00E+00">
                  <c:v>7.1291591392100007E-2</c:v>
                </c:pt>
                <c:pt idx="126" formatCode="0.00E+00">
                  <c:v>7.0760337264499998E-2</c:v>
                </c:pt>
                <c:pt idx="127" formatCode="0.00E+00">
                  <c:v>7.0229122057899995E-2</c:v>
                </c:pt>
                <c:pt idx="128" formatCode="0.00E+00">
                  <c:v>6.9697946662499996E-2</c:v>
                </c:pt>
                <c:pt idx="129" formatCode="0.00E+00">
                  <c:v>6.9187265283300006E-2</c:v>
                </c:pt>
                <c:pt idx="130" formatCode="0.00E+00">
                  <c:v>6.8707264186100001E-2</c:v>
                </c:pt>
                <c:pt idx="131" formatCode="0.00E+00">
                  <c:v>6.8227464647700006E-2</c:v>
                </c:pt>
                <c:pt idx="132" formatCode="0.00E+00">
                  <c:v>6.77478709505E-2</c:v>
                </c:pt>
                <c:pt idx="133" formatCode="0.00E+00">
                  <c:v>6.7268487497100002E-2</c:v>
                </c:pt>
                <c:pt idx="134" formatCode="0.00E+00">
                  <c:v>6.6768292731100007E-2</c:v>
                </c:pt>
                <c:pt idx="135" formatCode="0.00E+00">
                  <c:v>6.6261127419800003E-2</c:v>
                </c:pt>
                <c:pt idx="136" formatCode="0.00E+00">
                  <c:v>6.5754086649099999E-2</c:v>
                </c:pt>
                <c:pt idx="137" formatCode="0.00E+00">
                  <c:v>6.5247173322299998E-2</c:v>
                </c:pt>
                <c:pt idx="138" formatCode="0.00E+00">
                  <c:v>6.47686319437E-2</c:v>
                </c:pt>
                <c:pt idx="139" formatCode="0.00E+00">
                  <c:v>6.4315047030000003E-2</c:v>
                </c:pt>
                <c:pt idx="140" formatCode="0.00E+00">
                  <c:v>6.3861521224699999E-2</c:v>
                </c:pt>
                <c:pt idx="141" formatCode="0.00E+00">
                  <c:v>6.3408055796099996E-2</c:v>
                </c:pt>
                <c:pt idx="142" formatCode="0.00E+00">
                  <c:v>6.2954652048899995E-2</c:v>
                </c:pt>
                <c:pt idx="143" formatCode="0.00E+00">
                  <c:v>6.2501311325500006E-2</c:v>
                </c:pt>
                <c:pt idx="144" formatCode="0.00E+00">
                  <c:v>6.2048035007199999E-2</c:v>
                </c:pt>
                <c:pt idx="145" formatCode="0.00E+00">
                  <c:v>6.1594824516100002E-2</c:v>
                </c:pt>
                <c:pt idx="146" formatCode="0.00E+00">
                  <c:v>6.1176727530699998E-2</c:v>
                </c:pt>
                <c:pt idx="147" formatCode="0.00E+00">
                  <c:v>6.0779643786200002E-2</c:v>
                </c:pt>
                <c:pt idx="148" formatCode="0.00E+00">
                  <c:v>6.0522378967800002E-2</c:v>
                </c:pt>
                <c:pt idx="149" formatCode="0.00E+00">
                  <c:v>6.0265124474200002E-2</c:v>
                </c:pt>
                <c:pt idx="150" formatCode="0.00E+00">
                  <c:v>6.0007880438199997E-2</c:v>
                </c:pt>
                <c:pt idx="151" formatCode="0.00E+00">
                  <c:v>5.9750646994999997E-2</c:v>
                </c:pt>
                <c:pt idx="152" formatCode="0.00E+00">
                  <c:v>5.9491826702300001E-2</c:v>
                </c:pt>
                <c:pt idx="153" formatCode="0.00E+00">
                  <c:v>5.9227060122799997E-2</c:v>
                </c:pt>
                <c:pt idx="154" formatCode="0.00E+00">
                  <c:v>5.8962326915099998E-2</c:v>
                </c:pt>
                <c:pt idx="155" formatCode="0.00E+00">
                  <c:v>5.86976275307E-2</c:v>
                </c:pt>
                <c:pt idx="156" formatCode="0.00E+00">
                  <c:v>5.8432962429300003E-2</c:v>
                </c:pt>
                <c:pt idx="157" formatCode="0.00E+00">
                  <c:v>5.8168332078799997E-2</c:v>
                </c:pt>
                <c:pt idx="158" formatCode="0.00E+00">
                  <c:v>5.7888035251699999E-2</c:v>
                </c:pt>
                <c:pt idx="159" formatCode="0.00E+00">
                  <c:v>5.7586249558500002E-2</c:v>
                </c:pt>
                <c:pt idx="160" formatCode="0.00E+00">
                  <c:v>5.7284477278399998E-2</c:v>
                </c:pt>
                <c:pt idx="161" formatCode="0.00E+00">
                  <c:v>5.6982718624300002E-2</c:v>
                </c:pt>
                <c:pt idx="162" formatCode="0.00E+00">
                  <c:v>5.6680973813899999E-2</c:v>
                </c:pt>
                <c:pt idx="163" formatCode="0.00E+00">
                  <c:v>5.6379243069600002E-2</c:v>
                </c:pt>
                <c:pt idx="164" formatCode="0.00E+00">
                  <c:v>5.6080719150300003E-2</c:v>
                </c:pt>
                <c:pt idx="165" formatCode="0.00E+00">
                  <c:v>5.5799879594799998E-2</c:v>
                </c:pt>
                <c:pt idx="166" formatCode="0.00E+00">
                  <c:v>5.55190532885E-2</c:v>
                </c:pt>
                <c:pt idx="167" formatCode="0.00E+00">
                  <c:v>5.5238240433300001E-2</c:v>
                </c:pt>
                <c:pt idx="168" formatCode="0.00E+00">
                  <c:v>5.4978046458299998E-2</c:v>
                </c:pt>
                <c:pt idx="169" formatCode="0.00E+00">
                  <c:v>5.4720473239599998E-2</c:v>
                </c:pt>
                <c:pt idx="170" formatCode="0.00E+00">
                  <c:v>5.44629011394E-2</c:v>
                </c:pt>
                <c:pt idx="171" formatCode="0.00E+00">
                  <c:v>5.4205330173700002E-2</c:v>
                </c:pt>
                <c:pt idx="172" formatCode="0.00E+00">
                  <c:v>5.39573957139E-2</c:v>
                </c:pt>
                <c:pt idx="173" formatCode="0.00E+00">
                  <c:v>5.3733587702900001E-2</c:v>
                </c:pt>
                <c:pt idx="174" formatCode="0.00E+00">
                  <c:v>5.3509793718799999E-2</c:v>
                </c:pt>
                <c:pt idx="175" formatCode="0.00E+00">
                  <c:v>5.3286013938399997E-2</c:v>
                </c:pt>
                <c:pt idx="176" formatCode="0.00E+00">
                  <c:v>5.3062248541200001E-2</c:v>
                </c:pt>
                <c:pt idx="177" formatCode="0.00E+00">
                  <c:v>5.2838497710099998E-2</c:v>
                </c:pt>
                <c:pt idx="178" formatCode="0.00E+00">
                  <c:v>5.2614761630799999E-2</c:v>
                </c:pt>
                <c:pt idx="179" formatCode="0.00E+00">
                  <c:v>5.2391040492499999E-2</c:v>
                </c:pt>
                <c:pt idx="180" formatCode="0.00E+00">
                  <c:v>5.2155039783100002E-2</c:v>
                </c:pt>
                <c:pt idx="181" formatCode="0.00E+00">
                  <c:v>5.1920762907799997E-2</c:v>
                </c:pt>
                <c:pt idx="182" formatCode="0.00E+00">
                  <c:v>5.1698209517599999E-2</c:v>
                </c:pt>
                <c:pt idx="183" formatCode="0.00E+00">
                  <c:v>5.14756598427E-2</c:v>
                </c:pt>
                <c:pt idx="184" formatCode="0.00E+00">
                  <c:v>5.1253113931299998E-2</c:v>
                </c:pt>
                <c:pt idx="185" formatCode="0.00E+00">
                  <c:v>5.1030571832900003E-2</c:v>
                </c:pt>
                <c:pt idx="186" formatCode="0.00E+00">
                  <c:v>5.08080335974E-2</c:v>
                </c:pt>
                <c:pt idx="187" formatCode="0.00E+00">
                  <c:v>5.0581438876900003E-2</c:v>
                </c:pt>
                <c:pt idx="188" formatCode="0.00E+00">
                  <c:v>5.0354550023000003E-2</c:v>
                </c:pt>
                <c:pt idx="189" formatCode="0.00E+00">
                  <c:v>5.01276658709E-2</c:v>
                </c:pt>
                <c:pt idx="190" formatCode="0.00E+00">
                  <c:v>4.9917372675699997E-2</c:v>
                </c:pt>
                <c:pt idx="191" formatCode="0.00E+00">
                  <c:v>4.9722112749700002E-2</c:v>
                </c:pt>
                <c:pt idx="192" formatCode="0.00E+00">
                  <c:v>4.9526859153499997E-2</c:v>
                </c:pt>
                <c:pt idx="193" formatCode="0.00E+00">
                  <c:v>4.9331899497200002E-2</c:v>
                </c:pt>
                <c:pt idx="194" formatCode="0.00E+00">
                  <c:v>4.9151781412699998E-2</c:v>
                </c:pt>
                <c:pt idx="195" formatCode="0.00E+00">
                  <c:v>4.8979325217100002E-2</c:v>
                </c:pt>
                <c:pt idx="196" formatCode="0.00E+00">
                  <c:v>4.8806878574399998E-2</c:v>
                </c:pt>
                <c:pt idx="197" formatCode="0.00E+00">
                  <c:v>4.8634441586100002E-2</c:v>
                </c:pt>
                <c:pt idx="198" formatCode="0.00E+00">
                  <c:v>4.8462014355399999E-2</c:v>
                </c:pt>
                <c:pt idx="199" formatCode="0.00E+00">
                  <c:v>4.8289596986699997E-2</c:v>
                </c:pt>
                <c:pt idx="200" formatCode="0.00E+00">
                  <c:v>4.81171895861E-2</c:v>
                </c:pt>
                <c:pt idx="201" formatCode="0.00E+00">
                  <c:v>4.7944792261199999E-2</c:v>
                </c:pt>
                <c:pt idx="202" formatCode="0.00E+00">
                  <c:v>4.7771914105700003E-2</c:v>
                </c:pt>
                <c:pt idx="203" formatCode="0.00E+00">
                  <c:v>4.7598719512699998E-2</c:v>
                </c:pt>
                <c:pt idx="204" formatCode="0.00E+00">
                  <c:v>4.7425547729300001E-2</c:v>
                </c:pt>
                <c:pt idx="205" formatCode="0.00E+00">
                  <c:v>4.7252399006100003E-2</c:v>
                </c:pt>
                <c:pt idx="206" formatCode="0.00E+00">
                  <c:v>4.7079273597800002E-2</c:v>
                </c:pt>
                <c:pt idx="207" formatCode="0.00E+00">
                  <c:v>4.6906171762400001E-2</c:v>
                </c:pt>
                <c:pt idx="208" formatCode="0.00E+00">
                  <c:v>4.6733093761800001E-2</c:v>
                </c:pt>
                <c:pt idx="209" formatCode="0.00E+00">
                  <c:v>4.6563237862500002E-2</c:v>
                </c:pt>
                <c:pt idx="210" formatCode="0.00E+00">
                  <c:v>4.6418218118000003E-2</c:v>
                </c:pt>
                <c:pt idx="211" formatCode="0.00E+00">
                  <c:v>4.6273206562700002E-2</c:v>
                </c:pt>
                <c:pt idx="212" formatCode="0.00E+00">
                  <c:v>4.6128203273600003E-2</c:v>
                </c:pt>
                <c:pt idx="213" formatCode="0.00E+00">
                  <c:v>4.5983208329199998E-2</c:v>
                </c:pt>
                <c:pt idx="214" formatCode="0.00E+00">
                  <c:v>4.5838221808399998E-2</c:v>
                </c:pt>
                <c:pt idx="215" formatCode="0.00E+00">
                  <c:v>4.56887819477E-2</c:v>
                </c:pt>
                <c:pt idx="216" formatCode="0.00E+00">
                  <c:v>4.5538198497700001E-2</c:v>
                </c:pt>
                <c:pt idx="217" formatCode="0.00E+00">
                  <c:v>4.5387615644700001E-2</c:v>
                </c:pt>
                <c:pt idx="218" formatCode="0.00E+00">
                  <c:v>4.5237033394800001E-2</c:v>
                </c:pt>
                <c:pt idx="219" formatCode="0.00E+00">
                  <c:v>4.5086451754000001E-2</c:v>
                </c:pt>
                <c:pt idx="220" formatCode="0.00E+00">
                  <c:v>4.4935870728299999E-2</c:v>
                </c:pt>
                <c:pt idx="221" formatCode="0.00E+00">
                  <c:v>4.4785290324100002E-2</c:v>
                </c:pt>
                <c:pt idx="222" formatCode="0.00E+00">
                  <c:v>4.4634710547499998E-2</c:v>
                </c:pt>
                <c:pt idx="223" formatCode="0.00E+00">
                  <c:v>4.4484670935100001E-2</c:v>
                </c:pt>
                <c:pt idx="224" formatCode="0.00E+00">
                  <c:v>4.4338816868000001E-2</c:v>
                </c:pt>
                <c:pt idx="225" formatCode="0.00E+00">
                  <c:v>4.4192970593200001E-2</c:v>
                </c:pt>
                <c:pt idx="226" formatCode="0.00E+00">
                  <c:v>4.4047132188099997E-2</c:v>
                </c:pt>
                <c:pt idx="227" formatCode="0.00E+00">
                  <c:v>4.3914124018200003E-2</c:v>
                </c:pt>
                <c:pt idx="228" formatCode="0.00E+00">
                  <c:v>4.3798159034500003E-2</c:v>
                </c:pt>
                <c:pt idx="229" formatCode="0.00E+00">
                  <c:v>4.3682202480699997E-2</c:v>
                </c:pt>
                <c:pt idx="230" formatCode="0.00E+00">
                  <c:v>4.35662544242E-2</c:v>
                </c:pt>
                <c:pt idx="231" formatCode="0.00E+00">
                  <c:v>4.3450314933E-2</c:v>
                </c:pt>
                <c:pt idx="232" formatCode="0.00E+00">
                  <c:v>4.3334384075800002E-2</c:v>
                </c:pt>
                <c:pt idx="233" formatCode="0.00E+00">
                  <c:v>4.32184619221E-2</c:v>
                </c:pt>
                <c:pt idx="234" formatCode="0.00E+00">
                  <c:v>4.3102548542199998E-2</c:v>
                </c:pt>
                <c:pt idx="235" formatCode="0.00E+00">
                  <c:v>4.2986644007000002E-2</c:v>
                </c:pt>
                <c:pt idx="236" formatCode="0.00E+00">
                  <c:v>4.28707483882E-2</c:v>
                </c:pt>
                <c:pt idx="237" formatCode="0.00E+00">
                  <c:v>4.2754861758400001E-2</c:v>
                </c:pt>
                <c:pt idx="238" formatCode="0.00E+00">
                  <c:v>4.2638688101699997E-2</c:v>
                </c:pt>
                <c:pt idx="239" formatCode="0.00E+00">
                  <c:v>4.2524611995299999E-2</c:v>
                </c:pt>
                <c:pt idx="240" formatCode="0.00E+00">
                  <c:v>4.24107670147E-2</c:v>
                </c:pt>
                <c:pt idx="241" formatCode="0.00E+00">
                  <c:v>4.22972086932E-2</c:v>
                </c:pt>
                <c:pt idx="242" formatCode="0.00E+00">
                  <c:v>4.2183651301199998E-2</c:v>
                </c:pt>
                <c:pt idx="243" formatCode="0.00E+00">
                  <c:v>4.2070094846200001E-2</c:v>
                </c:pt>
                <c:pt idx="244" formatCode="0.00E+00">
                  <c:v>4.1956539335900003E-2</c:v>
                </c:pt>
                <c:pt idx="245" formatCode="0.00E+00">
                  <c:v>4.1842984777900001E-2</c:v>
                </c:pt>
                <c:pt idx="246" formatCode="0.00E+00">
                  <c:v>4.1729431180100002E-2</c:v>
                </c:pt>
                <c:pt idx="247" formatCode="0.00E+00">
                  <c:v>4.1615878550199999E-2</c:v>
                </c:pt>
                <c:pt idx="248" formatCode="0.00E+00">
                  <c:v>4.1502326896200002E-2</c:v>
                </c:pt>
                <c:pt idx="249" formatCode="0.00E+00">
                  <c:v>4.1388776226199998E-2</c:v>
                </c:pt>
                <c:pt idx="250" formatCode="0.00E+00">
                  <c:v>4.1275226548199997E-2</c:v>
                </c:pt>
                <c:pt idx="251" formatCode="0.00E+00">
                  <c:v>4.1161677870499999E-2</c:v>
                </c:pt>
                <c:pt idx="252" formatCode="0.00E+00">
                  <c:v>4.1056337636900003E-2</c:v>
                </c:pt>
                <c:pt idx="253" formatCode="0.00E+00">
                  <c:v>4.0951659190200003E-2</c:v>
                </c:pt>
                <c:pt idx="254" formatCode="0.00E+00">
                  <c:v>4.0846985559200001E-2</c:v>
                </c:pt>
                <c:pt idx="255" formatCode="0.00E+00">
                  <c:v>4.0742316781200001E-2</c:v>
                </c:pt>
                <c:pt idx="256" formatCode="0.00E+00">
                  <c:v>4.0637652893699999E-2</c:v>
                </c:pt>
                <c:pt idx="257" formatCode="0.00E+00">
                  <c:v>4.0532993934399998E-2</c:v>
                </c:pt>
                <c:pt idx="258" formatCode="0.00E+00">
                  <c:v>4.04283399418E-2</c:v>
                </c:pt>
                <c:pt idx="259" formatCode="0.00E+00">
                  <c:v>4.0323690954399999E-2</c:v>
                </c:pt>
                <c:pt idx="260" formatCode="0.00E+00">
                  <c:v>4.0219047011300003E-2</c:v>
                </c:pt>
                <c:pt idx="261" formatCode="0.00E+00">
                  <c:v>4.0114408152100003E-2</c:v>
                </c:pt>
                <c:pt idx="262" formatCode="0.00E+00">
                  <c:v>4.0009774416600002E-2</c:v>
                </c:pt>
                <c:pt idx="263" formatCode="0.00E+00">
                  <c:v>3.9905145844999997E-2</c:v>
                </c:pt>
                <c:pt idx="264" formatCode="0.00E+00">
                  <c:v>3.9800522478199998E-2</c:v>
                </c:pt>
                <c:pt idx="265" formatCode="0.00E+00">
                  <c:v>3.9695904357299999E-2</c:v>
                </c:pt>
                <c:pt idx="266" formatCode="0.00E+00">
                  <c:v>3.95912915239E-2</c:v>
                </c:pt>
                <c:pt idx="267" formatCode="0.00E+00">
                  <c:v>3.9486684019899999E-2</c:v>
                </c:pt>
                <c:pt idx="268" formatCode="0.00E+00">
                  <c:v>3.93811658981E-2</c:v>
                </c:pt>
                <c:pt idx="269" formatCode="0.00E+00">
                  <c:v>3.9275480465799997E-2</c:v>
                </c:pt>
                <c:pt idx="270" formatCode="0.00E+00">
                  <c:v>3.9169800090700001E-2</c:v>
                </c:pt>
                <c:pt idx="271" formatCode="0.00E+00">
                  <c:v>3.9064124813999998E-2</c:v>
                </c:pt>
                <c:pt idx="272" formatCode="0.00E+00">
                  <c:v>3.8958454677099998E-2</c:v>
                </c:pt>
                <c:pt idx="273" formatCode="0.00E+00">
                  <c:v>3.8852789721899997E-2</c:v>
                </c:pt>
                <c:pt idx="274" formatCode="0.00E+00">
                  <c:v>3.8747129990899999E-2</c:v>
                </c:pt>
                <c:pt idx="275" formatCode="0.00E+00">
                  <c:v>3.8641475526899997E-2</c:v>
                </c:pt>
                <c:pt idx="276" formatCode="0.00E+00">
                  <c:v>3.8536466252699998E-2</c:v>
                </c:pt>
                <c:pt idx="277" formatCode="0.00E+00">
                  <c:v>3.8441747627500002E-2</c:v>
                </c:pt>
                <c:pt idx="278" formatCode="0.00E+00">
                  <c:v>3.83463453621E-2</c:v>
                </c:pt>
                <c:pt idx="279" formatCode="0.00E+00">
                  <c:v>3.8250949768000003E-2</c:v>
                </c:pt>
                <c:pt idx="280" formatCode="0.00E+00">
                  <c:v>3.8155560895200002E-2</c:v>
                </c:pt>
                <c:pt idx="281" formatCode="0.00E+00">
                  <c:v>3.8060178794199997E-2</c:v>
                </c:pt>
                <c:pt idx="282" formatCode="0.00E+00">
                  <c:v>3.7964803516100001E-2</c:v>
                </c:pt>
                <c:pt idx="283" formatCode="0.00E+00">
                  <c:v>3.7869435112399999E-2</c:v>
                </c:pt>
                <c:pt idx="284" formatCode="0.00E+00">
                  <c:v>3.7774073635099999E-2</c:v>
                </c:pt>
                <c:pt idx="285" formatCode="0.00E+00">
                  <c:v>3.7678719137000001E-2</c:v>
                </c:pt>
                <c:pt idx="286" formatCode="0.00E+00">
                  <c:v>3.7583371671000003E-2</c:v>
                </c:pt>
                <c:pt idx="287" formatCode="0.00E+00">
                  <c:v>3.7488031290899997E-2</c:v>
                </c:pt>
                <c:pt idx="288" formatCode="0.00E+00">
                  <c:v>3.7392698050900001E-2</c:v>
                </c:pt>
                <c:pt idx="289" formatCode="0.00E+00">
                  <c:v>3.7297372005600002E-2</c:v>
                </c:pt>
                <c:pt idx="290" formatCode="0.00E+00">
                  <c:v>3.7202053210499998E-2</c:v>
                </c:pt>
                <c:pt idx="291" formatCode="0.00E+00">
                  <c:v>3.7104803162899998E-2</c:v>
                </c:pt>
                <c:pt idx="292" formatCode="0.00E+00">
                  <c:v>3.6998931989900001E-2</c:v>
                </c:pt>
                <c:pt idx="293" formatCode="0.00E+00">
                  <c:v>3.6893069014400003E-2</c:v>
                </c:pt>
                <c:pt idx="294" formatCode="0.00E+00">
                  <c:v>3.6787214307099997E-2</c:v>
                </c:pt>
                <c:pt idx="295" formatCode="0.00E+00">
                  <c:v>3.6681367939600001E-2</c:v>
                </c:pt>
                <c:pt idx="296" formatCode="0.00E+00">
                  <c:v>3.6575529984299998E-2</c:v>
                </c:pt>
                <c:pt idx="297" formatCode="0.00E+00">
                  <c:v>3.6468748839600003E-2</c:v>
                </c:pt>
                <c:pt idx="298" formatCode="0.00E+00">
                  <c:v>3.6360962299400001E-2</c:v>
                </c:pt>
                <c:pt idx="299" formatCode="0.00E+00">
                  <c:v>3.62531821074E-2</c:v>
                </c:pt>
                <c:pt idx="300" formatCode="0.00E+00">
                  <c:v>3.6145408320299999E-2</c:v>
                </c:pt>
                <c:pt idx="301" formatCode="0.00E+00">
                  <c:v>3.6037640995600001E-2</c:v>
                </c:pt>
                <c:pt idx="302" formatCode="0.00E+00">
                  <c:v>3.5925627876000003E-2</c:v>
                </c:pt>
                <c:pt idx="303" formatCode="0.00E+00">
                  <c:v>3.5812842504700002E-2</c:v>
                </c:pt>
                <c:pt idx="304" formatCode="0.00E+00">
                  <c:v>3.5700059159E-2</c:v>
                </c:pt>
                <c:pt idx="305" formatCode="0.00E+00">
                  <c:v>3.5587277857999998E-2</c:v>
                </c:pt>
                <c:pt idx="306" formatCode="0.00E+00">
                  <c:v>3.5474498621299998E-2</c:v>
                </c:pt>
                <c:pt idx="307" formatCode="0.00E+00">
                  <c:v>3.5361721468700001E-2</c:v>
                </c:pt>
                <c:pt idx="308" formatCode="0.00E+00">
                  <c:v>3.52489464201E-2</c:v>
                </c:pt>
                <c:pt idx="309" formatCode="0.00E+00">
                  <c:v>3.5136690093499998E-2</c:v>
                </c:pt>
                <c:pt idx="310" formatCode="0.00E+00">
                  <c:v>3.5024572652799998E-2</c:v>
                </c:pt>
                <c:pt idx="311" formatCode="0.00E+00">
                  <c:v>3.4912463321499998E-2</c:v>
                </c:pt>
                <c:pt idx="312" formatCode="0.00E+00">
                  <c:v>3.4800362177799998E-2</c:v>
                </c:pt>
                <c:pt idx="313" formatCode="0.00E+00">
                  <c:v>3.46882693013E-2</c:v>
                </c:pt>
                <c:pt idx="314" formatCode="0.00E+00">
                  <c:v>3.45808215248E-2</c:v>
                </c:pt>
                <c:pt idx="315" formatCode="0.00E+00">
                  <c:v>3.44864573891E-2</c:v>
                </c:pt>
                <c:pt idx="316" formatCode="0.00E+00">
                  <c:v>3.439253338E-2</c:v>
                </c:pt>
                <c:pt idx="317" formatCode="0.00E+00">
                  <c:v>3.4318088295599999E-2</c:v>
                </c:pt>
                <c:pt idx="318" formatCode="0.00E+00">
                  <c:v>3.4243645619999999E-2</c:v>
                </c:pt>
                <c:pt idx="319" formatCode="0.00E+00">
                  <c:v>3.4169205368900002E-2</c:v>
                </c:pt>
                <c:pt idx="320" formatCode="0.00E+00">
                  <c:v>3.4094767558300001E-2</c:v>
                </c:pt>
                <c:pt idx="321" formatCode="0.00E+00">
                  <c:v>3.4020332204100001E-2</c:v>
                </c:pt>
                <c:pt idx="322" formatCode="0.00E+00">
                  <c:v>3.3945899322599997E-2</c:v>
                </c:pt>
                <c:pt idx="323" formatCode="0.00E+00">
                  <c:v>3.3871468930000002E-2</c:v>
                </c:pt>
                <c:pt idx="324" formatCode="0.00E+00">
                  <c:v>3.3796515178299999E-2</c:v>
                </c:pt>
                <c:pt idx="325" formatCode="0.00E+00">
                  <c:v>3.3721036638400002E-2</c:v>
                </c:pt>
                <c:pt idx="326" formatCode="0.00E+00">
                  <c:v>3.3645564246099997E-2</c:v>
                </c:pt>
                <c:pt idx="327" formatCode="0.00E+00">
                  <c:v>3.3570098042900003E-2</c:v>
                </c:pt>
                <c:pt idx="328" formatCode="0.00E+00">
                  <c:v>3.3494638070700002E-2</c:v>
                </c:pt>
                <c:pt idx="329" formatCode="0.00E+00">
                  <c:v>3.3419184371599998E-2</c:v>
                </c:pt>
                <c:pt idx="330" formatCode="0.00E+00">
                  <c:v>3.3343736988300003E-2</c:v>
                </c:pt>
                <c:pt idx="331" formatCode="0.00E+00">
                  <c:v>3.3268295963600002E-2</c:v>
                </c:pt>
                <c:pt idx="332" formatCode="0.00E+00">
                  <c:v>3.3194477154599999E-2</c:v>
                </c:pt>
                <c:pt idx="333" formatCode="0.00E+00">
                  <c:v>3.3121007924099999E-2</c:v>
                </c:pt>
                <c:pt idx="334" formatCode="0.00E+00">
                  <c:v>3.3047552871699998E-2</c:v>
                </c:pt>
                <c:pt idx="335" formatCode="0.00E+00">
                  <c:v>3.2974112092199998E-2</c:v>
                </c:pt>
                <c:pt idx="336" formatCode="0.00E+00">
                  <c:v>3.2900685681199998E-2</c:v>
                </c:pt>
                <c:pt idx="337" formatCode="0.00E+00">
                  <c:v>3.2818544869299998E-2</c:v>
                </c:pt>
                <c:pt idx="338" formatCode="0.00E+00">
                  <c:v>3.2735698367799999E-2</c:v>
                </c:pt>
                <c:pt idx="339" formatCode="0.00E+00">
                  <c:v>3.26579369878E-2</c:v>
                </c:pt>
                <c:pt idx="340" formatCode="0.00E+00">
                  <c:v>3.2580180349499999E-2</c:v>
                </c:pt>
                <c:pt idx="341" formatCode="0.00E+00">
                  <c:v>3.2502428486800003E-2</c:v>
                </c:pt>
                <c:pt idx="342" formatCode="0.00E+00">
                  <c:v>3.2424681434199999E-2</c:v>
                </c:pt>
                <c:pt idx="343" formatCode="0.00E+00">
                  <c:v>3.2346939226299998E-2</c:v>
                </c:pt>
                <c:pt idx="344" formatCode="0.00E+00">
                  <c:v>3.2269201898100001E-2</c:v>
                </c:pt>
                <c:pt idx="345" formatCode="0.00E+00">
                  <c:v>3.21894586254E-2</c:v>
                </c:pt>
                <c:pt idx="346" formatCode="0.00E+00">
                  <c:v>3.2098073596600003E-2</c:v>
                </c:pt>
                <c:pt idx="347" formatCode="0.00E+00">
                  <c:v>3.2006695441600001E-2</c:v>
                </c:pt>
                <c:pt idx="348" formatCode="0.00E+00">
                  <c:v>3.19153242194E-2</c:v>
                </c:pt>
                <c:pt idx="349" formatCode="0.00E+00">
                  <c:v>3.1823959989799998E-2</c:v>
                </c:pt>
                <c:pt idx="350" formatCode="0.00E+00">
                  <c:v>3.1732602813100003E-2</c:v>
                </c:pt>
                <c:pt idx="351" formatCode="0.00E+00">
                  <c:v>3.1641252750400001E-2</c:v>
                </c:pt>
                <c:pt idx="352" formatCode="0.00E+00">
                  <c:v>3.1549909863599998E-2</c:v>
                </c:pt>
                <c:pt idx="353" formatCode="0.00E+00">
                  <c:v>3.1458574215100003E-2</c:v>
                </c:pt>
                <c:pt idx="354" formatCode="0.00E+00">
                  <c:v>3.1367245868099997E-2</c:v>
                </c:pt>
                <c:pt idx="355" formatCode="0.00E+00">
                  <c:v>3.1275924886700002E-2</c:v>
                </c:pt>
                <c:pt idx="356" formatCode="0.00E+00">
                  <c:v>3.11846113355E-2</c:v>
                </c:pt>
                <c:pt idx="357" formatCode="0.00E+00">
                  <c:v>3.1093305280000001E-2</c:v>
                </c:pt>
                <c:pt idx="358" formatCode="0.00E+00">
                  <c:v>3.1002006786399999E-2</c:v>
                </c:pt>
                <c:pt idx="359" formatCode="0.00E+00">
                  <c:v>3.0909525609599999E-2</c:v>
                </c:pt>
                <c:pt idx="360" formatCode="0.00E+00">
                  <c:v>3.0836619539999999E-2</c:v>
                </c:pt>
                <c:pt idx="361" formatCode="0.00E+00">
                  <c:v>3.0765195816399998E-2</c:v>
                </c:pt>
                <c:pt idx="362" formatCode="0.00E+00">
                  <c:v>3.0694492407E-2</c:v>
                </c:pt>
                <c:pt idx="363" formatCode="0.00E+00">
                  <c:v>3.0623789722699999E-2</c:v>
                </c:pt>
                <c:pt idx="364" formatCode="0.00E+00">
                  <c:v>3.0553087768699999E-2</c:v>
                </c:pt>
                <c:pt idx="365" formatCode="0.00E+00">
                  <c:v>3.0482386549800001E-2</c:v>
                </c:pt>
                <c:pt idx="366" formatCode="0.00E+00">
                  <c:v>3.0411686071400001E-2</c:v>
                </c:pt>
                <c:pt idx="367" formatCode="0.00E+00">
                  <c:v>3.0340986338499999E-2</c:v>
                </c:pt>
                <c:pt idx="368" formatCode="0.00E+00">
                  <c:v>3.02702873564E-2</c:v>
                </c:pt>
                <c:pt idx="369" formatCode="0.00E+00">
                  <c:v>3.0199589130399999E-2</c:v>
                </c:pt>
                <c:pt idx="370" formatCode="0.00E+00">
                  <c:v>3.01288916657E-2</c:v>
                </c:pt>
                <c:pt idx="371" formatCode="0.00E+00">
                  <c:v>3.00581949678E-2</c:v>
                </c:pt>
                <c:pt idx="372" formatCode="0.00E+00">
                  <c:v>2.9987499042000001E-2</c:v>
                </c:pt>
                <c:pt idx="373" formatCode="0.00E+00">
                  <c:v>2.9916803894000001E-2</c:v>
                </c:pt>
                <c:pt idx="374" formatCode="0.00E+00">
                  <c:v>2.9846109529099999E-2</c:v>
                </c:pt>
                <c:pt idx="375" formatCode="0.00E+00">
                  <c:v>2.9775415952900001E-2</c:v>
                </c:pt>
                <c:pt idx="376" formatCode="0.00E+00">
                  <c:v>2.9704723171100001E-2</c:v>
                </c:pt>
                <c:pt idx="377" formatCode="0.00E+00">
                  <c:v>2.9634031189400001E-2</c:v>
                </c:pt>
                <c:pt idx="378" formatCode="0.00E+00">
                  <c:v>2.9567924818599999E-2</c:v>
                </c:pt>
                <c:pt idx="379" formatCode="0.00E+00">
                  <c:v>2.95020289091E-2</c:v>
                </c:pt>
                <c:pt idx="380" formatCode="0.00E+00">
                  <c:v>2.9434360452799999E-2</c:v>
                </c:pt>
                <c:pt idx="381" formatCode="0.00E+00">
                  <c:v>2.93681063577E-2</c:v>
                </c:pt>
                <c:pt idx="382" formatCode="0.00E+00">
                  <c:v>2.9298579735899999E-2</c:v>
                </c:pt>
                <c:pt idx="383" formatCode="0.00E+00">
                  <c:v>2.9229055764900001E-2</c:v>
                </c:pt>
                <c:pt idx="384" formatCode="0.00E+00">
                  <c:v>2.9159534463699999E-2</c:v>
                </c:pt>
                <c:pt idx="385" formatCode="0.00E+00">
                  <c:v>2.9090015851499999E-2</c:v>
                </c:pt>
                <c:pt idx="386" formatCode="0.00E+00">
                  <c:v>2.90204999476E-2</c:v>
                </c:pt>
                <c:pt idx="387" formatCode="0.00E+00">
                  <c:v>2.8950986771500001E-2</c:v>
                </c:pt>
                <c:pt idx="388" formatCode="0.00E+00">
                  <c:v>2.8881476343E-2</c:v>
                </c:pt>
                <c:pt idx="389" formatCode="0.00E+00">
                  <c:v>2.8811968681799999E-2</c:v>
                </c:pt>
                <c:pt idx="390" formatCode="0.00E+00">
                  <c:v>2.8742463808E-2</c:v>
                </c:pt>
                <c:pt idx="391" formatCode="0.00E+00">
                  <c:v>2.86729617421E-2</c:v>
                </c:pt>
                <c:pt idx="392" formatCode="0.00E+00">
                  <c:v>2.8603462504300001E-2</c:v>
                </c:pt>
                <c:pt idx="393" formatCode="0.00E+00">
                  <c:v>2.8533966115399999E-2</c:v>
                </c:pt>
                <c:pt idx="394" formatCode="0.00E+00">
                  <c:v>2.84644725962E-2</c:v>
                </c:pt>
                <c:pt idx="395" formatCode="0.00E+00">
                  <c:v>2.83949819678E-2</c:v>
                </c:pt>
                <c:pt idx="396" formatCode="0.00E+00">
                  <c:v>2.8325494251600001E-2</c:v>
                </c:pt>
                <c:pt idx="397" formatCode="0.00E+00">
                  <c:v>2.8260927813900001E-2</c:v>
                </c:pt>
                <c:pt idx="398" formatCode="0.00E+00">
                  <c:v>2.81999398055E-2</c:v>
                </c:pt>
                <c:pt idx="399" formatCode="0.00E+00">
                  <c:v>2.8138954695800002E-2</c:v>
                </c:pt>
                <c:pt idx="400" formatCode="0.00E+00">
                  <c:v>2.8077972503600002E-2</c:v>
                </c:pt>
                <c:pt idx="401" formatCode="0.00E+00">
                  <c:v>2.80169932478E-2</c:v>
                </c:pt>
                <c:pt idx="402" formatCode="0.00E+00">
                  <c:v>2.7956016947899998E-2</c:v>
                </c:pt>
                <c:pt idx="403" formatCode="0.00E+00">
                  <c:v>2.7895043623E-2</c:v>
                </c:pt>
                <c:pt idx="404" formatCode="0.00E+00">
                  <c:v>2.78340732928E-2</c:v>
                </c:pt>
                <c:pt idx="405" formatCode="0.00E+00">
                  <c:v>2.7773519123099999E-2</c:v>
                </c:pt>
                <c:pt idx="406" formatCode="0.00E+00">
                  <c:v>2.7714082672300001E-2</c:v>
                </c:pt>
                <c:pt idx="407" formatCode="0.00E+00">
                  <c:v>2.7654656405400001E-2</c:v>
                </c:pt>
                <c:pt idx="408" formatCode="0.00E+00">
                  <c:v>2.75952403884E-2</c:v>
                </c:pt>
                <c:pt idx="409" formatCode="0.00E+00">
                  <c:v>2.75358346876E-2</c:v>
                </c:pt>
                <c:pt idx="410" formatCode="0.00E+00">
                  <c:v>2.7476439369800001E-2</c:v>
                </c:pt>
                <c:pt idx="411" formatCode="0.00E+00">
                  <c:v>2.74170545026E-2</c:v>
                </c:pt>
                <c:pt idx="412" formatCode="0.00E+00">
                  <c:v>2.7357680153899999E-2</c:v>
                </c:pt>
                <c:pt idx="413" formatCode="0.00E+00">
                  <c:v>2.7298316392500001E-2</c:v>
                </c:pt>
                <c:pt idx="414" formatCode="0.00E+00">
                  <c:v>2.7238963287600001E-2</c:v>
                </c:pt>
                <c:pt idx="415" formatCode="0.00E+00">
                  <c:v>2.7179620908999998E-2</c:v>
                </c:pt>
                <c:pt idx="416" formatCode="0.00E+00">
                  <c:v>2.7120289326999999E-2</c:v>
                </c:pt>
                <c:pt idx="417" formatCode="0.00E+00">
                  <c:v>2.70609686127E-2</c:v>
                </c:pt>
                <c:pt idx="418" formatCode="0.00E+00">
                  <c:v>2.70012996114E-2</c:v>
                </c:pt>
                <c:pt idx="419" formatCode="0.00E+00">
                  <c:v>2.6948349837799999E-2</c:v>
                </c:pt>
                <c:pt idx="420" formatCode="0.00E+00">
                  <c:v>2.6899390531999998E-2</c:v>
                </c:pt>
                <c:pt idx="421" formatCode="0.00E+00">
                  <c:v>2.6850431599499999E-2</c:v>
                </c:pt>
                <c:pt idx="422" formatCode="0.00E+00">
                  <c:v>2.68014730423E-2</c:v>
                </c:pt>
                <c:pt idx="423" formatCode="0.00E+00">
                  <c:v>2.67525148626E-2</c:v>
                </c:pt>
                <c:pt idx="424" formatCode="0.00E+00">
                  <c:v>2.6703557062500001E-2</c:v>
                </c:pt>
                <c:pt idx="425" formatCode="0.00E+00">
                  <c:v>2.66545996439E-2</c:v>
                </c:pt>
                <c:pt idx="426" formatCode="0.00E+00">
                  <c:v>2.6605642608999999E-2</c:v>
                </c:pt>
                <c:pt idx="427" formatCode="0.00E+00">
                  <c:v>2.655668596E-2</c:v>
                </c:pt>
                <c:pt idx="428" formatCode="0.00E+00">
                  <c:v>2.6507729699000001E-2</c:v>
                </c:pt>
                <c:pt idx="429" formatCode="0.00E+00">
                  <c:v>2.6458773828E-2</c:v>
                </c:pt>
                <c:pt idx="430" formatCode="0.00E+00">
                  <c:v>2.64098183494E-2</c:v>
                </c:pt>
                <c:pt idx="431" formatCode="0.00E+00">
                  <c:v>2.6360863265299999E-2</c:v>
                </c:pt>
                <c:pt idx="432" formatCode="0.00E+00">
                  <c:v>2.6311908577800001E-2</c:v>
                </c:pt>
                <c:pt idx="433" formatCode="0.00E+00">
                  <c:v>2.6262954289299999E-2</c:v>
                </c:pt>
                <c:pt idx="434" formatCode="0.00E+00">
                  <c:v>2.6214000401900001E-2</c:v>
                </c:pt>
                <c:pt idx="435" formatCode="0.00E+00">
                  <c:v>2.61650469178E-2</c:v>
                </c:pt>
                <c:pt idx="436" formatCode="0.00E+00">
                  <c:v>2.6125932884499999E-2</c:v>
                </c:pt>
                <c:pt idx="437" formatCode="0.00E+00">
                  <c:v>2.6088770387299998E-2</c:v>
                </c:pt>
                <c:pt idx="438" formatCode="0.00E+00">
                  <c:v>2.60516119825E-2</c:v>
                </c:pt>
                <c:pt idx="439" formatCode="0.00E+00">
                  <c:v>2.6014457687599999E-2</c:v>
                </c:pt>
                <c:pt idx="440" formatCode="0.00E+00">
                  <c:v>2.5977307520199999E-2</c:v>
                </c:pt>
                <c:pt idx="441" formatCode="0.00E+00">
                  <c:v>2.5940161498099999E-2</c:v>
                </c:pt>
                <c:pt idx="442" formatCode="0.00E+00">
                  <c:v>2.5903019639100001E-2</c:v>
                </c:pt>
                <c:pt idx="443" formatCode="0.00E+00">
                  <c:v>2.5865881961099998E-2</c:v>
                </c:pt>
                <c:pt idx="444" formatCode="0.00E+00">
                  <c:v>2.5828748482200001E-2</c:v>
                </c:pt>
                <c:pt idx="445" formatCode="0.00E+00">
                  <c:v>2.5791619220499998E-2</c:v>
                </c:pt>
                <c:pt idx="446" formatCode="0.00E+00">
                  <c:v>2.5754494194299999E-2</c:v>
                </c:pt>
                <c:pt idx="447" formatCode="0.00E+00">
                  <c:v>2.5720815395800001E-2</c:v>
                </c:pt>
                <c:pt idx="448" formatCode="0.00E+00">
                  <c:v>2.5689976617299999E-2</c:v>
                </c:pt>
                <c:pt idx="449" formatCode="0.00E+00">
                  <c:v>2.56591502965E-2</c:v>
                </c:pt>
                <c:pt idx="450" formatCode="0.00E+00">
                  <c:v>2.5628336478299998E-2</c:v>
                </c:pt>
                <c:pt idx="451" formatCode="0.00E+00">
                  <c:v>2.55975352081E-2</c:v>
                </c:pt>
                <c:pt idx="452" formatCode="0.00E+00">
                  <c:v>2.5566746530999999E-2</c:v>
                </c:pt>
                <c:pt idx="453" formatCode="0.00E+00">
                  <c:v>2.5535970492600001E-2</c:v>
                </c:pt>
                <c:pt idx="454" formatCode="0.00E+00">
                  <c:v>2.5505207138800001E-2</c:v>
                </c:pt>
                <c:pt idx="455" formatCode="0.00E+00">
                  <c:v>2.5473767848100001E-2</c:v>
                </c:pt>
                <c:pt idx="456" formatCode="0.00E+00">
                  <c:v>2.5438169415499999E-2</c:v>
                </c:pt>
                <c:pt idx="457" formatCode="0.00E+00">
                  <c:v>2.54025797958E-2</c:v>
                </c:pt>
                <c:pt idx="458" formatCode="0.00E+00">
                  <c:v>2.5366999026300002E-2</c:v>
                </c:pt>
                <c:pt idx="459" formatCode="0.00E+00">
                  <c:v>2.5331427144199999E-2</c:v>
                </c:pt>
                <c:pt idx="460" formatCode="0.00E+00">
                  <c:v>2.5297215278900002E-2</c:v>
                </c:pt>
                <c:pt idx="461" formatCode="0.00E+00">
                  <c:v>2.5269682013700001E-2</c:v>
                </c:pt>
                <c:pt idx="462" formatCode="0.00E+00">
                  <c:v>2.5242153184099999E-2</c:v>
                </c:pt>
                <c:pt idx="463" formatCode="0.00E+00">
                  <c:v>2.5214628804500001E-2</c:v>
                </c:pt>
                <c:pt idx="464" formatCode="0.00E+00">
                  <c:v>2.5187108889700001E-2</c:v>
                </c:pt>
                <c:pt idx="465" formatCode="0.00E+00">
                  <c:v>2.5159593454200001E-2</c:v>
                </c:pt>
                <c:pt idx="466" formatCode="0.00E+00">
                  <c:v>2.51320825128E-2</c:v>
                </c:pt>
                <c:pt idx="467" formatCode="0.00E+00">
                  <c:v>2.5104505737200002E-2</c:v>
                </c:pt>
                <c:pt idx="468" formatCode="0.00E+00">
                  <c:v>2.5073909545300001E-2</c:v>
                </c:pt>
                <c:pt idx="469" formatCode="0.00E+00">
                  <c:v>2.5043313895900001E-2</c:v>
                </c:pt>
                <c:pt idx="470" formatCode="0.00E+00">
                  <c:v>2.5012718791000001E-2</c:v>
                </c:pt>
                <c:pt idx="471" formatCode="0.00E+00">
                  <c:v>2.49821242325E-2</c:v>
                </c:pt>
                <c:pt idx="472" formatCode="0.00E+00">
                  <c:v>2.4951530222500001E-2</c:v>
                </c:pt>
                <c:pt idx="473" formatCode="0.00E+00">
                  <c:v>2.4920936762900001E-2</c:v>
                </c:pt>
                <c:pt idx="474" formatCode="0.00E+00">
                  <c:v>2.4891592604499999E-2</c:v>
                </c:pt>
                <c:pt idx="475" formatCode="0.00E+00">
                  <c:v>2.4870989067900001E-2</c:v>
                </c:pt>
                <c:pt idx="476" formatCode="0.00E+00">
                  <c:v>2.4850394553100001E-2</c:v>
                </c:pt>
                <c:pt idx="477" formatCode="0.00E+00">
                  <c:v>2.4829809082500001E-2</c:v>
                </c:pt>
                <c:pt idx="478" formatCode="0.00E+00">
                  <c:v>2.4809232678699999E-2</c:v>
                </c:pt>
                <c:pt idx="479" formatCode="0.00E+00">
                  <c:v>2.4788608875E-2</c:v>
                </c:pt>
                <c:pt idx="480" formatCode="0.00E+00">
                  <c:v>2.4767373775899999E-2</c:v>
                </c:pt>
                <c:pt idx="481" formatCode="0.00E+00">
                  <c:v>2.4746143367600001E-2</c:v>
                </c:pt>
                <c:pt idx="482" formatCode="0.00E+00">
                  <c:v>2.4724917661999999E-2</c:v>
                </c:pt>
                <c:pt idx="483" formatCode="0.00E+00">
                  <c:v>2.4703696671499999E-2</c:v>
                </c:pt>
                <c:pt idx="484" formatCode="0.00E+00">
                  <c:v>2.4682480408000002E-2</c:v>
                </c:pt>
                <c:pt idx="485" formatCode="0.00E+00">
                  <c:v>2.4661268883899998E-2</c:v>
                </c:pt>
                <c:pt idx="486" formatCode="0.00E+00">
                  <c:v>2.4640062111400001E-2</c:v>
                </c:pt>
                <c:pt idx="487" formatCode="0.00E+00">
                  <c:v>2.4618860102700001E-2</c:v>
                </c:pt>
                <c:pt idx="488" formatCode="0.00E+00">
                  <c:v>2.4601270167400002E-2</c:v>
                </c:pt>
                <c:pt idx="489" formatCode="0.00E+00">
                  <c:v>2.45964320276E-2</c:v>
                </c:pt>
                <c:pt idx="490" formatCode="0.00E+00">
                  <c:v>2.459159617E-2</c:v>
                </c:pt>
                <c:pt idx="491" formatCode="0.00E+00">
                  <c:v>2.4586762595800001E-2</c:v>
                </c:pt>
                <c:pt idx="492" formatCode="0.00E+00">
                  <c:v>2.45819313064E-2</c:v>
                </c:pt>
                <c:pt idx="493" formatCode="0.00E+00">
                  <c:v>2.45771023032E-2</c:v>
                </c:pt>
                <c:pt idx="494" formatCode="0.00E+00">
                  <c:v>2.4572275587400001E-2</c:v>
                </c:pt>
                <c:pt idx="495" formatCode="0.00E+00">
                  <c:v>2.4567451160599999E-2</c:v>
                </c:pt>
                <c:pt idx="496" formatCode="0.00E+00">
                  <c:v>2.4562629023999999E-2</c:v>
                </c:pt>
                <c:pt idx="497" formatCode="0.00E+00">
                  <c:v>2.4557809178899999E-2</c:v>
                </c:pt>
                <c:pt idx="498" formatCode="0.00E+00">
                  <c:v>2.4552991626700001E-2</c:v>
                </c:pt>
                <c:pt idx="499" formatCode="0.00E+00">
                  <c:v>2.4548176368799999E-2</c:v>
                </c:pt>
                <c:pt idx="500" formatCode="0.00E+00">
                  <c:v>2.4543363406499999E-2</c:v>
                </c:pt>
                <c:pt idx="501" formatCode="0.00E+00">
                  <c:v>2.4538552741099999E-2</c:v>
                </c:pt>
                <c:pt idx="502" formatCode="0.00E+00">
                  <c:v>2.4533259486600002E-2</c:v>
                </c:pt>
                <c:pt idx="503" formatCode="0.00E+00">
                  <c:v>2.4527677631499999E-2</c:v>
                </c:pt>
                <c:pt idx="504" formatCode="0.00E+00">
                  <c:v>2.4522099800600002E-2</c:v>
                </c:pt>
                <c:pt idx="505" formatCode="0.00E+00">
                  <c:v>2.4516525996600001E-2</c:v>
                </c:pt>
                <c:pt idx="506" formatCode="0.00E+00">
                  <c:v>2.4510956222300002E-2</c:v>
                </c:pt>
                <c:pt idx="507" formatCode="0.00E+00">
                  <c:v>2.4504107100500001E-2</c:v>
                </c:pt>
                <c:pt idx="508" formatCode="0.00E+00">
                  <c:v>2.4495690640500001E-2</c:v>
                </c:pt>
                <c:pt idx="509" formatCode="0.00E+00">
                  <c:v>2.44911114224E-2</c:v>
                </c:pt>
                <c:pt idx="510" formatCode="0.00E+00">
                  <c:v>2.44918003784E-2</c:v>
                </c:pt>
                <c:pt idx="511" formatCode="0.00E+00">
                  <c:v>2.4494094703399999E-2</c:v>
                </c:pt>
                <c:pt idx="512" formatCode="0.00E+00">
                  <c:v>2.4495857880800002E-2</c:v>
                </c:pt>
                <c:pt idx="513" formatCode="0.00E+00">
                  <c:v>2.4496139179900001E-2</c:v>
                </c:pt>
                <c:pt idx="514" formatCode="0.00E+00">
                  <c:v>2.4496422987699999E-2</c:v>
                </c:pt>
                <c:pt idx="515" formatCode="0.00E+00">
                  <c:v>2.4496709304100001E-2</c:v>
                </c:pt>
                <c:pt idx="516" formatCode="0.00E+00">
                  <c:v>2.4496998129000001E-2</c:v>
                </c:pt>
                <c:pt idx="517" formatCode="0.00E+00">
                  <c:v>2.4497289462299999E-2</c:v>
                </c:pt>
                <c:pt idx="518" formatCode="0.00E+00">
                  <c:v>2.4497583303899999E-2</c:v>
                </c:pt>
                <c:pt idx="519" formatCode="0.00E+00">
                  <c:v>2.4497879653700001E-2</c:v>
                </c:pt>
                <c:pt idx="520" formatCode="0.00E+00">
                  <c:v>2.4498138479400001E-2</c:v>
                </c:pt>
                <c:pt idx="521" formatCode="0.00E+00">
                  <c:v>2.4498385869400001E-2</c:v>
                </c:pt>
                <c:pt idx="522" formatCode="0.00E+00">
                  <c:v>2.4498634507599999E-2</c:v>
                </c:pt>
                <c:pt idx="523" formatCode="0.00E+00">
                  <c:v>2.4498884393800002E-2</c:v>
                </c:pt>
                <c:pt idx="524" formatCode="0.00E+00">
                  <c:v>2.4499135528199999E-2</c:v>
                </c:pt>
                <c:pt idx="525" formatCode="0.00E+00">
                  <c:v>2.4499387910499999E-2</c:v>
                </c:pt>
                <c:pt idx="526" formatCode="0.00E+00">
                  <c:v>2.4499641540900001E-2</c:v>
                </c:pt>
                <c:pt idx="527" formatCode="0.00E+00">
                  <c:v>2.4499896419300001E-2</c:v>
                </c:pt>
                <c:pt idx="528" formatCode="0.00E+00">
                  <c:v>2.45001525456E-2</c:v>
                </c:pt>
                <c:pt idx="529" formatCode="0.00E+00">
                  <c:v>2.4500409919700001E-2</c:v>
                </c:pt>
                <c:pt idx="530" formatCode="0.00E+00">
                  <c:v>2.45006685418E-2</c:v>
                </c:pt>
                <c:pt idx="531" formatCode="0.00E+00">
                  <c:v>2.4503414725099999E-2</c:v>
                </c:pt>
                <c:pt idx="532" formatCode="0.00E+00">
                  <c:v>2.45246439216E-2</c:v>
                </c:pt>
                <c:pt idx="533" formatCode="0.00E+00">
                  <c:v>2.4545878129900001E-2</c:v>
                </c:pt>
                <c:pt idx="534" formatCode="0.00E+00">
                  <c:v>2.45671173373E-2</c:v>
                </c:pt>
                <c:pt idx="535" formatCode="0.00E+00">
                  <c:v>2.4588361530600001E-2</c:v>
                </c:pt>
                <c:pt idx="536" formatCode="0.00E+00">
                  <c:v>2.4609610697E-2</c:v>
                </c:pt>
                <c:pt idx="537" formatCode="0.00E+00">
                  <c:v>2.4630864823699999E-2</c:v>
                </c:pt>
                <c:pt idx="538" formatCode="0.00E+00">
                  <c:v>2.4652123897699999E-2</c:v>
                </c:pt>
                <c:pt idx="539" formatCode="0.00E+00">
                  <c:v>2.4673387906299998E-2</c:v>
                </c:pt>
                <c:pt idx="540" formatCode="0.00E+00">
                  <c:v>2.46946568368E-2</c:v>
                </c:pt>
                <c:pt idx="541" formatCode="0.00E+00">
                  <c:v>2.4715930676399999E-2</c:v>
                </c:pt>
                <c:pt idx="542" formatCode="0.00E+00">
                  <c:v>2.4737209412499999E-2</c:v>
                </c:pt>
                <c:pt idx="543" formatCode="0.00E+00">
                  <c:v>2.4758493032499999E-2</c:v>
                </c:pt>
                <c:pt idx="544" formatCode="0.00E+00">
                  <c:v>2.4779781523700001E-2</c:v>
                </c:pt>
                <c:pt idx="545" formatCode="0.00E+00">
                  <c:v>2.4801074873600001E-2</c:v>
                </c:pt>
                <c:pt idx="546" formatCode="0.00E+00">
                  <c:v>2.4822373069800001E-2</c:v>
                </c:pt>
                <c:pt idx="547" formatCode="0.00E+00">
                  <c:v>2.48436760997E-2</c:v>
                </c:pt>
                <c:pt idx="548" formatCode="0.00E+00">
                  <c:v>2.4864627020700001E-2</c:v>
                </c:pt>
                <c:pt idx="549" formatCode="0.00E+00">
                  <c:v>2.4885461638200001E-2</c:v>
                </c:pt>
                <c:pt idx="550" formatCode="0.00E+00">
                  <c:v>2.4906299674500001E-2</c:v>
                </c:pt>
                <c:pt idx="551" formatCode="0.00E+00">
                  <c:v>2.4927141121100001E-2</c:v>
                </c:pt>
                <c:pt idx="552" formatCode="0.00E+00">
                  <c:v>2.49479859695E-2</c:v>
                </c:pt>
                <c:pt idx="553" formatCode="0.00E+00">
                  <c:v>2.4968834211200001E-2</c:v>
                </c:pt>
                <c:pt idx="554" formatCode="0.00E+00">
                  <c:v>2.4989685837600001E-2</c:v>
                </c:pt>
                <c:pt idx="555" formatCode="0.00E+00">
                  <c:v>2.5010540840200001E-2</c:v>
                </c:pt>
                <c:pt idx="556" formatCode="0.00E+00">
                  <c:v>2.5031399210799998E-2</c:v>
                </c:pt>
                <c:pt idx="557" formatCode="0.00E+00">
                  <c:v>2.50522609407E-2</c:v>
                </c:pt>
                <c:pt idx="558" formatCode="0.00E+00">
                  <c:v>2.5073126021700001E-2</c:v>
                </c:pt>
                <c:pt idx="559" formatCode="0.00E+00">
                  <c:v>2.5092133824699998E-2</c:v>
                </c:pt>
                <c:pt idx="560" formatCode="0.00E+00">
                  <c:v>2.5123408274599999E-2</c:v>
                </c:pt>
                <c:pt idx="561" formatCode="0.00E+00">
                  <c:v>2.5157468817400001E-2</c:v>
                </c:pt>
                <c:pt idx="562" formatCode="0.00E+00">
                  <c:v>2.5191533774600001E-2</c:v>
                </c:pt>
                <c:pt idx="563" formatCode="0.00E+00">
                  <c:v>2.52245790033E-2</c:v>
                </c:pt>
                <c:pt idx="564" formatCode="0.00E+00">
                  <c:v>2.5257251642899999E-2</c:v>
                </c:pt>
                <c:pt idx="565" formatCode="0.00E+00">
                  <c:v>2.5289172007399999E-2</c:v>
                </c:pt>
                <c:pt idx="566" formatCode="0.00E+00">
                  <c:v>2.53211006663E-2</c:v>
                </c:pt>
                <c:pt idx="567" formatCode="0.00E+00">
                  <c:v>2.5353037588300001E-2</c:v>
                </c:pt>
                <c:pt idx="568" formatCode="0.00E+00">
                  <c:v>2.53849827422E-2</c:v>
                </c:pt>
                <c:pt idx="569" formatCode="0.00E+00">
                  <c:v>2.5416936096999999E-2</c:v>
                </c:pt>
                <c:pt idx="570" formatCode="0.00E+00">
                  <c:v>2.5448897621699999E-2</c:v>
                </c:pt>
                <c:pt idx="571" formatCode="0.00E+00">
                  <c:v>2.5480867285699999E-2</c:v>
                </c:pt>
                <c:pt idx="572" formatCode="0.00E+00">
                  <c:v>2.55128450583E-2</c:v>
                </c:pt>
                <c:pt idx="573" formatCode="0.00E+00">
                  <c:v>2.5544830909100001E-2</c:v>
                </c:pt>
                <c:pt idx="574" formatCode="0.00E+00">
                  <c:v>2.5576824807699999E-2</c:v>
                </c:pt>
                <c:pt idx="575" formatCode="0.00E+00">
                  <c:v>2.56088267241E-2</c:v>
                </c:pt>
                <c:pt idx="576" formatCode="0.00E+00">
                  <c:v>2.5640836628099999E-2</c:v>
                </c:pt>
                <c:pt idx="577" formatCode="0.00E+00">
                  <c:v>2.5672854490000001E-2</c:v>
                </c:pt>
                <c:pt idx="578" formatCode="0.00E+00">
                  <c:v>2.5704880279899998E-2</c:v>
                </c:pt>
                <c:pt idx="579" formatCode="0.00E+00">
                  <c:v>2.5736913968299999E-2</c:v>
                </c:pt>
                <c:pt idx="580" formatCode="0.00E+00">
                  <c:v>2.57689555258E-2</c:v>
                </c:pt>
                <c:pt idx="581" formatCode="0.00E+00">
                  <c:v>2.5801004922899998E-2</c:v>
                </c:pt>
                <c:pt idx="582" formatCode="0.00E+00">
                  <c:v>2.58330621305E-2</c:v>
                </c:pt>
                <c:pt idx="583" formatCode="0.00E+00">
                  <c:v>2.5865127119700002E-2</c:v>
                </c:pt>
                <c:pt idx="584" formatCode="0.00E+00">
                  <c:v>2.5897199861399999E-2</c:v>
                </c:pt>
                <c:pt idx="585" formatCode="0.00E+00">
                  <c:v>2.5941533040499998E-2</c:v>
                </c:pt>
                <c:pt idx="586" formatCode="0.00E+00">
                  <c:v>2.59886375282E-2</c:v>
                </c:pt>
                <c:pt idx="587" formatCode="0.00E+00">
                  <c:v>2.6035751073100001E-2</c:v>
                </c:pt>
                <c:pt idx="588" formatCode="0.00E+00">
                  <c:v>2.6082873626200001E-2</c:v>
                </c:pt>
                <c:pt idx="589" formatCode="0.00E+00">
                  <c:v>2.6130005138500001E-2</c:v>
                </c:pt>
                <c:pt idx="590" formatCode="0.00E+00">
                  <c:v>2.6177145561900001E-2</c:v>
                </c:pt>
                <c:pt idx="591" formatCode="0.00E+00">
                  <c:v>2.6224294848099999E-2</c:v>
                </c:pt>
                <c:pt idx="592" formatCode="0.00E+00">
                  <c:v>2.62714529495E-2</c:v>
                </c:pt>
                <c:pt idx="593" formatCode="0.00E+00">
                  <c:v>2.6318619818700002E-2</c:v>
                </c:pt>
                <c:pt idx="594" formatCode="0.00E+00">
                  <c:v>2.6366617590600001E-2</c:v>
                </c:pt>
                <c:pt idx="595" formatCode="0.00E+00">
                  <c:v>2.64156002531E-2</c:v>
                </c:pt>
                <c:pt idx="596" formatCode="0.00E+00">
                  <c:v>2.6464592168400001E-2</c:v>
                </c:pt>
                <c:pt idx="597" formatCode="0.00E+00">
                  <c:v>2.6513593285100001E-2</c:v>
                </c:pt>
                <c:pt idx="598" formatCode="0.00E+00">
                  <c:v>2.6556966453399999E-2</c:v>
                </c:pt>
                <c:pt idx="599" formatCode="0.00E+00">
                  <c:v>2.66000780073E-2</c:v>
                </c:pt>
                <c:pt idx="600" formatCode="0.00E+00">
                  <c:v>2.6643192672999999E-2</c:v>
                </c:pt>
                <c:pt idx="601" formatCode="0.00E+00">
                  <c:v>2.6686310435099999E-2</c:v>
                </c:pt>
                <c:pt idx="602" formatCode="0.00E+00">
                  <c:v>2.6729431278799998E-2</c:v>
                </c:pt>
                <c:pt idx="603" formatCode="0.00E+00">
                  <c:v>2.6772555189199999E-2</c:v>
                </c:pt>
                <c:pt idx="604" formatCode="0.00E+00">
                  <c:v>2.6815682151400001E-2</c:v>
                </c:pt>
                <c:pt idx="605" formatCode="0.00E+00">
                  <c:v>2.68588121508E-2</c:v>
                </c:pt>
                <c:pt idx="606" formatCode="0.00E+00">
                  <c:v>2.69019451728E-2</c:v>
                </c:pt>
                <c:pt idx="607" formatCode="0.00E+00">
                  <c:v>2.6945081202900002E-2</c:v>
                </c:pt>
                <c:pt idx="608" formatCode="0.00E+00">
                  <c:v>2.69882202265E-2</c:v>
                </c:pt>
                <c:pt idx="609" formatCode="0.00E+00">
                  <c:v>2.7035098015000002E-2</c:v>
                </c:pt>
                <c:pt idx="610" formatCode="0.00E+00">
                  <c:v>2.7083773401199999E-2</c:v>
                </c:pt>
                <c:pt idx="611" formatCode="0.00E+00">
                  <c:v>2.71324564967E-2</c:v>
                </c:pt>
                <c:pt idx="612" formatCode="0.00E+00">
                  <c:v>2.718114726E-2</c:v>
                </c:pt>
                <c:pt idx="613" formatCode="0.00E+00">
                  <c:v>2.7229845650100001E-2</c:v>
                </c:pt>
                <c:pt idx="614" formatCode="0.00E+00">
                  <c:v>2.72785516262E-2</c:v>
                </c:pt>
                <c:pt idx="615" formatCode="0.00E+00">
                  <c:v>2.7327265147600002E-2</c:v>
                </c:pt>
                <c:pt idx="616" formatCode="0.00E+00">
                  <c:v>2.7375986174E-2</c:v>
                </c:pt>
                <c:pt idx="617" formatCode="0.00E+00">
                  <c:v>2.7424714665600002E-2</c:v>
                </c:pt>
                <c:pt idx="618" formatCode="0.00E+00">
                  <c:v>2.74734505825E-2</c:v>
                </c:pt>
                <c:pt idx="619" formatCode="0.00E+00">
                  <c:v>2.7523687393800001E-2</c:v>
                </c:pt>
                <c:pt idx="620" formatCode="0.00E+00">
                  <c:v>2.7581631741799999E-2</c:v>
                </c:pt>
                <c:pt idx="621" formatCode="0.00E+00">
                  <c:v>2.76395806519E-2</c:v>
                </c:pt>
                <c:pt idx="622" formatCode="0.00E+00">
                  <c:v>2.7697534095699999E-2</c:v>
                </c:pt>
                <c:pt idx="623" formatCode="0.00E+00">
                  <c:v>2.77554920447E-2</c:v>
                </c:pt>
                <c:pt idx="624" formatCode="0.00E+00">
                  <c:v>2.7813454470800001E-2</c:v>
                </c:pt>
                <c:pt idx="625" formatCode="0.00E+00">
                  <c:v>2.78714213459E-2</c:v>
                </c:pt>
                <c:pt idx="626" formatCode="0.00E+00">
                  <c:v>2.7929392642399999E-2</c:v>
                </c:pt>
                <c:pt idx="627" formatCode="0.00E+00">
                  <c:v>2.7987368332900001E-2</c:v>
                </c:pt>
                <c:pt idx="628" formatCode="0.00E+00">
                  <c:v>2.8045348389999999E-2</c:v>
                </c:pt>
                <c:pt idx="629" formatCode="0.00E+00">
                  <c:v>2.8103332786799998E-2</c:v>
                </c:pt>
                <c:pt idx="630" formatCode="0.00E+00">
                  <c:v>2.81613214965E-2</c:v>
                </c:pt>
                <c:pt idx="631" formatCode="0.00E+00">
                  <c:v>2.82197130081E-2</c:v>
                </c:pt>
                <c:pt idx="632" formatCode="0.00E+00">
                  <c:v>2.8279093464699999E-2</c:v>
                </c:pt>
                <c:pt idx="633" formatCode="0.00E+00">
                  <c:v>2.8338485232599998E-2</c:v>
                </c:pt>
                <c:pt idx="634" formatCode="0.00E+00">
                  <c:v>2.8397888240800001E-2</c:v>
                </c:pt>
                <c:pt idx="635" formatCode="0.00E+00">
                  <c:v>2.8457302418799998E-2</c:v>
                </c:pt>
                <c:pt idx="636" formatCode="0.00E+00">
                  <c:v>2.8516727696900002E-2</c:v>
                </c:pt>
                <c:pt idx="637" formatCode="0.00E+00">
                  <c:v>2.85769979568E-2</c:v>
                </c:pt>
                <c:pt idx="638" formatCode="0.00E+00">
                  <c:v>2.8637553230100001E-2</c:v>
                </c:pt>
                <c:pt idx="639" formatCode="0.00E+00">
                  <c:v>2.8698116874899999E-2</c:v>
                </c:pt>
                <c:pt idx="640" formatCode="0.00E+00">
                  <c:v>2.87586888383E-2</c:v>
                </c:pt>
                <c:pt idx="641" formatCode="0.00E+00">
                  <c:v>2.88192690679E-2</c:v>
                </c:pt>
                <c:pt idx="642" formatCode="0.00E+00">
                  <c:v>2.88798575116E-2</c:v>
                </c:pt>
                <c:pt idx="643" formatCode="0.00E+00">
                  <c:v>2.8940454118E-2</c:v>
                </c:pt>
                <c:pt idx="644" formatCode="0.00E+00">
                  <c:v>2.9001058835699998E-2</c:v>
                </c:pt>
                <c:pt idx="645" formatCode="0.00E+00">
                  <c:v>2.9061671614200001E-2</c:v>
                </c:pt>
                <c:pt idx="646" formatCode="0.00E+00">
                  <c:v>2.9122292402899999E-2</c:v>
                </c:pt>
                <c:pt idx="647" formatCode="0.00E+00">
                  <c:v>2.9183680262300001E-2</c:v>
                </c:pt>
                <c:pt idx="648" formatCode="0.00E+00">
                  <c:v>2.9245977799100001E-2</c:v>
                </c:pt>
                <c:pt idx="649" formatCode="0.00E+00">
                  <c:v>2.9308283055600001E-2</c:v>
                </c:pt>
                <c:pt idx="650" formatCode="0.00E+00">
                  <c:v>2.9370595983E-2</c:v>
                </c:pt>
                <c:pt idx="651" formatCode="0.00E+00">
                  <c:v>2.94345895109E-2</c:v>
                </c:pt>
                <c:pt idx="652" formatCode="0.00E+00">
                  <c:v>2.9499263993299999E-2</c:v>
                </c:pt>
                <c:pt idx="653" formatCode="0.00E+00">
                  <c:v>2.95639541438E-2</c:v>
                </c:pt>
                <c:pt idx="654" formatCode="0.00E+00">
                  <c:v>2.96286598598E-2</c:v>
                </c:pt>
                <c:pt idx="655" formatCode="0.00E+00">
                  <c:v>2.9693381039499998E-2</c:v>
                </c:pt>
                <c:pt idx="656" formatCode="0.00E+00">
                  <c:v>2.9758117582100001E-2</c:v>
                </c:pt>
                <c:pt idx="657" formatCode="0.00E+00">
                  <c:v>2.9822869387499999E-2</c:v>
                </c:pt>
                <c:pt idx="658" formatCode="0.00E+00">
                  <c:v>2.9887636356499998E-2</c:v>
                </c:pt>
                <c:pt idx="659" formatCode="0.00E+00">
                  <c:v>2.9951829899199998E-2</c:v>
                </c:pt>
                <c:pt idx="660" formatCode="0.00E+00">
                  <c:v>3.0011461572800002E-2</c:v>
                </c:pt>
                <c:pt idx="661" formatCode="0.00E+00">
                  <c:v>3.0071108620099998E-2</c:v>
                </c:pt>
                <c:pt idx="662" formatCode="0.00E+00">
                  <c:v>3.01307709497E-2</c:v>
                </c:pt>
                <c:pt idx="663" formatCode="0.00E+00">
                  <c:v>3.0194937507700002E-2</c:v>
                </c:pt>
                <c:pt idx="664" formatCode="0.00E+00">
                  <c:v>3.02672775838E-2</c:v>
                </c:pt>
                <c:pt idx="665" formatCode="0.00E+00">
                  <c:v>3.0339626949300001E-2</c:v>
                </c:pt>
                <c:pt idx="666" formatCode="0.00E+00">
                  <c:v>3.0411985538100001E-2</c:v>
                </c:pt>
                <c:pt idx="667" formatCode="0.00E+00">
                  <c:v>3.0484353284499999E-2</c:v>
                </c:pt>
                <c:pt idx="668" formatCode="0.00E+00">
                  <c:v>3.0554966009700001E-2</c:v>
                </c:pt>
                <c:pt idx="669" formatCode="0.00E+00">
                  <c:v>3.0624962064900001E-2</c:v>
                </c:pt>
                <c:pt idx="670" formatCode="0.00E+00">
                  <c:v>3.0694971493799999E-2</c:v>
                </c:pt>
                <c:pt idx="671" formatCode="0.00E+00">
                  <c:v>3.0764994205E-2</c:v>
                </c:pt>
                <c:pt idx="672" formatCode="0.00E+00">
                  <c:v>3.0835030108000001E-2</c:v>
                </c:pt>
                <c:pt idx="673" formatCode="0.00E+00">
                  <c:v>3.09050791132E-2</c:v>
                </c:pt>
                <c:pt idx="674" formatCode="0.00E+00">
                  <c:v>3.0975141131699999E-2</c:v>
                </c:pt>
                <c:pt idx="675" formatCode="0.00E+00">
                  <c:v>3.1045216075399999E-2</c:v>
                </c:pt>
                <c:pt idx="676" formatCode="0.00E+00">
                  <c:v>3.1115303856899999E-2</c:v>
                </c:pt>
                <c:pt idx="677" formatCode="0.00E+00">
                  <c:v>3.1185404389700001E-2</c:v>
                </c:pt>
                <c:pt idx="678" formatCode="0.00E+00">
                  <c:v>3.1255517587999999E-2</c:v>
                </c:pt>
                <c:pt idx="679" formatCode="0.00E+00">
                  <c:v>3.13256433668E-2</c:v>
                </c:pt>
                <c:pt idx="680" formatCode="0.00E+00">
                  <c:v>3.1394073203300003E-2</c:v>
                </c:pt>
                <c:pt idx="681" formatCode="0.00E+00">
                  <c:v>3.1457746119300002E-2</c:v>
                </c:pt>
                <c:pt idx="682" formatCode="0.00E+00">
                  <c:v>3.15214282667E-2</c:v>
                </c:pt>
                <c:pt idx="683" formatCode="0.00E+00">
                  <c:v>3.1585119589699999E-2</c:v>
                </c:pt>
                <c:pt idx="684" formatCode="0.00E+00">
                  <c:v>3.1648820032900003E-2</c:v>
                </c:pt>
                <c:pt idx="685" formatCode="0.00E+00">
                  <c:v>3.1712529541300001E-2</c:v>
                </c:pt>
                <c:pt idx="686" formatCode="0.00E+00">
                  <c:v>3.1776934019699998E-2</c:v>
                </c:pt>
                <c:pt idx="687" formatCode="0.00E+00">
                  <c:v>3.18547381677E-2</c:v>
                </c:pt>
                <c:pt idx="688" formatCode="0.00E+00">
                  <c:v>3.1932575089300003E-2</c:v>
                </c:pt>
                <c:pt idx="689" formatCode="0.00E+00">
                  <c:v>3.2010444545499998E-2</c:v>
                </c:pt>
                <c:pt idx="690" formatCode="0.00E+00">
                  <c:v>3.2088346299400002E-2</c:v>
                </c:pt>
                <c:pt idx="691" formatCode="0.00E+00">
                  <c:v>3.2166280116399999E-2</c:v>
                </c:pt>
                <c:pt idx="692" formatCode="0.00E+00">
                  <c:v>3.2244245764E-2</c:v>
                </c:pt>
                <c:pt idx="693" formatCode="0.00E+00">
                  <c:v>3.2322243011799999E-2</c:v>
                </c:pt>
                <c:pt idx="694" formatCode="0.00E+00">
                  <c:v>3.2400271631600003E-2</c:v>
                </c:pt>
                <c:pt idx="695" formatCode="0.00E+00">
                  <c:v>3.2478223207499997E-2</c:v>
                </c:pt>
                <c:pt idx="696" formatCode="0.00E+00">
                  <c:v>3.2554467028899997E-2</c:v>
                </c:pt>
                <c:pt idx="697" formatCode="0.00E+00">
                  <c:v>3.2630716882199998E-2</c:v>
                </c:pt>
                <c:pt idx="698" formatCode="0.00E+00">
                  <c:v>3.2706143446000001E-2</c:v>
                </c:pt>
                <c:pt idx="699" formatCode="0.00E+00">
                  <c:v>3.27815543492E-2</c:v>
                </c:pt>
                <c:pt idx="700" formatCode="0.00E+00">
                  <c:v>3.2856967958199999E-2</c:v>
                </c:pt>
                <c:pt idx="701" formatCode="0.00E+00">
                  <c:v>3.29323842545E-2</c:v>
                </c:pt>
                <c:pt idx="702" formatCode="0.00E+00">
                  <c:v>3.3007803219499997E-2</c:v>
                </c:pt>
                <c:pt idx="703" formatCode="0.00E+00">
                  <c:v>3.3083224835099997E-2</c:v>
                </c:pt>
                <c:pt idx="704" formatCode="0.00E+00">
                  <c:v>3.3158649083099997E-2</c:v>
                </c:pt>
                <c:pt idx="705" formatCode="0.00E+00">
                  <c:v>3.3234075945699999E-2</c:v>
                </c:pt>
                <c:pt idx="706" formatCode="0.00E+00">
                  <c:v>3.3309505405099998E-2</c:v>
                </c:pt>
                <c:pt idx="707" formatCode="0.00E+00">
                  <c:v>3.33849374436E-2</c:v>
                </c:pt>
                <c:pt idx="708" formatCode="0.00E+00">
                  <c:v>3.3460372043899997E-2</c:v>
                </c:pt>
                <c:pt idx="709" formatCode="0.00E+00">
                  <c:v>3.3542139733399999E-2</c:v>
                </c:pt>
                <c:pt idx="710" formatCode="0.00E+00">
                  <c:v>3.3623957595400003E-2</c:v>
                </c:pt>
                <c:pt idx="711" formatCode="0.00E+00">
                  <c:v>3.3705775729599999E-2</c:v>
                </c:pt>
                <c:pt idx="712" formatCode="0.00E+00">
                  <c:v>3.3786742015499999E-2</c:v>
                </c:pt>
                <c:pt idx="713" formatCode="0.00E+00">
                  <c:v>3.3866117829800001E-2</c:v>
                </c:pt>
                <c:pt idx="714" formatCode="0.00E+00">
                  <c:v>3.3945502636500001E-2</c:v>
                </c:pt>
                <c:pt idx="715" formatCode="0.00E+00">
                  <c:v>3.4024896372500002E-2</c:v>
                </c:pt>
                <c:pt idx="716" formatCode="0.00E+00">
                  <c:v>3.4104298975400002E-2</c:v>
                </c:pt>
                <c:pt idx="717" formatCode="0.00E+00">
                  <c:v>3.4183710383599998E-2</c:v>
                </c:pt>
                <c:pt idx="718" formatCode="0.00E+00">
                  <c:v>3.4263130535799997E-2</c:v>
                </c:pt>
                <c:pt idx="719" formatCode="0.00E+00">
                  <c:v>3.4342559371200003E-2</c:v>
                </c:pt>
                <c:pt idx="720" formatCode="0.00E+00">
                  <c:v>3.4421996829899999E-2</c:v>
                </c:pt>
                <c:pt idx="721" formatCode="0.00E+00">
                  <c:v>3.4501442852199998E-2</c:v>
                </c:pt>
                <c:pt idx="722" formatCode="0.00E+00">
                  <c:v>3.4580897379100001E-2</c:v>
                </c:pt>
                <c:pt idx="723" formatCode="0.00E+00">
                  <c:v>3.46603603522E-2</c:v>
                </c:pt>
                <c:pt idx="724" formatCode="0.00E+00">
                  <c:v>3.4739831713399998E-2</c:v>
                </c:pt>
                <c:pt idx="725" formatCode="0.00E+00">
                  <c:v>3.4819311405399997E-2</c:v>
                </c:pt>
                <c:pt idx="726" formatCode="0.00E+00">
                  <c:v>3.4898799371099999E-2</c:v>
                </c:pt>
                <c:pt idx="727" formatCode="0.00E+00">
                  <c:v>3.4978307378199999E-2</c:v>
                </c:pt>
                <c:pt idx="728" formatCode="0.00E+00">
                  <c:v>3.5057877853199998E-2</c:v>
                </c:pt>
                <c:pt idx="729" formatCode="0.00E+00">
                  <c:v>3.5137457918999998E-2</c:v>
                </c:pt>
                <c:pt idx="730" formatCode="0.00E+00">
                  <c:v>3.5217047510600001E-2</c:v>
                </c:pt>
                <c:pt idx="731" formatCode="0.00E+00">
                  <c:v>3.5301716202600003E-2</c:v>
                </c:pt>
                <c:pt idx="732" formatCode="0.00E+00">
                  <c:v>3.5396305154400003E-2</c:v>
                </c:pt>
                <c:pt idx="733" formatCode="0.00E+00">
                  <c:v>3.5484749772600001E-2</c:v>
                </c:pt>
                <c:pt idx="734" formatCode="0.00E+00">
                  <c:v>3.5570886244899999E-2</c:v>
                </c:pt>
                <c:pt idx="735" formatCode="0.00E+00">
                  <c:v>3.56570410771E-2</c:v>
                </c:pt>
                <c:pt idx="736" formatCode="0.00E+00">
                  <c:v>3.5743214136300001E-2</c:v>
                </c:pt>
                <c:pt idx="737" formatCode="0.00E+00">
                  <c:v>3.58294052911E-2</c:v>
                </c:pt>
                <c:pt idx="738" formatCode="0.00E+00">
                  <c:v>3.5915614411200003E-2</c:v>
                </c:pt>
                <c:pt idx="739" formatCode="0.00E+00">
                  <c:v>3.6001841367500002E-2</c:v>
                </c:pt>
                <c:pt idx="740" formatCode="0.00E+00">
                  <c:v>3.6088086032100002E-2</c:v>
                </c:pt>
                <c:pt idx="741" formatCode="0.00E+00">
                  <c:v>3.6173570235000001E-2</c:v>
                </c:pt>
                <c:pt idx="742" formatCode="0.00E+00">
                  <c:v>3.6258680146799997E-2</c:v>
                </c:pt>
                <c:pt idx="743" formatCode="0.00E+00">
                  <c:v>3.63438279297E-2</c:v>
                </c:pt>
                <c:pt idx="744" formatCode="0.00E+00">
                  <c:v>3.6429013317900001E-2</c:v>
                </c:pt>
                <c:pt idx="745" formatCode="0.00E+00">
                  <c:v>3.65114127735E-2</c:v>
                </c:pt>
                <c:pt idx="746" formatCode="0.00E+00">
                  <c:v>3.6593489915599998E-2</c:v>
                </c:pt>
                <c:pt idx="747" formatCode="0.00E+00">
                  <c:v>3.6675607649700001E-2</c:v>
                </c:pt>
                <c:pt idx="748" formatCode="0.00E+00">
                  <c:v>3.6758771293899997E-2</c:v>
                </c:pt>
                <c:pt idx="749" formatCode="0.00E+00">
                  <c:v>3.6856934986500001E-2</c:v>
                </c:pt>
                <c:pt idx="750" formatCode="0.00E+00">
                  <c:v>3.6955110614400002E-2</c:v>
                </c:pt>
                <c:pt idx="751" formatCode="0.00E+00">
                  <c:v>3.7053298082499998E-2</c:v>
                </c:pt>
                <c:pt idx="752" formatCode="0.00E+00">
                  <c:v>3.7144950941200003E-2</c:v>
                </c:pt>
                <c:pt idx="753" formatCode="0.00E+00">
                  <c:v>3.7233573090199999E-2</c:v>
                </c:pt>
                <c:pt idx="754" formatCode="0.00E+00">
                  <c:v>3.7322212174200002E-2</c:v>
                </c:pt>
                <c:pt idx="755" formatCode="0.00E+00">
                  <c:v>3.7410868072699999E-2</c:v>
                </c:pt>
                <c:pt idx="756" formatCode="0.00E+00">
                  <c:v>3.7499540666499999E-2</c:v>
                </c:pt>
                <c:pt idx="757" formatCode="0.00E+00">
                  <c:v>3.7588229837399997E-2</c:v>
                </c:pt>
                <c:pt idx="758" formatCode="0.00E+00">
                  <c:v>3.7676935468400001E-2</c:v>
                </c:pt>
                <c:pt idx="759" formatCode="0.00E+00">
                  <c:v>3.7775682486299998E-2</c:v>
                </c:pt>
                <c:pt idx="760" formatCode="0.00E+00">
                  <c:v>3.78776707645E-2</c:v>
                </c:pt>
                <c:pt idx="761" formatCode="0.00E+00">
                  <c:v>3.7979685957500002E-2</c:v>
                </c:pt>
                <c:pt idx="762" formatCode="0.00E+00">
                  <c:v>3.8081727849100001E-2</c:v>
                </c:pt>
                <c:pt idx="763" formatCode="0.00E+00">
                  <c:v>3.8183796225199997E-2</c:v>
                </c:pt>
                <c:pt idx="764" formatCode="0.00E+00">
                  <c:v>3.8285890873899997E-2</c:v>
                </c:pt>
                <c:pt idx="765" formatCode="0.00E+00">
                  <c:v>3.8388011585700002E-2</c:v>
                </c:pt>
                <c:pt idx="766" formatCode="0.00E+00">
                  <c:v>3.8490158153100001E-2</c:v>
                </c:pt>
                <c:pt idx="767" formatCode="0.00E+00">
                  <c:v>3.8592330370800003E-2</c:v>
                </c:pt>
                <c:pt idx="768" formatCode="0.00E+00">
                  <c:v>3.8694528035600001E-2</c:v>
                </c:pt>
                <c:pt idx="769" formatCode="0.00E+00">
                  <c:v>3.8796750946399998E-2</c:v>
                </c:pt>
                <c:pt idx="770" formatCode="0.00E+00">
                  <c:v>3.8898998904199997E-2</c:v>
                </c:pt>
                <c:pt idx="771" formatCode="0.00E+00">
                  <c:v>3.9001271711999998E-2</c:v>
                </c:pt>
                <c:pt idx="772" formatCode="0.00E+00">
                  <c:v>3.9103569174799999E-2</c:v>
                </c:pt>
                <c:pt idx="773" formatCode="0.00E+00">
                  <c:v>3.9205702791899999E-2</c:v>
                </c:pt>
                <c:pt idx="774" formatCode="0.00E+00">
                  <c:v>3.9308116874400001E-2</c:v>
                </c:pt>
                <c:pt idx="775" formatCode="0.00E+00">
                  <c:v>3.9410583004099997E-2</c:v>
                </c:pt>
                <c:pt idx="776" formatCode="0.00E+00">
                  <c:v>3.9513100776099999E-2</c:v>
                </c:pt>
                <c:pt idx="777" formatCode="0.00E+00">
                  <c:v>3.9615669789400003E-2</c:v>
                </c:pt>
                <c:pt idx="778" formatCode="0.00E+00">
                  <c:v>3.9718289647100002E-2</c:v>
                </c:pt>
                <c:pt idx="779" formatCode="0.00E+00">
                  <c:v>3.9820959956199997E-2</c:v>
                </c:pt>
                <c:pt idx="780" formatCode="0.00E+00">
                  <c:v>3.9923680327300003E-2</c:v>
                </c:pt>
                <c:pt idx="781" formatCode="0.00E+00">
                  <c:v>4.0026450375000001E-2</c:v>
                </c:pt>
                <c:pt idx="782" formatCode="0.00E+00">
                  <c:v>4.0171964827999999E-2</c:v>
                </c:pt>
                <c:pt idx="783" formatCode="0.00E+00">
                  <c:v>4.0317640840600001E-2</c:v>
                </c:pt>
                <c:pt idx="784" formatCode="0.00E+00">
                  <c:v>4.0463333245400003E-2</c:v>
                </c:pt>
                <c:pt idx="785" formatCode="0.00E+00">
                  <c:v>4.0609041865900003E-2</c:v>
                </c:pt>
                <c:pt idx="786" formatCode="0.00E+00">
                  <c:v>4.0754766528299999E-2</c:v>
                </c:pt>
                <c:pt idx="787" formatCode="0.00E+00">
                  <c:v>4.0900507061100003E-2</c:v>
                </c:pt>
                <c:pt idx="788" formatCode="0.00E+00">
                  <c:v>4.1041143329000003E-2</c:v>
                </c:pt>
                <c:pt idx="789" formatCode="0.00E+00">
                  <c:v>4.11671360848E-2</c:v>
                </c:pt>
                <c:pt idx="790" formatCode="0.00E+00">
                  <c:v>4.12931369077E-2</c:v>
                </c:pt>
                <c:pt idx="791" formatCode="0.00E+00">
                  <c:v>4.14191457239E-2</c:v>
                </c:pt>
                <c:pt idx="792" formatCode="0.00E+00">
                  <c:v>4.1545162460700003E-2</c:v>
                </c:pt>
                <c:pt idx="793" formatCode="0.00E+00">
                  <c:v>4.1671187046299997E-2</c:v>
                </c:pt>
                <c:pt idx="794" formatCode="0.00E+00">
                  <c:v>4.17972194097E-2</c:v>
                </c:pt>
                <c:pt idx="795" formatCode="0.00E+00">
                  <c:v>4.1923259480800001E-2</c:v>
                </c:pt>
                <c:pt idx="796" formatCode="0.00E+00">
                  <c:v>4.2078701102299998E-2</c:v>
                </c:pt>
                <c:pt idx="797" formatCode="0.00E+00">
                  <c:v>4.2235354012499997E-2</c:v>
                </c:pt>
                <c:pt idx="798" formatCode="0.00E+00">
                  <c:v>4.2392047164699999E-2</c:v>
                </c:pt>
                <c:pt idx="799" formatCode="0.00E+00">
                  <c:v>4.2548780114199998E-2</c:v>
                </c:pt>
                <c:pt idx="800" formatCode="0.00E+00">
                  <c:v>4.2705552422700001E-2</c:v>
                </c:pt>
                <c:pt idx="801" formatCode="0.00E+00">
                  <c:v>4.2862363658499998E-2</c:v>
                </c:pt>
                <c:pt idx="802" formatCode="0.00E+00">
                  <c:v>4.3019213395900001E-2</c:v>
                </c:pt>
                <c:pt idx="803" formatCode="0.00E+00">
                  <c:v>4.3176101215199998E-2</c:v>
                </c:pt>
                <c:pt idx="804" formatCode="0.00E+00">
                  <c:v>4.3333026702800002E-2</c:v>
                </c:pt>
                <c:pt idx="805" formatCode="0.00E+00">
                  <c:v>4.3488985918200003E-2</c:v>
                </c:pt>
                <c:pt idx="806" formatCode="0.00E+00">
                  <c:v>4.3636332678499999E-2</c:v>
                </c:pt>
                <c:pt idx="807" formatCode="0.00E+00">
                  <c:v>4.37836947507E-2</c:v>
                </c:pt>
                <c:pt idx="808" formatCode="0.00E+00">
                  <c:v>4.39388364854E-2</c:v>
                </c:pt>
                <c:pt idx="809" formatCode="0.00E+00">
                  <c:v>4.4097821154099999E-2</c:v>
                </c:pt>
                <c:pt idx="810" formatCode="0.00E+00">
                  <c:v>4.42568135019E-2</c:v>
                </c:pt>
                <c:pt idx="811" formatCode="0.00E+00">
                  <c:v>4.4415813446300002E-2</c:v>
                </c:pt>
                <c:pt idx="812" formatCode="0.00E+00">
                  <c:v>4.4574768637000002E-2</c:v>
                </c:pt>
                <c:pt idx="813" formatCode="0.00E+00">
                  <c:v>4.4716470859800003E-2</c:v>
                </c:pt>
                <c:pt idx="814" formatCode="0.00E+00">
                  <c:v>4.4858191048700001E-2</c:v>
                </c:pt>
                <c:pt idx="815" formatCode="0.00E+00">
                  <c:v>4.4999929033700002E-2</c:v>
                </c:pt>
                <c:pt idx="816" formatCode="0.00E+00">
                  <c:v>4.5212255132499997E-2</c:v>
                </c:pt>
                <c:pt idx="817" formatCode="0.00E+00">
                  <c:v>4.5442293555799998E-2</c:v>
                </c:pt>
                <c:pt idx="818" formatCode="0.00E+00">
                  <c:v>4.5672344166400002E-2</c:v>
                </c:pt>
                <c:pt idx="819" formatCode="0.00E+00">
                  <c:v>4.5902406781000001E-2</c:v>
                </c:pt>
                <c:pt idx="820" formatCode="0.00E+00">
                  <c:v>4.613248122E-2</c:v>
                </c:pt>
                <c:pt idx="821" formatCode="0.00E+00">
                  <c:v>4.6362567307499998E-2</c:v>
                </c:pt>
                <c:pt idx="822" formatCode="0.00E+00">
                  <c:v>4.6592664870699997E-2</c:v>
                </c:pt>
                <c:pt idx="823" formatCode="0.00E+00">
                  <c:v>4.6822773740600003E-2</c:v>
                </c:pt>
                <c:pt idx="824" formatCode="0.00E+00">
                  <c:v>4.70528937513E-2</c:v>
                </c:pt>
                <c:pt idx="825" formatCode="0.00E+00">
                  <c:v>4.7282977424700001E-2</c:v>
                </c:pt>
                <c:pt idx="826" formatCode="0.00E+00">
                  <c:v>4.75127789589E-2</c:v>
                </c:pt>
                <c:pt idx="827" formatCode="0.00E+00">
                  <c:v>4.7737342497300002E-2</c:v>
                </c:pt>
                <c:pt idx="828" formatCode="0.00E+00">
                  <c:v>4.7954681851500001E-2</c:v>
                </c:pt>
                <c:pt idx="829" formatCode="0.00E+00">
                  <c:v>4.8172038700000003E-2</c:v>
                </c:pt>
                <c:pt idx="830" formatCode="0.00E+00">
                  <c:v>4.8389412807000001E-2</c:v>
                </c:pt>
                <c:pt idx="831" formatCode="0.00E+00">
                  <c:v>4.8606803940999997E-2</c:v>
                </c:pt>
                <c:pt idx="832" formatCode="0.00E+00">
                  <c:v>4.8822747072000003E-2</c:v>
                </c:pt>
                <c:pt idx="833" formatCode="0.00E+00">
                  <c:v>4.90378747911E-2</c:v>
                </c:pt>
                <c:pt idx="834" formatCode="0.00E+00">
                  <c:v>4.9280882347899999E-2</c:v>
                </c:pt>
                <c:pt idx="835" formatCode="0.00E+00">
                  <c:v>4.9535756994099997E-2</c:v>
                </c:pt>
                <c:pt idx="836" formatCode="0.00E+00">
                  <c:v>4.9826170074699999E-2</c:v>
                </c:pt>
                <c:pt idx="837" formatCode="0.00E+00">
                  <c:v>5.0116606404699997E-2</c:v>
                </c:pt>
                <c:pt idx="838" formatCode="0.00E+00">
                  <c:v>5.0407065582199997E-2</c:v>
                </c:pt>
                <c:pt idx="839" formatCode="0.00E+00">
                  <c:v>5.06975472146E-2</c:v>
                </c:pt>
                <c:pt idx="840" formatCode="0.00E+00">
                  <c:v>5.0988050918000002E-2</c:v>
                </c:pt>
                <c:pt idx="841" formatCode="0.00E+00">
                  <c:v>5.1278576317499998E-2</c:v>
                </c:pt>
                <c:pt idx="842" formatCode="0.00E+00">
                  <c:v>5.1569123046199997E-2</c:v>
                </c:pt>
                <c:pt idx="843" formatCode="0.00E+00">
                  <c:v>5.1863083076400002E-2</c:v>
                </c:pt>
                <c:pt idx="844" formatCode="0.00E+00">
                  <c:v>5.2157675705899999E-2</c:v>
                </c:pt>
                <c:pt idx="845" formatCode="0.00E+00">
                  <c:v>5.2452281446399997E-2</c:v>
                </c:pt>
                <c:pt idx="846" formatCode="0.00E+00">
                  <c:v>5.2746900078299998E-2</c:v>
                </c:pt>
                <c:pt idx="847" formatCode="0.00E+00">
                  <c:v>5.3041531386799998E-2</c:v>
                </c:pt>
                <c:pt idx="848" formatCode="0.00E+00">
                  <c:v>5.33361751617E-2</c:v>
                </c:pt>
                <c:pt idx="849" formatCode="0.00E+00">
                  <c:v>5.3630831197699999E-2</c:v>
                </c:pt>
                <c:pt idx="850" formatCode="0.00E+00">
                  <c:v>5.3925499293699997E-2</c:v>
                </c:pt>
                <c:pt idx="851" formatCode="0.00E+00">
                  <c:v>5.4220179253000003E-2</c:v>
                </c:pt>
                <c:pt idx="852" formatCode="0.00E+00">
                  <c:v>5.4514870883399999E-2</c:v>
                </c:pt>
                <c:pt idx="853" formatCode="0.00E+00">
                  <c:v>5.4809573996599997E-2</c:v>
                </c:pt>
                <c:pt idx="854" formatCode="0.00E+00">
                  <c:v>5.5104288408200003E-2</c:v>
                </c:pt>
                <c:pt idx="855" formatCode="0.00E+00">
                  <c:v>5.5399013938099997E-2</c:v>
                </c:pt>
                <c:pt idx="856" formatCode="0.00E+00">
                  <c:v>5.5766307225199999E-2</c:v>
                </c:pt>
                <c:pt idx="857" formatCode="0.00E+00">
                  <c:v>5.6158884519600001E-2</c:v>
                </c:pt>
                <c:pt idx="858" formatCode="0.00E+00">
                  <c:v>5.65515201471E-2</c:v>
                </c:pt>
                <c:pt idx="859" formatCode="0.00E+00">
                  <c:v>5.6944212901100001E-2</c:v>
                </c:pt>
                <c:pt idx="860" formatCode="0.00E+00">
                  <c:v>5.7344180527999999E-2</c:v>
                </c:pt>
                <c:pt idx="861" formatCode="0.00E+00">
                  <c:v>5.77802972406E-2</c:v>
                </c:pt>
                <c:pt idx="862" formatCode="0.00E+00">
                  <c:v>5.8216457078200001E-2</c:v>
                </c:pt>
                <c:pt idx="863" formatCode="0.00E+00">
                  <c:v>5.8652041486300002E-2</c:v>
                </c:pt>
                <c:pt idx="864" formatCode="0.00E+00">
                  <c:v>5.9084798090600001E-2</c:v>
                </c:pt>
                <c:pt idx="865" formatCode="0.00E+00">
                  <c:v>5.9517584117500001E-2</c:v>
                </c:pt>
                <c:pt idx="866" formatCode="0.00E+00">
                  <c:v>5.9950398929800003E-2</c:v>
                </c:pt>
                <c:pt idx="867" formatCode="0.00E+00">
                  <c:v>6.0383241908500002E-2</c:v>
                </c:pt>
                <c:pt idx="868" formatCode="0.00E+00">
                  <c:v>6.0816112452100002E-2</c:v>
                </c:pt>
                <c:pt idx="869" formatCode="0.00E+00">
                  <c:v>6.1249009976400003E-2</c:v>
                </c:pt>
                <c:pt idx="870" formatCode="0.00E+00">
                  <c:v>6.16819339131E-2</c:v>
                </c:pt>
                <c:pt idx="871" formatCode="0.00E+00">
                  <c:v>6.2114883710100002E-2</c:v>
                </c:pt>
                <c:pt idx="872" formatCode="0.00E+00">
                  <c:v>6.2609275056299998E-2</c:v>
                </c:pt>
                <c:pt idx="873" formatCode="0.00E+00">
                  <c:v>6.3183636915800007E-2</c:v>
                </c:pt>
                <c:pt idx="874" formatCode="0.00E+00">
                  <c:v>6.3758180143500001E-2</c:v>
                </c:pt>
                <c:pt idx="875" formatCode="0.00E+00">
                  <c:v>6.4365567508999993E-2</c:v>
                </c:pt>
                <c:pt idx="876" formatCode="0.00E+00">
                  <c:v>6.4989508894100004E-2</c:v>
                </c:pt>
                <c:pt idx="877" formatCode="0.00E+00">
                  <c:v>6.5613482785899999E-2</c:v>
                </c:pt>
                <c:pt idx="878" formatCode="0.00E+00">
                  <c:v>6.6237488265700001E-2</c:v>
                </c:pt>
                <c:pt idx="879" formatCode="0.00E+00">
                  <c:v>6.6855576796199995E-2</c:v>
                </c:pt>
                <c:pt idx="880" formatCode="0.00E+00">
                  <c:v>6.7377937067999993E-2</c:v>
                </c:pt>
                <c:pt idx="881" formatCode="0.00E+00">
                  <c:v>6.7900438347700001E-2</c:v>
                </c:pt>
                <c:pt idx="882" formatCode="0.00E+00">
                  <c:v>6.8423077404900001E-2</c:v>
                </c:pt>
                <c:pt idx="883" formatCode="0.00E+00">
                  <c:v>6.9060768926700003E-2</c:v>
                </c:pt>
                <c:pt idx="884" formatCode="0.00E+00">
                  <c:v>6.9765477593500005E-2</c:v>
                </c:pt>
                <c:pt idx="885" formatCode="0.00E+00">
                  <c:v>7.04702217336E-2</c:v>
                </c:pt>
                <c:pt idx="886" formatCode="0.00E+00">
                  <c:v>7.1175000293500004E-2</c:v>
                </c:pt>
                <c:pt idx="887" formatCode="0.00E+00">
                  <c:v>7.1879812260600001E-2</c:v>
                </c:pt>
                <c:pt idx="888" formatCode="0.00E+00">
                  <c:v>7.2584656661699998E-2</c:v>
                </c:pt>
                <c:pt idx="889" formatCode="0.00E+00">
                  <c:v>7.3289532561199994E-2</c:v>
                </c:pt>
                <c:pt idx="890" formatCode="0.00E+00">
                  <c:v>7.3994439058800002E-2</c:v>
                </c:pt>
                <c:pt idx="891" formatCode="0.00E+00">
                  <c:v>7.4677997989299999E-2</c:v>
                </c:pt>
                <c:pt idx="892" formatCode="0.00E+00">
                  <c:v>7.5341988093200002E-2</c:v>
                </c:pt>
                <c:pt idx="893" formatCode="0.00E+00">
                  <c:v>7.5907539156699996E-2</c:v>
                </c:pt>
                <c:pt idx="894" formatCode="0.00E+00">
                  <c:v>7.6589818933699996E-2</c:v>
                </c:pt>
                <c:pt idx="895" formatCode="0.00E+00">
                  <c:v>7.73425799528E-2</c:v>
                </c:pt>
                <c:pt idx="896" formatCode="0.00E+00">
                  <c:v>7.8059860148499999E-2</c:v>
                </c:pt>
                <c:pt idx="897" formatCode="0.00E+00">
                  <c:v>7.8777315250400007E-2</c:v>
                </c:pt>
                <c:pt idx="898" formatCode="0.00E+00">
                  <c:v>7.9494940522900001E-2</c:v>
                </c:pt>
                <c:pt idx="899" formatCode="0.00E+00">
                  <c:v>8.0212731398500006E-2</c:v>
                </c:pt>
                <c:pt idx="900" formatCode="0.00E+00">
                  <c:v>8.1073213281899995E-2</c:v>
                </c:pt>
                <c:pt idx="901" formatCode="0.00E+00">
                  <c:v>8.1945988595599997E-2</c:v>
                </c:pt>
                <c:pt idx="902" formatCode="0.00E+00">
                  <c:v>8.2818944451000007E-2</c:v>
                </c:pt>
                <c:pt idx="903" formatCode="0.00E+00">
                  <c:v>8.3692075198499999E-2</c:v>
                </c:pt>
                <c:pt idx="904" formatCode="0.00E+00">
                  <c:v>8.4565375420899994E-2</c:v>
                </c:pt>
                <c:pt idx="905" formatCode="0.00E+00">
                  <c:v>8.5420182337899997E-2</c:v>
                </c:pt>
                <c:pt idx="906" formatCode="0.00E+00">
                  <c:v>8.6244009054899998E-2</c:v>
                </c:pt>
                <c:pt idx="907" formatCode="0.00E+00">
                  <c:v>8.7067979889999994E-2</c:v>
                </c:pt>
                <c:pt idx="908" formatCode="0.00E+00">
                  <c:v>8.7892090790199995E-2</c:v>
                </c:pt>
                <c:pt idx="909" formatCode="0.00E+00">
                  <c:v>8.8716337852000005E-2</c:v>
                </c:pt>
                <c:pt idx="910" formatCode="0.00E+00">
                  <c:v>8.9540717315199997E-2</c:v>
                </c:pt>
                <c:pt idx="911" formatCode="0.00E+00">
                  <c:v>9.0365225556199996E-2</c:v>
                </c:pt>
                <c:pt idx="912" formatCode="0.00E+00">
                  <c:v>9.1189859082000002E-2</c:v>
                </c:pt>
                <c:pt idx="913" formatCode="0.00E+00">
                  <c:v>9.2014614524099994E-2</c:v>
                </c:pt>
                <c:pt idx="914" formatCode="0.00E+00">
                  <c:v>9.3050796172400002E-2</c:v>
                </c:pt>
                <c:pt idx="915" formatCode="0.00E+00">
                  <c:v>9.4121674465600005E-2</c:v>
                </c:pt>
                <c:pt idx="916" formatCode="0.00E+00">
                  <c:v>9.5591775104499996E-2</c:v>
                </c:pt>
                <c:pt idx="917" formatCode="0.00E+00">
                  <c:v>9.70619913699E-2</c:v>
                </c:pt>
                <c:pt idx="918" formatCode="0.00E+00">
                  <c:v>9.8532318086000006E-2</c:v>
                </c:pt>
                <c:pt idx="919">
                  <c:v>0.100060834965</c:v>
                </c:pt>
                <c:pt idx="920">
                  <c:v>0.10164881025399999</c:v>
                </c:pt>
                <c:pt idx="921">
                  <c:v>0.103237143608</c:v>
                </c:pt>
                <c:pt idx="922">
                  <c:v>0.10482581874999999</c:v>
                </c:pt>
                <c:pt idx="923">
                  <c:v>0.10641482037199999</c:v>
                </c:pt>
                <c:pt idx="924">
                  <c:v>0.107984491052</c:v>
                </c:pt>
                <c:pt idx="925">
                  <c:v>0.10951814952199999</c:v>
                </c:pt>
                <c:pt idx="926">
                  <c:v>0.11105189084600001</c:v>
                </c:pt>
                <c:pt idx="927">
                  <c:v>0.11258571163599999</c:v>
                </c:pt>
                <c:pt idx="928">
                  <c:v>0.11411960869</c:v>
                </c:pt>
                <c:pt idx="929">
                  <c:v>0.11565357897300001</c:v>
                </c:pt>
                <c:pt idx="930">
                  <c:v>0.117187619608</c:v>
                </c:pt>
                <c:pt idx="931">
                  <c:v>0.118721727869</c:v>
                </c:pt>
                <c:pt idx="932">
                  <c:v>0.120410654241</c:v>
                </c:pt>
                <c:pt idx="933">
                  <c:v>0.12228822006499999</c:v>
                </c:pt>
                <c:pt idx="934">
                  <c:v>0.12418486991</c:v>
                </c:pt>
                <c:pt idx="935">
                  <c:v>0.126105337107</c:v>
                </c:pt>
                <c:pt idx="936">
                  <c:v>0.128029432769</c:v>
                </c:pt>
                <c:pt idx="937">
                  <c:v>0.13002157763899999</c:v>
                </c:pt>
                <c:pt idx="938">
                  <c:v>0.132015223269</c:v>
                </c:pt>
                <c:pt idx="939">
                  <c:v>0.13401030267899999</c:v>
                </c:pt>
                <c:pt idx="940">
                  <c:v>0.13600675277400001</c:v>
                </c:pt>
                <c:pt idx="941">
                  <c:v>0.138004514065</c:v>
                </c:pt>
                <c:pt idx="942">
                  <c:v>0.14000353042200001</c:v>
                </c:pt>
                <c:pt idx="943">
                  <c:v>0.14200374884399999</c:v>
                </c:pt>
                <c:pt idx="944">
                  <c:v>0.144024126069</c:v>
                </c:pt>
                <c:pt idx="945">
                  <c:v>0.14609340298599999</c:v>
                </c:pt>
                <c:pt idx="946">
                  <c:v>0.14816286990899999</c:v>
                </c:pt>
                <c:pt idx="947">
                  <c:v>0.150232859389</c:v>
                </c:pt>
                <c:pt idx="948">
                  <c:v>0.15230416330900001</c:v>
                </c:pt>
                <c:pt idx="949">
                  <c:v>0.15437672876299999</c:v>
                </c:pt>
                <c:pt idx="950">
                  <c:v>0.156450505613</c:v>
                </c:pt>
                <c:pt idx="951">
                  <c:v>0.15873829347900001</c:v>
                </c:pt>
                <c:pt idx="952">
                  <c:v>0.161762240409</c:v>
                </c:pt>
                <c:pt idx="953">
                  <c:v>0.16478715824099999</c:v>
                </c:pt>
                <c:pt idx="954">
                  <c:v>0.16781299447299999</c:v>
                </c:pt>
                <c:pt idx="955">
                  <c:v>0.17083970030599999</c:v>
                </c:pt>
                <c:pt idx="956">
                  <c:v>0.17386723032500001</c:v>
                </c:pt>
                <c:pt idx="957">
                  <c:v>0.176895542213</c:v>
                </c:pt>
                <c:pt idx="958">
                  <c:v>0.17992459649100001</c:v>
                </c:pt>
                <c:pt idx="959">
                  <c:v>0.18295435628500001</c:v>
                </c:pt>
                <c:pt idx="960">
                  <c:v>0.18598478711700001</c:v>
                </c:pt>
                <c:pt idx="961">
                  <c:v>0.18901585671000001</c:v>
                </c:pt>
                <c:pt idx="962">
                  <c:v>0.192047534819</c:v>
                </c:pt>
                <c:pt idx="963">
                  <c:v>0.19507979307500001</c:v>
                </c:pt>
                <c:pt idx="964">
                  <c:v>0.19811260483900001</c:v>
                </c:pt>
                <c:pt idx="965">
                  <c:v>0.20114594507399999</c:v>
                </c:pt>
                <c:pt idx="966">
                  <c:v>0.204179790227</c:v>
                </c:pt>
                <c:pt idx="967">
                  <c:v>0.20721411812000001</c:v>
                </c:pt>
                <c:pt idx="968">
                  <c:v>0.21024890785200001</c:v>
                </c:pt>
                <c:pt idx="969">
                  <c:v>0.213020311228</c:v>
                </c:pt>
                <c:pt idx="970">
                  <c:v>0.21586334695000001</c:v>
                </c:pt>
                <c:pt idx="971">
                  <c:v>0.218986058851</c:v>
                </c:pt>
                <c:pt idx="972">
                  <c:v>0.223171160713</c:v>
                </c:pt>
                <c:pt idx="973">
                  <c:v>0.227447737549</c:v>
                </c:pt>
                <c:pt idx="974">
                  <c:v>0.23172484941900001</c:v>
                </c:pt>
                <c:pt idx="975">
                  <c:v>0.236002467233</c:v>
                </c:pt>
                <c:pt idx="976">
                  <c:v>0.24028056397</c:v>
                </c:pt>
                <c:pt idx="977">
                  <c:v>0.24455911449600001</c:v>
                </c:pt>
                <c:pt idx="978">
                  <c:v>0.24883809540499999</c:v>
                </c:pt>
                <c:pt idx="979">
                  <c:v>0.25311748486800001</c:v>
                </c:pt>
                <c:pt idx="980">
                  <c:v>0.25733825262999999</c:v>
                </c:pt>
                <c:pt idx="981">
                  <c:v>0.261555660543</c:v>
                </c:pt>
                <c:pt idx="982">
                  <c:v>0.26577330547400002</c:v>
                </c:pt>
                <c:pt idx="983">
                  <c:v>0.26999117631399999</c:v>
                </c:pt>
                <c:pt idx="984">
                  <c:v>0.274209262638</c:v>
                </c:pt>
                <c:pt idx="985">
                  <c:v>0.27842755465399999</c:v>
                </c:pt>
                <c:pt idx="986">
                  <c:v>0.282646043151</c:v>
                </c:pt>
                <c:pt idx="987">
                  <c:v>0.28686471946199998</c:v>
                </c:pt>
                <c:pt idx="988">
                  <c:v>0.29108357542000002</c:v>
                </c:pt>
                <c:pt idx="989">
                  <c:v>0.29330693135899999</c:v>
                </c:pt>
                <c:pt idx="990">
                  <c:v>0.29548682434500001</c:v>
                </c:pt>
                <c:pt idx="991">
                  <c:v>0.297534602491</c:v>
                </c:pt>
                <c:pt idx="992">
                  <c:v>0.29926758462300002</c:v>
                </c:pt>
                <c:pt idx="993">
                  <c:v>0.30100111099999999</c:v>
                </c:pt>
                <c:pt idx="994">
                  <c:v>0.30273517227000002</c:v>
                </c:pt>
                <c:pt idx="995">
                  <c:v>0.30447861190100001</c:v>
                </c:pt>
                <c:pt idx="996">
                  <c:v>0.30629575252399999</c:v>
                </c:pt>
                <c:pt idx="997">
                  <c:v>0.30811299714399998</c:v>
                </c:pt>
                <c:pt idx="998">
                  <c:v>0.30993034393300001</c:v>
                </c:pt>
                <c:pt idx="999">
                  <c:v>0.31174779110400003</c:v>
                </c:pt>
                <c:pt idx="1000">
                  <c:v>0.31356533691100003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7519920"/>
        <c:axId val="519555648"/>
      </c:scatterChart>
      <c:valAx>
        <c:axId val="397519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Radius (m)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9555648"/>
        <c:crosses val="autoZero"/>
        <c:crossBetween val="midCat"/>
      </c:valAx>
      <c:valAx>
        <c:axId val="51955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B(T)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975199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Free Field Region- Filament Position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lang="en-US" altLang="ko-KR"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'Filament Y'!$B$1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'Filament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Y'!$B$2:$B$1003</c:f>
              <c:numCache>
                <c:formatCode>0.00E+00</c:formatCode>
                <c:ptCount val="1002"/>
                <c:pt idx="0">
                  <c:v>7.9743418577E-2</c:v>
                </c:pt>
                <c:pt idx="1">
                  <c:v>8.0559034979700003E-2</c:v>
                </c:pt>
                <c:pt idx="2">
                  <c:v>8.1374707248100003E-2</c:v>
                </c:pt>
                <c:pt idx="3">
                  <c:v>8.2190433718799999E-2</c:v>
                </c:pt>
                <c:pt idx="4">
                  <c:v>8.3006212793899997E-2</c:v>
                </c:pt>
                <c:pt idx="5">
                  <c:v>8.37468270849E-2</c:v>
                </c:pt>
                <c:pt idx="6">
                  <c:v>8.4484333883699997E-2</c:v>
                </c:pt>
                <c:pt idx="7">
                  <c:v>8.5221943605800002E-2</c:v>
                </c:pt>
                <c:pt idx="8">
                  <c:v>8.5836442671199997E-2</c:v>
                </c:pt>
                <c:pt idx="9">
                  <c:v>8.6346983454700002E-2</c:v>
                </c:pt>
                <c:pt idx="10">
                  <c:v>8.6858071889399993E-2</c:v>
                </c:pt>
                <c:pt idx="11">
                  <c:v>8.7392235652700004E-2</c:v>
                </c:pt>
                <c:pt idx="12">
                  <c:v>8.7818469800599999E-2</c:v>
                </c:pt>
                <c:pt idx="13">
                  <c:v>8.8244717300299994E-2</c:v>
                </c:pt>
                <c:pt idx="14">
                  <c:v>8.8670977959199995E-2</c:v>
                </c:pt>
                <c:pt idx="15">
                  <c:v>8.9097251588600004E-2</c:v>
                </c:pt>
                <c:pt idx="16">
                  <c:v>8.9523538003100006E-2</c:v>
                </c:pt>
                <c:pt idx="17">
                  <c:v>8.9949837020999998E-2</c:v>
                </c:pt>
                <c:pt idx="18">
                  <c:v>9.0376148463800002E-2</c:v>
                </c:pt>
                <c:pt idx="19">
                  <c:v>9.0815770931900006E-2</c:v>
                </c:pt>
                <c:pt idx="20">
                  <c:v>9.1309287070099998E-2</c:v>
                </c:pt>
                <c:pt idx="21">
                  <c:v>9.1802816159999995E-2</c:v>
                </c:pt>
                <c:pt idx="22">
                  <c:v>9.22963579939E-2</c:v>
                </c:pt>
                <c:pt idx="23">
                  <c:v>9.2663226410399993E-2</c:v>
                </c:pt>
                <c:pt idx="24">
                  <c:v>9.2866878755400006E-2</c:v>
                </c:pt>
                <c:pt idx="25">
                  <c:v>9.3070738846199999E-2</c:v>
                </c:pt>
                <c:pt idx="26">
                  <c:v>9.32748053204E-2</c:v>
                </c:pt>
                <c:pt idx="27">
                  <c:v>9.3398370081400006E-2</c:v>
                </c:pt>
                <c:pt idx="28">
                  <c:v>9.3520613215800005E-2</c:v>
                </c:pt>
                <c:pt idx="29">
                  <c:v>9.3642881951699994E-2</c:v>
                </c:pt>
                <c:pt idx="30">
                  <c:v>9.3765176189000002E-2</c:v>
                </c:pt>
                <c:pt idx="31">
                  <c:v>9.38874958279E-2</c:v>
                </c:pt>
                <c:pt idx="32">
                  <c:v>9.4009840769299996E-2</c:v>
                </c:pt>
                <c:pt idx="33">
                  <c:v>9.4085668805799993E-2</c:v>
                </c:pt>
                <c:pt idx="34">
                  <c:v>9.4098917670800003E-2</c:v>
                </c:pt>
                <c:pt idx="35">
                  <c:v>9.4112486805999998E-2</c:v>
                </c:pt>
                <c:pt idx="36">
                  <c:v>9.4126376073000007E-2</c:v>
                </c:pt>
                <c:pt idx="37">
                  <c:v>9.4140585330100002E-2</c:v>
                </c:pt>
                <c:pt idx="38">
                  <c:v>9.4155114432299999E-2</c:v>
                </c:pt>
                <c:pt idx="39">
                  <c:v>9.4169963231700002E-2</c:v>
                </c:pt>
                <c:pt idx="40">
                  <c:v>9.4185131576999995E-2</c:v>
                </c:pt>
                <c:pt idx="41">
                  <c:v>9.4201580538600005E-2</c:v>
                </c:pt>
                <c:pt idx="42">
                  <c:v>9.4224662958200006E-2</c:v>
                </c:pt>
                <c:pt idx="43">
                  <c:v>9.4248070803800002E-2</c:v>
                </c:pt>
                <c:pt idx="44">
                  <c:v>9.4271803833000004E-2</c:v>
                </c:pt>
                <c:pt idx="45">
                  <c:v>9.4131413208599996E-2</c:v>
                </c:pt>
                <c:pt idx="46">
                  <c:v>9.3867858450399994E-2</c:v>
                </c:pt>
                <c:pt idx="47">
                  <c:v>9.3604304630099999E-2</c:v>
                </c:pt>
                <c:pt idx="48">
                  <c:v>9.3340751755499995E-2</c:v>
                </c:pt>
                <c:pt idx="49">
                  <c:v>9.3075356186499994E-2</c:v>
                </c:pt>
                <c:pt idx="50">
                  <c:v>9.2788802947200003E-2</c:v>
                </c:pt>
                <c:pt idx="51">
                  <c:v>9.2502282052400006E-2</c:v>
                </c:pt>
                <c:pt idx="52">
                  <c:v>9.2215793803800003E-2</c:v>
                </c:pt>
                <c:pt idx="53">
                  <c:v>9.1929338506400005E-2</c:v>
                </c:pt>
                <c:pt idx="54">
                  <c:v>9.1642916469399996E-2</c:v>
                </c:pt>
                <c:pt idx="55">
                  <c:v>9.1356528005499996E-2</c:v>
                </c:pt>
                <c:pt idx="56">
                  <c:v>9.1031037741899995E-2</c:v>
                </c:pt>
                <c:pt idx="57">
                  <c:v>9.0650321109799994E-2</c:v>
                </c:pt>
                <c:pt idx="58">
                  <c:v>9.0269630169299994E-2</c:v>
                </c:pt>
                <c:pt idx="59">
                  <c:v>8.9909575431800004E-2</c:v>
                </c:pt>
                <c:pt idx="60">
                  <c:v>8.9560254430600006E-2</c:v>
                </c:pt>
                <c:pt idx="61">
                  <c:v>8.9211353456099998E-2</c:v>
                </c:pt>
                <c:pt idx="62">
                  <c:v>8.8862877455800002E-2</c:v>
                </c:pt>
                <c:pt idx="63">
                  <c:v>8.8440832553000004E-2</c:v>
                </c:pt>
                <c:pt idx="64">
                  <c:v>8.7950979333100004E-2</c:v>
                </c:pt>
                <c:pt idx="65">
                  <c:v>8.7461191505700003E-2</c:v>
                </c:pt>
                <c:pt idx="66">
                  <c:v>8.6971470175399995E-2</c:v>
                </c:pt>
                <c:pt idx="67">
                  <c:v>8.6481816471999998E-2</c:v>
                </c:pt>
                <c:pt idx="68">
                  <c:v>8.5992231550599998E-2</c:v>
                </c:pt>
                <c:pt idx="69">
                  <c:v>8.5502716592899999E-2</c:v>
                </c:pt>
                <c:pt idx="70">
                  <c:v>8.5013272807300005E-2</c:v>
                </c:pt>
                <c:pt idx="71">
                  <c:v>8.4523901430400006E-2</c:v>
                </c:pt>
                <c:pt idx="72">
                  <c:v>8.4034603727000001E-2</c:v>
                </c:pt>
                <c:pt idx="73">
                  <c:v>8.3545380991599999E-2</c:v>
                </c:pt>
                <c:pt idx="74">
                  <c:v>8.3056234549000005E-2</c:v>
                </c:pt>
                <c:pt idx="75">
                  <c:v>8.2567165755000005E-2</c:v>
                </c:pt>
                <c:pt idx="76">
                  <c:v>8.2030310033299997E-2</c:v>
                </c:pt>
                <c:pt idx="77">
                  <c:v>8.1470392398899999E-2</c:v>
                </c:pt>
                <c:pt idx="78">
                  <c:v>8.0910804732899994E-2</c:v>
                </c:pt>
                <c:pt idx="79">
                  <c:v>8.0351553928999994E-2</c:v>
                </c:pt>
                <c:pt idx="80">
                  <c:v>7.9788061618000006E-2</c:v>
                </c:pt>
                <c:pt idx="81">
                  <c:v>7.9203642031900001E-2</c:v>
                </c:pt>
                <c:pt idx="82">
                  <c:v>7.8635481194900006E-2</c:v>
                </c:pt>
                <c:pt idx="83">
                  <c:v>7.8067376185700005E-2</c:v>
                </c:pt>
                <c:pt idx="84">
                  <c:v>7.7499328231999995E-2</c:v>
                </c:pt>
                <c:pt idx="85">
                  <c:v>7.6936526902800006E-2</c:v>
                </c:pt>
                <c:pt idx="86">
                  <c:v>7.6392369389199993E-2</c:v>
                </c:pt>
                <c:pt idx="87">
                  <c:v>7.5848252173399994E-2</c:v>
                </c:pt>
                <c:pt idx="88">
                  <c:v>7.5304176128900002E-2</c:v>
                </c:pt>
                <c:pt idx="89">
                  <c:v>7.4760142154700004E-2</c:v>
                </c:pt>
                <c:pt idx="90">
                  <c:v>7.41795646038E-2</c:v>
                </c:pt>
                <c:pt idx="91">
                  <c:v>7.3532435202099997E-2</c:v>
                </c:pt>
                <c:pt idx="92">
                  <c:v>7.2885377037699997E-2</c:v>
                </c:pt>
                <c:pt idx="93">
                  <c:v>7.2238392024899997E-2</c:v>
                </c:pt>
                <c:pt idx="94">
                  <c:v>7.1591482146800001E-2</c:v>
                </c:pt>
                <c:pt idx="95">
                  <c:v>7.09446494589E-2</c:v>
                </c:pt>
                <c:pt idx="96">
                  <c:v>7.02978960919E-2</c:v>
                </c:pt>
                <c:pt idx="97">
                  <c:v>6.9651224255499994E-2</c:v>
                </c:pt>
                <c:pt idx="98">
                  <c:v>6.9017422327300001E-2</c:v>
                </c:pt>
                <c:pt idx="99">
                  <c:v>6.8436132867399996E-2</c:v>
                </c:pt>
                <c:pt idx="100">
                  <c:v>6.7854937961199999E-2</c:v>
                </c:pt>
                <c:pt idx="101">
                  <c:v>6.7273840059299997E-2</c:v>
                </c:pt>
                <c:pt idx="102">
                  <c:v>6.6692841697299998E-2</c:v>
                </c:pt>
                <c:pt idx="103">
                  <c:v>6.6111945499600006E-2</c:v>
                </c:pt>
                <c:pt idx="104">
                  <c:v>6.5531154182899995E-2</c:v>
                </c:pt>
                <c:pt idx="105">
                  <c:v>6.4950470560900003E-2</c:v>
                </c:pt>
                <c:pt idx="106">
                  <c:v>6.4369897548100005E-2</c:v>
                </c:pt>
                <c:pt idx="107">
                  <c:v>6.3789438164600004E-2</c:v>
                </c:pt>
                <c:pt idx="108">
                  <c:v>6.3209095540899998E-2</c:v>
                </c:pt>
                <c:pt idx="109">
                  <c:v>6.2606998212600004E-2</c:v>
                </c:pt>
                <c:pt idx="110">
                  <c:v>6.1992480982799997E-2</c:v>
                </c:pt>
                <c:pt idx="111">
                  <c:v>6.1378137048399999E-2</c:v>
                </c:pt>
                <c:pt idx="112">
                  <c:v>6.0763971665799998E-2</c:v>
                </c:pt>
                <c:pt idx="113">
                  <c:v>6.0149990304199999E-2</c:v>
                </c:pt>
                <c:pt idx="114">
                  <c:v>5.9576159968800002E-2</c:v>
                </c:pt>
                <c:pt idx="115">
                  <c:v>5.8951577980499999E-2</c:v>
                </c:pt>
                <c:pt idx="116">
                  <c:v>5.8278446635499997E-2</c:v>
                </c:pt>
                <c:pt idx="117">
                  <c:v>5.7593538214999997E-2</c:v>
                </c:pt>
                <c:pt idx="118">
                  <c:v>5.6908781774899997E-2</c:v>
                </c:pt>
                <c:pt idx="119">
                  <c:v>5.6224182868299999E-2</c:v>
                </c:pt>
                <c:pt idx="120">
                  <c:v>5.5539747320399999E-2</c:v>
                </c:pt>
                <c:pt idx="121">
                  <c:v>5.4855481246099999E-2</c:v>
                </c:pt>
                <c:pt idx="122">
                  <c:v>5.4181072740099999E-2</c:v>
                </c:pt>
                <c:pt idx="123">
                  <c:v>5.35167446287E-2</c:v>
                </c:pt>
                <c:pt idx="124">
                  <c:v>5.28526635962E-2</c:v>
                </c:pt>
                <c:pt idx="125">
                  <c:v>5.2188839074499997E-2</c:v>
                </c:pt>
                <c:pt idx="126">
                  <c:v>5.1525280978E-2</c:v>
                </c:pt>
                <c:pt idx="127">
                  <c:v>5.0861999733999998E-2</c:v>
                </c:pt>
                <c:pt idx="128">
                  <c:v>5.01990063168E-2</c:v>
                </c:pt>
                <c:pt idx="129">
                  <c:v>4.9536312283300001E-2</c:v>
                </c:pt>
                <c:pt idx="130">
                  <c:v>4.8873929811599999E-2</c:v>
                </c:pt>
                <c:pt idx="131">
                  <c:v>4.8233180130599997E-2</c:v>
                </c:pt>
                <c:pt idx="132">
                  <c:v>4.7610511522E-2</c:v>
                </c:pt>
                <c:pt idx="133">
                  <c:v>4.6989345242999997E-2</c:v>
                </c:pt>
                <c:pt idx="134">
                  <c:v>4.6369741669099997E-2</c:v>
                </c:pt>
                <c:pt idx="135">
                  <c:v>4.5792175667499997E-2</c:v>
                </c:pt>
                <c:pt idx="136">
                  <c:v>4.52284112177E-2</c:v>
                </c:pt>
                <c:pt idx="137">
                  <c:v>4.4666257180299998E-2</c:v>
                </c:pt>
                <c:pt idx="138">
                  <c:v>4.4109200393000002E-2</c:v>
                </c:pt>
                <c:pt idx="139">
                  <c:v>4.35551959105E-2</c:v>
                </c:pt>
                <c:pt idx="140">
                  <c:v>4.3001475868800002E-2</c:v>
                </c:pt>
                <c:pt idx="141">
                  <c:v>4.2448051399300003E-2</c:v>
                </c:pt>
                <c:pt idx="142">
                  <c:v>4.1894934215399998E-2</c:v>
                </c:pt>
                <c:pt idx="143">
                  <c:v>4.1342136650599999E-2</c:v>
                </c:pt>
                <c:pt idx="144">
                  <c:v>4.0789671699600002E-2</c:v>
                </c:pt>
                <c:pt idx="145">
                  <c:v>4.0237553063000003E-2</c:v>
                </c:pt>
                <c:pt idx="146">
                  <c:v>3.9685795194799998E-2</c:v>
                </c:pt>
                <c:pt idx="147">
                  <c:v>3.9134413354400002E-2</c:v>
                </c:pt>
                <c:pt idx="148">
                  <c:v>3.8583423663000001E-2</c:v>
                </c:pt>
                <c:pt idx="149">
                  <c:v>3.7995365968800002E-2</c:v>
                </c:pt>
                <c:pt idx="150">
                  <c:v>3.7358130327E-2</c:v>
                </c:pt>
                <c:pt idx="151">
                  <c:v>3.6721323536099998E-2</c:v>
                </c:pt>
                <c:pt idx="152">
                  <c:v>3.6076698401400001E-2</c:v>
                </c:pt>
                <c:pt idx="153">
                  <c:v>3.5431620461500002E-2</c:v>
                </c:pt>
                <c:pt idx="154">
                  <c:v>3.4786919547E-2</c:v>
                </c:pt>
                <c:pt idx="155">
                  <c:v>3.4184823326900003E-2</c:v>
                </c:pt>
                <c:pt idx="156">
                  <c:v>3.3591828366599998E-2</c:v>
                </c:pt>
                <c:pt idx="157">
                  <c:v>3.2999813446800003E-2</c:v>
                </c:pt>
                <c:pt idx="158">
                  <c:v>3.2408832275E-2</c:v>
                </c:pt>
                <c:pt idx="159">
                  <c:v>3.1905010615900002E-2</c:v>
                </c:pt>
                <c:pt idx="160">
                  <c:v>3.1403303055999997E-2</c:v>
                </c:pt>
                <c:pt idx="161">
                  <c:v>3.0902230697199998E-2</c:v>
                </c:pt>
                <c:pt idx="162">
                  <c:v>3.04018249468E-2</c:v>
                </c:pt>
                <c:pt idx="163">
                  <c:v>2.99079020455E-2</c:v>
                </c:pt>
                <c:pt idx="164">
                  <c:v>2.94174546723E-2</c:v>
                </c:pt>
                <c:pt idx="165">
                  <c:v>2.89274030061E-2</c:v>
                </c:pt>
                <c:pt idx="166">
                  <c:v>2.8437767504000001E-2</c:v>
                </c:pt>
                <c:pt idx="167">
                  <c:v>2.7948570038500001E-2</c:v>
                </c:pt>
                <c:pt idx="168">
                  <c:v>2.74598340205E-2</c:v>
                </c:pt>
                <c:pt idx="169">
                  <c:v>2.6971584534799999E-2</c:v>
                </c:pt>
                <c:pt idx="170">
                  <c:v>2.6483848490299999E-2</c:v>
                </c:pt>
                <c:pt idx="171">
                  <c:v>2.5996654785699999E-2</c:v>
                </c:pt>
                <c:pt idx="172">
                  <c:v>2.5538778340400001E-2</c:v>
                </c:pt>
                <c:pt idx="173">
                  <c:v>2.5083058133900001E-2</c:v>
                </c:pt>
                <c:pt idx="174">
                  <c:v>2.4628548363500001E-2</c:v>
                </c:pt>
                <c:pt idx="175">
                  <c:v>2.4175317299899999E-2</c:v>
                </c:pt>
                <c:pt idx="176">
                  <c:v>2.3723438231499999E-2</c:v>
                </c:pt>
                <c:pt idx="177">
                  <c:v>2.3272989911300002E-2</c:v>
                </c:pt>
                <c:pt idx="178">
                  <c:v>2.28265867624E-2</c:v>
                </c:pt>
                <c:pt idx="179">
                  <c:v>2.23901063059E-2</c:v>
                </c:pt>
                <c:pt idx="180">
                  <c:v>2.1955066293500001E-2</c:v>
                </c:pt>
                <c:pt idx="181">
                  <c:v>2.1521554077500001E-2</c:v>
                </c:pt>
                <c:pt idx="182">
                  <c:v>2.10896638729E-2</c:v>
                </c:pt>
                <c:pt idx="183">
                  <c:v>2.0659497405000001E-2</c:v>
                </c:pt>
                <c:pt idx="184">
                  <c:v>2.02343524631E-2</c:v>
                </c:pt>
                <c:pt idx="185">
                  <c:v>1.9812145404699999E-2</c:v>
                </c:pt>
                <c:pt idx="186">
                  <c:v>1.93871737712E-2</c:v>
                </c:pt>
                <c:pt idx="187">
                  <c:v>1.8963395166399999E-2</c:v>
                </c:pt>
                <c:pt idx="188">
                  <c:v>1.8540891395700001E-2</c:v>
                </c:pt>
                <c:pt idx="189">
                  <c:v>1.8119751636399999E-2</c:v>
                </c:pt>
                <c:pt idx="190">
                  <c:v>1.7700073250999999E-2</c:v>
                </c:pt>
                <c:pt idx="191">
                  <c:v>1.7281962704500001E-2</c:v>
                </c:pt>
                <c:pt idx="192">
                  <c:v>1.68655366015E-2</c:v>
                </c:pt>
                <c:pt idx="193">
                  <c:v>1.64509228586E-2</c:v>
                </c:pt>
                <c:pt idx="194">
                  <c:v>1.6038262033399999E-2</c:v>
                </c:pt>
                <c:pt idx="195">
                  <c:v>1.5627708831099998E-2</c:v>
                </c:pt>
                <c:pt idx="196">
                  <c:v>1.52256877866E-2</c:v>
                </c:pt>
                <c:pt idx="197">
                  <c:v>1.48365927289E-2</c:v>
                </c:pt>
                <c:pt idx="198">
                  <c:v>1.4495898096399999E-2</c:v>
                </c:pt>
                <c:pt idx="199">
                  <c:v>1.41597937594E-2</c:v>
                </c:pt>
                <c:pt idx="200">
                  <c:v>1.3828614423200001E-2</c:v>
                </c:pt>
                <c:pt idx="201">
                  <c:v>1.3502722477E-2</c:v>
                </c:pt>
                <c:pt idx="202">
                  <c:v>1.31825100639E-2</c:v>
                </c:pt>
                <c:pt idx="203">
                  <c:v>1.2868401173E-2</c:v>
                </c:pt>
                <c:pt idx="204">
                  <c:v>1.2560853704300001E-2</c:v>
                </c:pt>
                <c:pt idx="205">
                  <c:v>1.2279589000799999E-2</c:v>
                </c:pt>
                <c:pt idx="206">
                  <c:v>1.2019095475E-2</c:v>
                </c:pt>
                <c:pt idx="207">
                  <c:v>1.17287696686E-2</c:v>
                </c:pt>
                <c:pt idx="208">
                  <c:v>1.1443515146299999E-2</c:v>
                </c:pt>
                <c:pt idx="209">
                  <c:v>1.1163720658E-2</c:v>
                </c:pt>
                <c:pt idx="210">
                  <c:v>1.0889807069700001E-2</c:v>
                </c:pt>
                <c:pt idx="211">
                  <c:v>1.06222293406E-2</c:v>
                </c:pt>
                <c:pt idx="212">
                  <c:v>1.03614783392E-2</c:v>
                </c:pt>
                <c:pt idx="213">
                  <c:v>1.0108082392099999E-2</c:v>
                </c:pt>
                <c:pt idx="214">
                  <c:v>9.8626084267199998E-3</c:v>
                </c:pt>
                <c:pt idx="215">
                  <c:v>9.6256625420399998E-3</c:v>
                </c:pt>
                <c:pt idx="216">
                  <c:v>9.3978898072400001E-3</c:v>
                </c:pt>
                <c:pt idx="217">
                  <c:v>9.1799730580499998E-3</c:v>
                </c:pt>
                <c:pt idx="218">
                  <c:v>8.9816638733200005E-3</c:v>
                </c:pt>
                <c:pt idx="219">
                  <c:v>8.7988337327099993E-3</c:v>
                </c:pt>
                <c:pt idx="220">
                  <c:v>8.6361400553700007E-3</c:v>
                </c:pt>
                <c:pt idx="221">
                  <c:v>8.4857222754200004E-3</c:v>
                </c:pt>
                <c:pt idx="222">
                  <c:v>8.3478097083199993E-3</c:v>
                </c:pt>
                <c:pt idx="223">
                  <c:v>8.2223748598900005E-3</c:v>
                </c:pt>
                <c:pt idx="224">
                  <c:v>8.1071811664700007E-3</c:v>
                </c:pt>
                <c:pt idx="225">
                  <c:v>8.0025552579699993E-3</c:v>
                </c:pt>
                <c:pt idx="226">
                  <c:v>7.9089165446099997E-3</c:v>
                </c:pt>
                <c:pt idx="227">
                  <c:v>7.8266593910799997E-3</c:v>
                </c:pt>
                <c:pt idx="228">
                  <c:v>7.7561459243599999E-3</c:v>
                </c:pt>
                <c:pt idx="229">
                  <c:v>7.6976988793799996E-3</c:v>
                </c:pt>
                <c:pt idx="230">
                  <c:v>7.6333401251500003E-3</c:v>
                </c:pt>
                <c:pt idx="231">
                  <c:v>7.5582325937899996E-3</c:v>
                </c:pt>
                <c:pt idx="232">
                  <c:v>7.4973600618899999E-3</c:v>
                </c:pt>
                <c:pt idx="233">
                  <c:v>7.4510714218299998E-3</c:v>
                </c:pt>
                <c:pt idx="234">
                  <c:v>7.4196396306700002E-3</c:v>
                </c:pt>
                <c:pt idx="235">
                  <c:v>7.4032539227499999E-3</c:v>
                </c:pt>
                <c:pt idx="236">
                  <c:v>7.4020142205000004E-3</c:v>
                </c:pt>
                <c:pt idx="237">
                  <c:v>7.4159281196899997E-3</c:v>
                </c:pt>
                <c:pt idx="238">
                  <c:v>7.4449106584400003E-3</c:v>
                </c:pt>
                <c:pt idx="239">
                  <c:v>7.4819056859100003E-3</c:v>
                </c:pt>
                <c:pt idx="240">
                  <c:v>7.4985120109000002E-3</c:v>
                </c:pt>
                <c:pt idx="241">
                  <c:v>7.5239791038200004E-3</c:v>
                </c:pt>
                <c:pt idx="242">
                  <c:v>7.55821739726E-3</c:v>
                </c:pt>
                <c:pt idx="243">
                  <c:v>7.6011083656399997E-3</c:v>
                </c:pt>
                <c:pt idx="244">
                  <c:v>7.6525065201299997E-3</c:v>
                </c:pt>
                <c:pt idx="245">
                  <c:v>7.7122417744399999E-3</c:v>
                </c:pt>
                <c:pt idx="246">
                  <c:v>7.7801220958699999E-3</c:v>
                </c:pt>
                <c:pt idx="247">
                  <c:v>7.8559363514800005E-3</c:v>
                </c:pt>
                <c:pt idx="248">
                  <c:v>7.9394572599499995E-3</c:v>
                </c:pt>
                <c:pt idx="249">
                  <c:v>8.0304443649899995E-3</c:v>
                </c:pt>
                <c:pt idx="250">
                  <c:v>8.1286469543399992E-3</c:v>
                </c:pt>
                <c:pt idx="251">
                  <c:v>8.2427663024999993E-3</c:v>
                </c:pt>
                <c:pt idx="252">
                  <c:v>8.4014241848400003E-3</c:v>
                </c:pt>
                <c:pt idx="253">
                  <c:v>8.5792363092400004E-3</c:v>
                </c:pt>
                <c:pt idx="254">
                  <c:v>8.7623730542200004E-3</c:v>
                </c:pt>
                <c:pt idx="255">
                  <c:v>8.9505075838100003E-3</c:v>
                </c:pt>
                <c:pt idx="256">
                  <c:v>9.1433313977799992E-3</c:v>
                </c:pt>
                <c:pt idx="257">
                  <c:v>9.3405540877599998E-3</c:v>
                </c:pt>
                <c:pt idx="258">
                  <c:v>9.5290924726399995E-3</c:v>
                </c:pt>
                <c:pt idx="259">
                  <c:v>9.7030606820799996E-3</c:v>
                </c:pt>
                <c:pt idx="260">
                  <c:v>9.8793233084299992E-3</c:v>
                </c:pt>
                <c:pt idx="261">
                  <c:v>1.0057759723199999E-2</c:v>
                </c:pt>
                <c:pt idx="262">
                  <c:v>1.0238256269999999E-2</c:v>
                </c:pt>
                <c:pt idx="263">
                  <c:v>1.0420705899E-2</c:v>
                </c:pt>
                <c:pt idx="264">
                  <c:v>1.06050078078E-2</c:v>
                </c:pt>
                <c:pt idx="265">
                  <c:v>1.07912462053E-2</c:v>
                </c:pt>
                <c:pt idx="266">
                  <c:v>1.0979734686199999E-2</c:v>
                </c:pt>
                <c:pt idx="267">
                  <c:v>1.1170308900799999E-2</c:v>
                </c:pt>
                <c:pt idx="268">
                  <c:v>1.13628639057E-2</c:v>
                </c:pt>
                <c:pt idx="269">
                  <c:v>1.15573006963E-2</c:v>
                </c:pt>
                <c:pt idx="270">
                  <c:v>1.1753525882499999E-2</c:v>
                </c:pt>
                <c:pt idx="271">
                  <c:v>1.19514513763E-2</c:v>
                </c:pt>
                <c:pt idx="272">
                  <c:v>1.2150994089800001E-2</c:v>
                </c:pt>
                <c:pt idx="273">
                  <c:v>1.23520756468E-2</c:v>
                </c:pt>
                <c:pt idx="274">
                  <c:v>1.2554622106699999E-2</c:v>
                </c:pt>
                <c:pt idx="275">
                  <c:v>1.27585637021E-2</c:v>
                </c:pt>
                <c:pt idx="276">
                  <c:v>1.29638345902E-2</c:v>
                </c:pt>
                <c:pt idx="277">
                  <c:v>1.3170372616899999E-2</c:v>
                </c:pt>
                <c:pt idx="278">
                  <c:v>1.33586481921E-2</c:v>
                </c:pt>
                <c:pt idx="279">
                  <c:v>1.3508426034300001E-2</c:v>
                </c:pt>
                <c:pt idx="280">
                  <c:v>1.3646251315800001E-2</c:v>
                </c:pt>
                <c:pt idx="281">
                  <c:v>1.37856532128E-2</c:v>
                </c:pt>
                <c:pt idx="282">
                  <c:v>1.39265843808E-2</c:v>
                </c:pt>
                <c:pt idx="283">
                  <c:v>1.4068998863000001E-2</c:v>
                </c:pt>
                <c:pt idx="284">
                  <c:v>1.42128520705E-2</c:v>
                </c:pt>
                <c:pt idx="285">
                  <c:v>1.4358100759899999E-2</c:v>
                </c:pt>
                <c:pt idx="286">
                  <c:v>1.45047030086E-2</c:v>
                </c:pt>
                <c:pt idx="287">
                  <c:v>1.4652618188599999E-2</c:v>
                </c:pt>
                <c:pt idx="288">
                  <c:v>1.4801806939599999E-2</c:v>
                </c:pt>
                <c:pt idx="289">
                  <c:v>1.49525956786E-2</c:v>
                </c:pt>
                <c:pt idx="290">
                  <c:v>1.51071982012E-2</c:v>
                </c:pt>
                <c:pt idx="291">
                  <c:v>1.526297203E-2</c:v>
                </c:pt>
                <c:pt idx="292">
                  <c:v>1.5419881667E-2</c:v>
                </c:pt>
                <c:pt idx="293">
                  <c:v>1.55778927906E-2</c:v>
                </c:pt>
                <c:pt idx="294">
                  <c:v>1.5736972221600001E-2</c:v>
                </c:pt>
                <c:pt idx="295">
                  <c:v>1.5897087888899999E-2</c:v>
                </c:pt>
                <c:pt idx="296">
                  <c:v>1.60582087957E-2</c:v>
                </c:pt>
                <c:pt idx="297">
                  <c:v>1.6206890217299999E-2</c:v>
                </c:pt>
                <c:pt idx="298">
                  <c:v>1.6373819611900001E-2</c:v>
                </c:pt>
                <c:pt idx="299">
                  <c:v>1.6545899949499999E-2</c:v>
                </c:pt>
                <c:pt idx="300">
                  <c:v>1.6718348868599998E-2</c:v>
                </c:pt>
                <c:pt idx="301">
                  <c:v>1.6891155080300001E-2</c:v>
                </c:pt>
                <c:pt idx="302">
                  <c:v>1.7064307729699999E-2</c:v>
                </c:pt>
                <c:pt idx="303">
                  <c:v>1.7183114636600001E-2</c:v>
                </c:pt>
                <c:pt idx="304">
                  <c:v>1.73014331922E-2</c:v>
                </c:pt>
                <c:pt idx="305">
                  <c:v>1.7420281496999999E-2</c:v>
                </c:pt>
                <c:pt idx="306">
                  <c:v>1.75396487825E-2</c:v>
                </c:pt>
                <c:pt idx="307">
                  <c:v>1.7658992225999998E-2</c:v>
                </c:pt>
                <c:pt idx="308">
                  <c:v>1.7778509135800001E-2</c:v>
                </c:pt>
                <c:pt idx="309">
                  <c:v>1.78986014357E-2</c:v>
                </c:pt>
                <c:pt idx="310">
                  <c:v>1.8019257621300001E-2</c:v>
                </c:pt>
                <c:pt idx="311">
                  <c:v>1.8140466441100001E-2</c:v>
                </c:pt>
                <c:pt idx="312">
                  <c:v>1.82622168914E-2</c:v>
                </c:pt>
                <c:pt idx="313">
                  <c:v>1.8385923406799998E-2</c:v>
                </c:pt>
                <c:pt idx="314">
                  <c:v>1.8527925453599998E-2</c:v>
                </c:pt>
                <c:pt idx="315">
                  <c:v>1.8670673773699999E-2</c:v>
                </c:pt>
                <c:pt idx="316">
                  <c:v>1.8814151380600001E-2</c:v>
                </c:pt>
                <c:pt idx="317">
                  <c:v>1.8958341716299999E-2</c:v>
                </c:pt>
                <c:pt idx="318">
                  <c:v>1.9103228642000002E-2</c:v>
                </c:pt>
                <c:pt idx="319">
                  <c:v>1.9248796427799999E-2</c:v>
                </c:pt>
                <c:pt idx="320">
                  <c:v>1.9395029743399999E-2</c:v>
                </c:pt>
                <c:pt idx="321">
                  <c:v>1.9541913648099998E-2</c:v>
                </c:pt>
                <c:pt idx="322">
                  <c:v>1.96894335816E-2</c:v>
                </c:pt>
                <c:pt idx="323">
                  <c:v>1.9817418782299999E-2</c:v>
                </c:pt>
                <c:pt idx="324">
                  <c:v>1.9945167440300001E-2</c:v>
                </c:pt>
                <c:pt idx="325">
                  <c:v>2.0073152862799998E-2</c:v>
                </c:pt>
                <c:pt idx="326">
                  <c:v>2.02013705498E-2</c:v>
                </c:pt>
                <c:pt idx="327">
                  <c:v>2.03298161066E-2</c:v>
                </c:pt>
                <c:pt idx="328">
                  <c:v>2.0458485241399999E-2</c:v>
                </c:pt>
                <c:pt idx="329">
                  <c:v>2.05873737621E-2</c:v>
                </c:pt>
                <c:pt idx="330">
                  <c:v>2.0716477573900001E-2</c:v>
                </c:pt>
                <c:pt idx="331">
                  <c:v>2.08457926768E-2</c:v>
                </c:pt>
                <c:pt idx="332">
                  <c:v>2.09753151629E-2</c:v>
                </c:pt>
                <c:pt idx="333">
                  <c:v>2.1105041214E-2</c:v>
                </c:pt>
                <c:pt idx="334">
                  <c:v>2.12336971697E-2</c:v>
                </c:pt>
                <c:pt idx="335">
                  <c:v>2.1361944364300001E-2</c:v>
                </c:pt>
                <c:pt idx="336">
                  <c:v>2.1477584712700001E-2</c:v>
                </c:pt>
                <c:pt idx="337">
                  <c:v>2.1590579605599999E-2</c:v>
                </c:pt>
                <c:pt idx="338">
                  <c:v>2.17037808928E-2</c:v>
                </c:pt>
                <c:pt idx="339">
                  <c:v>2.18263443594E-2</c:v>
                </c:pt>
                <c:pt idx="340">
                  <c:v>2.1950666705399999E-2</c:v>
                </c:pt>
                <c:pt idx="341">
                  <c:v>2.20751458889E-2</c:v>
                </c:pt>
                <c:pt idx="342">
                  <c:v>2.2199779271699999E-2</c:v>
                </c:pt>
                <c:pt idx="343">
                  <c:v>2.2297838413499999E-2</c:v>
                </c:pt>
                <c:pt idx="344">
                  <c:v>2.2378114969699998E-2</c:v>
                </c:pt>
                <c:pt idx="345">
                  <c:v>2.2457690832800001E-2</c:v>
                </c:pt>
                <c:pt idx="346">
                  <c:v>2.25373830007E-2</c:v>
                </c:pt>
                <c:pt idx="347">
                  <c:v>2.2617388548700001E-2</c:v>
                </c:pt>
                <c:pt idx="348">
                  <c:v>2.2697704163000001E-2</c:v>
                </c:pt>
                <c:pt idx="349">
                  <c:v>2.2778326563600002E-2</c:v>
                </c:pt>
                <c:pt idx="350">
                  <c:v>2.2859252504700001E-2</c:v>
                </c:pt>
                <c:pt idx="351">
                  <c:v>2.29404787738E-2</c:v>
                </c:pt>
                <c:pt idx="352">
                  <c:v>2.3022002192099999E-2</c:v>
                </c:pt>
                <c:pt idx="353">
                  <c:v>2.3103819614100001E-2</c:v>
                </c:pt>
                <c:pt idx="354">
                  <c:v>2.3185927927299999E-2</c:v>
                </c:pt>
                <c:pt idx="355">
                  <c:v>2.3268324052300001E-2</c:v>
                </c:pt>
                <c:pt idx="356">
                  <c:v>2.33510049425E-2</c:v>
                </c:pt>
                <c:pt idx="357">
                  <c:v>2.3433967583499998E-2</c:v>
                </c:pt>
                <c:pt idx="358">
                  <c:v>2.3517208993599999E-2</c:v>
                </c:pt>
                <c:pt idx="359">
                  <c:v>2.3594790089399999E-2</c:v>
                </c:pt>
                <c:pt idx="360">
                  <c:v>2.3666829712200001E-2</c:v>
                </c:pt>
                <c:pt idx="361">
                  <c:v>2.3739038804700002E-2</c:v>
                </c:pt>
                <c:pt idx="362">
                  <c:v>2.3811415825100001E-2</c:v>
                </c:pt>
                <c:pt idx="363">
                  <c:v>2.38839592467E-2</c:v>
                </c:pt>
                <c:pt idx="364">
                  <c:v>2.3956667557900001E-2</c:v>
                </c:pt>
                <c:pt idx="365">
                  <c:v>2.4029539261800001E-2</c:v>
                </c:pt>
                <c:pt idx="366">
                  <c:v>2.41025728766E-2</c:v>
                </c:pt>
                <c:pt idx="367">
                  <c:v>2.4175766934899999E-2</c:v>
                </c:pt>
                <c:pt idx="368">
                  <c:v>2.4249119983699999E-2</c:v>
                </c:pt>
                <c:pt idx="369">
                  <c:v>2.4322630584600002E-2</c:v>
                </c:pt>
                <c:pt idx="370">
                  <c:v>2.4390568249599998E-2</c:v>
                </c:pt>
                <c:pt idx="371">
                  <c:v>2.4445053259E-2</c:v>
                </c:pt>
                <c:pt idx="372">
                  <c:v>2.44997460606E-2</c:v>
                </c:pt>
                <c:pt idx="373">
                  <c:v>2.45546452659E-2</c:v>
                </c:pt>
                <c:pt idx="374">
                  <c:v>2.4609749493400002E-2</c:v>
                </c:pt>
                <c:pt idx="375">
                  <c:v>2.4665057369200001E-2</c:v>
                </c:pt>
                <c:pt idx="376">
                  <c:v>2.4720567526199999E-2</c:v>
                </c:pt>
                <c:pt idx="377">
                  <c:v>2.4776278605E-2</c:v>
                </c:pt>
                <c:pt idx="378">
                  <c:v>2.48321892532E-2</c:v>
                </c:pt>
                <c:pt idx="379">
                  <c:v>2.4888298125799999E-2</c:v>
                </c:pt>
                <c:pt idx="380">
                  <c:v>2.49467207942E-2</c:v>
                </c:pt>
                <c:pt idx="381">
                  <c:v>2.50122334904E-2</c:v>
                </c:pt>
                <c:pt idx="382">
                  <c:v>2.5077950169599999E-2</c:v>
                </c:pt>
                <c:pt idx="383">
                  <c:v>2.5143869232500001E-2</c:v>
                </c:pt>
                <c:pt idx="384">
                  <c:v>2.5209989091300001E-2</c:v>
                </c:pt>
                <c:pt idx="385">
                  <c:v>2.5276179352200001E-2</c:v>
                </c:pt>
                <c:pt idx="386">
                  <c:v>2.5340492539E-2</c:v>
                </c:pt>
                <c:pt idx="387">
                  <c:v>2.5404987687399998E-2</c:v>
                </c:pt>
                <c:pt idx="388">
                  <c:v>2.5464816310800002E-2</c:v>
                </c:pt>
                <c:pt idx="389">
                  <c:v>2.5522203586500002E-2</c:v>
                </c:pt>
                <c:pt idx="390">
                  <c:v>2.5579833450800001E-2</c:v>
                </c:pt>
                <c:pt idx="391">
                  <c:v>2.5637704267699998E-2</c:v>
                </c:pt>
                <c:pt idx="392">
                  <c:v>2.5696501884500001E-2</c:v>
                </c:pt>
                <c:pt idx="393">
                  <c:v>2.5756649787099999E-2</c:v>
                </c:pt>
                <c:pt idx="394">
                  <c:v>2.5812262812000001E-2</c:v>
                </c:pt>
                <c:pt idx="395">
                  <c:v>2.58677496691E-2</c:v>
                </c:pt>
                <c:pt idx="396">
                  <c:v>2.59224252521E-2</c:v>
                </c:pt>
                <c:pt idx="397">
                  <c:v>2.5977005962300001E-2</c:v>
                </c:pt>
                <c:pt idx="398">
                  <c:v>2.60317052677E-2</c:v>
                </c:pt>
                <c:pt idx="399">
                  <c:v>2.6086522422500001E-2</c:v>
                </c:pt>
                <c:pt idx="400">
                  <c:v>2.6141456685300001E-2</c:v>
                </c:pt>
                <c:pt idx="401">
                  <c:v>2.61965073193E-2</c:v>
                </c:pt>
                <c:pt idx="402">
                  <c:v>2.62516735923E-2</c:v>
                </c:pt>
                <c:pt idx="403">
                  <c:v>2.6306954777099999E-2</c:v>
                </c:pt>
                <c:pt idx="404">
                  <c:v>2.6362350150500001E-2</c:v>
                </c:pt>
                <c:pt idx="405">
                  <c:v>2.6417858994299999E-2</c:v>
                </c:pt>
                <c:pt idx="406">
                  <c:v>2.6473480594800002E-2</c:v>
                </c:pt>
                <c:pt idx="407">
                  <c:v>2.6529214242700001E-2</c:v>
                </c:pt>
                <c:pt idx="408">
                  <c:v>2.6585059233299999E-2</c:v>
                </c:pt>
                <c:pt idx="409">
                  <c:v>2.6641014866400001E-2</c:v>
                </c:pt>
                <c:pt idx="410">
                  <c:v>2.6697080446399998E-2</c:v>
                </c:pt>
                <c:pt idx="411">
                  <c:v>2.67532552819E-2</c:v>
                </c:pt>
                <c:pt idx="412">
                  <c:v>2.6790478485700001E-2</c:v>
                </c:pt>
                <c:pt idx="413">
                  <c:v>2.6826216046500002E-2</c:v>
                </c:pt>
                <c:pt idx="414">
                  <c:v>2.68620910458E-2</c:v>
                </c:pt>
                <c:pt idx="415">
                  <c:v>2.68981029336E-2</c:v>
                </c:pt>
                <c:pt idx="416">
                  <c:v>2.6934251160900001E-2</c:v>
                </c:pt>
                <c:pt idx="417">
                  <c:v>2.6970535179399999E-2</c:v>
                </c:pt>
                <c:pt idx="418">
                  <c:v>2.7006954441899999E-2</c:v>
                </c:pt>
                <c:pt idx="419">
                  <c:v>2.7043508402E-2</c:v>
                </c:pt>
                <c:pt idx="420">
                  <c:v>2.7080196514199999E-2</c:v>
                </c:pt>
                <c:pt idx="421">
                  <c:v>2.7116275902500001E-2</c:v>
                </c:pt>
                <c:pt idx="422">
                  <c:v>2.7152105452800002E-2</c:v>
                </c:pt>
                <c:pt idx="423">
                  <c:v>2.7188104243299999E-2</c:v>
                </c:pt>
                <c:pt idx="424">
                  <c:v>2.7224271602599999E-2</c:v>
                </c:pt>
                <c:pt idx="425">
                  <c:v>2.7262281886500001E-2</c:v>
                </c:pt>
                <c:pt idx="426">
                  <c:v>2.7302200867100002E-2</c:v>
                </c:pt>
                <c:pt idx="427">
                  <c:v>2.7342306539100001E-2</c:v>
                </c:pt>
                <c:pt idx="428">
                  <c:v>2.7382598082300001E-2</c:v>
                </c:pt>
                <c:pt idx="429">
                  <c:v>2.7420263982399998E-2</c:v>
                </c:pt>
                <c:pt idx="430">
                  <c:v>2.7449834123400001E-2</c:v>
                </c:pt>
                <c:pt idx="431">
                  <c:v>2.7479618241099998E-2</c:v>
                </c:pt>
                <c:pt idx="432">
                  <c:v>2.7511823099E-2</c:v>
                </c:pt>
                <c:pt idx="433">
                  <c:v>2.7547392120999999E-2</c:v>
                </c:pt>
                <c:pt idx="434">
                  <c:v>2.7583195655799999E-2</c:v>
                </c:pt>
                <c:pt idx="435">
                  <c:v>2.7613935615500001E-2</c:v>
                </c:pt>
                <c:pt idx="436">
                  <c:v>2.7634658514700001E-2</c:v>
                </c:pt>
                <c:pt idx="437">
                  <c:v>2.7655503410000001E-2</c:v>
                </c:pt>
                <c:pt idx="438">
                  <c:v>2.7676470025899999E-2</c:v>
                </c:pt>
                <c:pt idx="439">
                  <c:v>2.76975580859E-2</c:v>
                </c:pt>
                <c:pt idx="440">
                  <c:v>2.7718676996700001E-2</c:v>
                </c:pt>
                <c:pt idx="441">
                  <c:v>2.7738910135099999E-2</c:v>
                </c:pt>
                <c:pt idx="442">
                  <c:v>2.7759234493700002E-2</c:v>
                </c:pt>
                <c:pt idx="443">
                  <c:v>2.7779649872499999E-2</c:v>
                </c:pt>
                <c:pt idx="444">
                  <c:v>2.7800156070700001E-2</c:v>
                </c:pt>
                <c:pt idx="445">
                  <c:v>2.7820752887700001E-2</c:v>
                </c:pt>
                <c:pt idx="446">
                  <c:v>2.7842328761500001E-2</c:v>
                </c:pt>
                <c:pt idx="447">
                  <c:v>2.78644328223E-2</c:v>
                </c:pt>
                <c:pt idx="448">
                  <c:v>2.7886620292200001E-2</c:v>
                </c:pt>
                <c:pt idx="449">
                  <c:v>2.79088909722E-2</c:v>
                </c:pt>
                <c:pt idx="450">
                  <c:v>2.7931244663199999E-2</c:v>
                </c:pt>
                <c:pt idx="451">
                  <c:v>2.7953681166099999E-2</c:v>
                </c:pt>
                <c:pt idx="452">
                  <c:v>2.79762002816E-2</c:v>
                </c:pt>
                <c:pt idx="453">
                  <c:v>2.7998801810500001E-2</c:v>
                </c:pt>
                <c:pt idx="454">
                  <c:v>2.8021485553299998E-2</c:v>
                </c:pt>
                <c:pt idx="455">
                  <c:v>2.8041796821600001E-2</c:v>
                </c:pt>
                <c:pt idx="456">
                  <c:v>2.80609333558E-2</c:v>
                </c:pt>
                <c:pt idx="457">
                  <c:v>2.8080157624900001E-2</c:v>
                </c:pt>
                <c:pt idx="458">
                  <c:v>2.8099469448899999E-2</c:v>
                </c:pt>
                <c:pt idx="459">
                  <c:v>2.81188686472E-2</c:v>
                </c:pt>
                <c:pt idx="460">
                  <c:v>2.8138355039300001E-2</c:v>
                </c:pt>
                <c:pt idx="461">
                  <c:v>2.8149900039499999E-2</c:v>
                </c:pt>
                <c:pt idx="462">
                  <c:v>2.81606684757E-2</c:v>
                </c:pt>
                <c:pt idx="463">
                  <c:v>2.81715855654E-2</c:v>
                </c:pt>
                <c:pt idx="464">
                  <c:v>2.8182651135699999E-2</c:v>
                </c:pt>
                <c:pt idx="465">
                  <c:v>2.81938650119E-2</c:v>
                </c:pt>
                <c:pt idx="466">
                  <c:v>2.8205227017000001E-2</c:v>
                </c:pt>
                <c:pt idx="467">
                  <c:v>2.82167369722E-2</c:v>
                </c:pt>
                <c:pt idx="468">
                  <c:v>2.8228394696400001E-2</c:v>
                </c:pt>
                <c:pt idx="469">
                  <c:v>2.8240200006700002E-2</c:v>
                </c:pt>
                <c:pt idx="470">
                  <c:v>2.8252152717999999E-2</c:v>
                </c:pt>
                <c:pt idx="471">
                  <c:v>2.82642526434E-2</c:v>
                </c:pt>
                <c:pt idx="472">
                  <c:v>2.8276499593799999E-2</c:v>
                </c:pt>
                <c:pt idx="473">
                  <c:v>2.8288893378300001E-2</c:v>
                </c:pt>
                <c:pt idx="474">
                  <c:v>2.8301433803999999E-2</c:v>
                </c:pt>
                <c:pt idx="475">
                  <c:v>2.8314120676000001E-2</c:v>
                </c:pt>
                <c:pt idx="476">
                  <c:v>2.8326953797699998E-2</c:v>
                </c:pt>
                <c:pt idx="477">
                  <c:v>2.8339932970199998E-2</c:v>
                </c:pt>
                <c:pt idx="478">
                  <c:v>2.8353057993099999E-2</c:v>
                </c:pt>
                <c:pt idx="479">
                  <c:v>2.8366328663800001E-2</c:v>
                </c:pt>
                <c:pt idx="480">
                  <c:v>2.83797447781E-2</c:v>
                </c:pt>
                <c:pt idx="481">
                  <c:v>2.8393306129800001E-2</c:v>
                </c:pt>
                <c:pt idx="482">
                  <c:v>2.8407012510900002E-2</c:v>
                </c:pt>
                <c:pt idx="483">
                  <c:v>2.84191031977E-2</c:v>
                </c:pt>
                <c:pt idx="484">
                  <c:v>2.8425556605900001E-2</c:v>
                </c:pt>
                <c:pt idx="485">
                  <c:v>2.8432087589299999E-2</c:v>
                </c:pt>
                <c:pt idx="486">
                  <c:v>2.8439327165699999E-2</c:v>
                </c:pt>
                <c:pt idx="487">
                  <c:v>2.8446702955399999E-2</c:v>
                </c:pt>
                <c:pt idx="488">
                  <c:v>2.84541633572E-2</c:v>
                </c:pt>
                <c:pt idx="489">
                  <c:v>2.84570994094E-2</c:v>
                </c:pt>
                <c:pt idx="490">
                  <c:v>2.8454610938900001E-2</c:v>
                </c:pt>
                <c:pt idx="491">
                  <c:v>2.84522448679E-2</c:v>
                </c:pt>
                <c:pt idx="492">
                  <c:v>2.8450001226700002E-2</c:v>
                </c:pt>
                <c:pt idx="493">
                  <c:v>2.8447880044499999E-2</c:v>
                </c:pt>
                <c:pt idx="494">
                  <c:v>2.8445881348599999E-2</c:v>
                </c:pt>
                <c:pt idx="495">
                  <c:v>2.84447121015E-2</c:v>
                </c:pt>
                <c:pt idx="496">
                  <c:v>2.84461010994E-2</c:v>
                </c:pt>
                <c:pt idx="497">
                  <c:v>2.8447613953099998E-2</c:v>
                </c:pt>
                <c:pt idx="498">
                  <c:v>2.8449250642999999E-2</c:v>
                </c:pt>
                <c:pt idx="499">
                  <c:v>2.84510111477E-2</c:v>
                </c:pt>
                <c:pt idx="500">
                  <c:v>2.8452895443999999E-2</c:v>
                </c:pt>
                <c:pt idx="501">
                  <c:v>2.84549035076E-2</c:v>
                </c:pt>
                <c:pt idx="502">
                  <c:v>2.8457035312200001E-2</c:v>
                </c:pt>
                <c:pt idx="503">
                  <c:v>2.8459290829900001E-2</c:v>
                </c:pt>
                <c:pt idx="504">
                  <c:v>2.8461670031299999E-2</c:v>
                </c:pt>
                <c:pt idx="505">
                  <c:v>2.8464172885499999E-2</c:v>
                </c:pt>
                <c:pt idx="506">
                  <c:v>2.84667993598E-2</c:v>
                </c:pt>
                <c:pt idx="507">
                  <c:v>2.84695494201E-2</c:v>
                </c:pt>
                <c:pt idx="508">
                  <c:v>2.8472423030399999E-2</c:v>
                </c:pt>
                <c:pt idx="509">
                  <c:v>2.84751434611E-2</c:v>
                </c:pt>
                <c:pt idx="510">
                  <c:v>2.8477552864399999E-2</c:v>
                </c:pt>
                <c:pt idx="511">
                  <c:v>2.8471731001500002E-2</c:v>
                </c:pt>
                <c:pt idx="512">
                  <c:v>2.84619129348E-2</c:v>
                </c:pt>
                <c:pt idx="513">
                  <c:v>2.8452200386599999E-2</c:v>
                </c:pt>
                <c:pt idx="514">
                  <c:v>2.8442593464999999E-2</c:v>
                </c:pt>
                <c:pt idx="515">
                  <c:v>2.8433092277099999E-2</c:v>
                </c:pt>
                <c:pt idx="516">
                  <c:v>2.84236969289E-2</c:v>
                </c:pt>
                <c:pt idx="517">
                  <c:v>2.84144075255E-2</c:v>
                </c:pt>
                <c:pt idx="518">
                  <c:v>2.8402595523699999E-2</c:v>
                </c:pt>
                <c:pt idx="519">
                  <c:v>2.8388755586899999E-2</c:v>
                </c:pt>
                <c:pt idx="520">
                  <c:v>2.8375060462600001E-2</c:v>
                </c:pt>
                <c:pt idx="521">
                  <c:v>2.8361510360700001E-2</c:v>
                </c:pt>
                <c:pt idx="522">
                  <c:v>2.8348105489099999E-2</c:v>
                </c:pt>
                <c:pt idx="523">
                  <c:v>2.8334846053999999E-2</c:v>
                </c:pt>
                <c:pt idx="524">
                  <c:v>2.83217322595E-2</c:v>
                </c:pt>
                <c:pt idx="525">
                  <c:v>2.8308764308100001E-2</c:v>
                </c:pt>
                <c:pt idx="526">
                  <c:v>2.8295942400299999E-2</c:v>
                </c:pt>
                <c:pt idx="527">
                  <c:v>2.82832667348E-2</c:v>
                </c:pt>
                <c:pt idx="528">
                  <c:v>2.82707375082E-2</c:v>
                </c:pt>
                <c:pt idx="529">
                  <c:v>2.8258354915299998E-2</c:v>
                </c:pt>
                <c:pt idx="530">
                  <c:v>2.8246119149E-2</c:v>
                </c:pt>
                <c:pt idx="531">
                  <c:v>2.8234030400199998E-2</c:v>
                </c:pt>
                <c:pt idx="532">
                  <c:v>2.8222088857800001E-2</c:v>
                </c:pt>
                <c:pt idx="533">
                  <c:v>2.8205258588699999E-2</c:v>
                </c:pt>
                <c:pt idx="534">
                  <c:v>2.8186254485900002E-2</c:v>
                </c:pt>
                <c:pt idx="535">
                  <c:v>2.8167352420999998E-2</c:v>
                </c:pt>
                <c:pt idx="536">
                  <c:v>2.8148552599800002E-2</c:v>
                </c:pt>
                <c:pt idx="537">
                  <c:v>2.8129855227100001E-2</c:v>
                </c:pt>
                <c:pt idx="538">
                  <c:v>2.8111260507499999E-2</c:v>
                </c:pt>
                <c:pt idx="539">
                  <c:v>2.8092768644599999E-2</c:v>
                </c:pt>
                <c:pt idx="540">
                  <c:v>2.8074379841900001E-2</c:v>
                </c:pt>
                <c:pt idx="541">
                  <c:v>2.8056094301900002E-2</c:v>
                </c:pt>
                <c:pt idx="542">
                  <c:v>2.8037912226600001E-2</c:v>
                </c:pt>
                <c:pt idx="543">
                  <c:v>2.8019833817499999E-2</c:v>
                </c:pt>
                <c:pt idx="544">
                  <c:v>2.8001859275399998E-2</c:v>
                </c:pt>
                <c:pt idx="545">
                  <c:v>2.7983988800400001E-2</c:v>
                </c:pt>
                <c:pt idx="546">
                  <c:v>2.7966222592E-2</c:v>
                </c:pt>
                <c:pt idx="547">
                  <c:v>2.7948560849E-2</c:v>
                </c:pt>
                <c:pt idx="548">
                  <c:v>2.7931003769700001E-2</c:v>
                </c:pt>
                <c:pt idx="549">
                  <c:v>2.79135515515E-2</c:v>
                </c:pt>
                <c:pt idx="550">
                  <c:v>2.78962043912E-2</c:v>
                </c:pt>
                <c:pt idx="551">
                  <c:v>2.7878962484899999E-2</c:v>
                </c:pt>
                <c:pt idx="552">
                  <c:v>2.7861826028000001E-2</c:v>
                </c:pt>
                <c:pt idx="553">
                  <c:v>2.7844795215299999E-2</c:v>
                </c:pt>
                <c:pt idx="554">
                  <c:v>2.7827870240699999E-2</c:v>
                </c:pt>
                <c:pt idx="555">
                  <c:v>2.78110512974E-2</c:v>
                </c:pt>
                <c:pt idx="556">
                  <c:v>2.77921591887E-2</c:v>
                </c:pt>
                <c:pt idx="557">
                  <c:v>2.7773335037599999E-2</c:v>
                </c:pt>
                <c:pt idx="558">
                  <c:v>2.77540595354E-2</c:v>
                </c:pt>
                <c:pt idx="559">
                  <c:v>2.7733717307499999E-2</c:v>
                </c:pt>
                <c:pt idx="560">
                  <c:v>2.7705671105499999E-2</c:v>
                </c:pt>
                <c:pt idx="561">
                  <c:v>2.7674959806900001E-2</c:v>
                </c:pt>
                <c:pt idx="562">
                  <c:v>2.7642870251200002E-2</c:v>
                </c:pt>
                <c:pt idx="563">
                  <c:v>2.7610522755700001E-2</c:v>
                </c:pt>
                <c:pt idx="564">
                  <c:v>2.7578346475400001E-2</c:v>
                </c:pt>
                <c:pt idx="565">
                  <c:v>2.7547119936100001E-2</c:v>
                </c:pt>
                <c:pt idx="566">
                  <c:v>2.7516445221E-2</c:v>
                </c:pt>
                <c:pt idx="567">
                  <c:v>2.7485900072999999E-2</c:v>
                </c:pt>
                <c:pt idx="568">
                  <c:v>2.74554849245E-2</c:v>
                </c:pt>
                <c:pt idx="569">
                  <c:v>2.74252002079E-2</c:v>
                </c:pt>
                <c:pt idx="570">
                  <c:v>2.7395046356E-2</c:v>
                </c:pt>
                <c:pt idx="571">
                  <c:v>2.7365023801100001E-2</c:v>
                </c:pt>
                <c:pt idx="572">
                  <c:v>2.7335132976100001E-2</c:v>
                </c:pt>
                <c:pt idx="573">
                  <c:v>2.7305374313500001E-2</c:v>
                </c:pt>
                <c:pt idx="574">
                  <c:v>2.7275748245800001E-2</c:v>
                </c:pt>
                <c:pt idx="575">
                  <c:v>2.7246255205599999E-2</c:v>
                </c:pt>
                <c:pt idx="576">
                  <c:v>2.7216895625400001E-2</c:v>
                </c:pt>
                <c:pt idx="577">
                  <c:v>2.7187669937499999E-2</c:v>
                </c:pt>
                <c:pt idx="578">
                  <c:v>2.7158578574199999E-2</c:v>
                </c:pt>
                <c:pt idx="579">
                  <c:v>2.71296219675E-2</c:v>
                </c:pt>
                <c:pt idx="580">
                  <c:v>2.7100800549499999E-2</c:v>
                </c:pt>
                <c:pt idx="581">
                  <c:v>2.7072114751899998E-2</c:v>
                </c:pt>
                <c:pt idx="582">
                  <c:v>2.7043565006300001E-2</c:v>
                </c:pt>
                <c:pt idx="583">
                  <c:v>2.7015151744000002E-2</c:v>
                </c:pt>
                <c:pt idx="584">
                  <c:v>2.6963074359899999E-2</c:v>
                </c:pt>
                <c:pt idx="585">
                  <c:v>2.69086855807E-2</c:v>
                </c:pt>
                <c:pt idx="586">
                  <c:v>2.6854460291700001E-2</c:v>
                </c:pt>
                <c:pt idx="587">
                  <c:v>2.6800399485100001E-2</c:v>
                </c:pt>
                <c:pt idx="588">
                  <c:v>2.6746504158299999E-2</c:v>
                </c:pt>
                <c:pt idx="589">
                  <c:v>2.6692775313699998E-2</c:v>
                </c:pt>
                <c:pt idx="590">
                  <c:v>2.6631982004899999E-2</c:v>
                </c:pt>
                <c:pt idx="591">
                  <c:v>2.65710213271E-2</c:v>
                </c:pt>
                <c:pt idx="592">
                  <c:v>2.6510226944300001E-2</c:v>
                </c:pt>
                <c:pt idx="593">
                  <c:v>2.6449600003299999E-2</c:v>
                </c:pt>
                <c:pt idx="594">
                  <c:v>2.6389141658099999E-2</c:v>
                </c:pt>
                <c:pt idx="595">
                  <c:v>2.6328853070200001E-2</c:v>
                </c:pt>
                <c:pt idx="596">
                  <c:v>2.6277680542800001E-2</c:v>
                </c:pt>
                <c:pt idx="597">
                  <c:v>2.62390420829E-2</c:v>
                </c:pt>
                <c:pt idx="598">
                  <c:v>2.6199045001900002E-2</c:v>
                </c:pt>
                <c:pt idx="599">
                  <c:v>2.61525130043E-2</c:v>
                </c:pt>
                <c:pt idx="600">
                  <c:v>2.6106097129699999E-2</c:v>
                </c:pt>
                <c:pt idx="601">
                  <c:v>2.60597979986E-2</c:v>
                </c:pt>
                <c:pt idx="602">
                  <c:v>2.6013616234399999E-2</c:v>
                </c:pt>
                <c:pt idx="603">
                  <c:v>2.59675524633E-2</c:v>
                </c:pt>
                <c:pt idx="604">
                  <c:v>2.5921607314299999E-2</c:v>
                </c:pt>
                <c:pt idx="605">
                  <c:v>2.5875781419200002E-2</c:v>
                </c:pt>
                <c:pt idx="606">
                  <c:v>2.58300754128E-2</c:v>
                </c:pt>
                <c:pt idx="607">
                  <c:v>2.5784489932600001E-2</c:v>
                </c:pt>
                <c:pt idx="608">
                  <c:v>2.5739025619099999E-2</c:v>
                </c:pt>
                <c:pt idx="609">
                  <c:v>2.56936831154E-2</c:v>
                </c:pt>
                <c:pt idx="610">
                  <c:v>2.5648463067499998E-2</c:v>
                </c:pt>
                <c:pt idx="611">
                  <c:v>2.56033661243E-2</c:v>
                </c:pt>
                <c:pt idx="612">
                  <c:v>2.5558392937400001E-2</c:v>
                </c:pt>
                <c:pt idx="613">
                  <c:v>2.55135441612E-2</c:v>
                </c:pt>
                <c:pt idx="614">
                  <c:v>2.5468820453100002E-2</c:v>
                </c:pt>
                <c:pt idx="615">
                  <c:v>2.5416583969600001E-2</c:v>
                </c:pt>
                <c:pt idx="616">
                  <c:v>2.5355440277199999E-2</c:v>
                </c:pt>
                <c:pt idx="617">
                  <c:v>2.52849171943E-2</c:v>
                </c:pt>
                <c:pt idx="618">
                  <c:v>2.5214538125200001E-2</c:v>
                </c:pt>
                <c:pt idx="619">
                  <c:v>2.5144304278999999E-2</c:v>
                </c:pt>
                <c:pt idx="620">
                  <c:v>2.5074216876100001E-2</c:v>
                </c:pt>
                <c:pt idx="621">
                  <c:v>2.5004277148E-2</c:v>
                </c:pt>
                <c:pt idx="622">
                  <c:v>2.4934486337399999E-2</c:v>
                </c:pt>
                <c:pt idx="623">
                  <c:v>2.4864845698000002E-2</c:v>
                </c:pt>
                <c:pt idx="624">
                  <c:v>2.4794096848200001E-2</c:v>
                </c:pt>
                <c:pt idx="625">
                  <c:v>2.4721392681000001E-2</c:v>
                </c:pt>
                <c:pt idx="626">
                  <c:v>2.46487614748E-2</c:v>
                </c:pt>
                <c:pt idx="627">
                  <c:v>2.4576203876499999E-2</c:v>
                </c:pt>
                <c:pt idx="628">
                  <c:v>2.4503867356499998E-2</c:v>
                </c:pt>
                <c:pt idx="629">
                  <c:v>2.44317961212E-2</c:v>
                </c:pt>
                <c:pt idx="630">
                  <c:v>2.4359981923199998E-2</c:v>
                </c:pt>
                <c:pt idx="631">
                  <c:v>2.4288427042500001E-2</c:v>
                </c:pt>
                <c:pt idx="632">
                  <c:v>2.42171337777E-2</c:v>
                </c:pt>
                <c:pt idx="633">
                  <c:v>2.4146104446099999E-2</c:v>
                </c:pt>
                <c:pt idx="634">
                  <c:v>2.4075341383799999E-2</c:v>
                </c:pt>
                <c:pt idx="635">
                  <c:v>2.4004846945400001E-2</c:v>
                </c:pt>
                <c:pt idx="636">
                  <c:v>2.3934623504699999E-2</c:v>
                </c:pt>
                <c:pt idx="637">
                  <c:v>2.38646734538E-2</c:v>
                </c:pt>
                <c:pt idx="638">
                  <c:v>2.3794999203799998E-2</c:v>
                </c:pt>
                <c:pt idx="639">
                  <c:v>2.3707812095499999E-2</c:v>
                </c:pt>
                <c:pt idx="640">
                  <c:v>2.3604760988699999E-2</c:v>
                </c:pt>
                <c:pt idx="641">
                  <c:v>2.3501945557700001E-2</c:v>
                </c:pt>
                <c:pt idx="642">
                  <c:v>2.33993689094E-2</c:v>
                </c:pt>
                <c:pt idx="643">
                  <c:v>2.32970341977E-2</c:v>
                </c:pt>
                <c:pt idx="644">
                  <c:v>2.3194944624799999E-2</c:v>
                </c:pt>
                <c:pt idx="645">
                  <c:v>2.3093103441899999E-2</c:v>
                </c:pt>
                <c:pt idx="646">
                  <c:v>2.2991513949800001E-2</c:v>
                </c:pt>
                <c:pt idx="647">
                  <c:v>2.28901794995E-2</c:v>
                </c:pt>
                <c:pt idx="648">
                  <c:v>2.27891034932E-2</c:v>
                </c:pt>
                <c:pt idx="649">
                  <c:v>2.2688289385000001E-2</c:v>
                </c:pt>
                <c:pt idx="650">
                  <c:v>2.25877406818E-2</c:v>
                </c:pt>
                <c:pt idx="651">
                  <c:v>2.2487460943500001E-2</c:v>
                </c:pt>
                <c:pt idx="652">
                  <c:v>2.2387453784600001E-2</c:v>
                </c:pt>
                <c:pt idx="653">
                  <c:v>2.22877228742E-2</c:v>
                </c:pt>
                <c:pt idx="654">
                  <c:v>2.21882719374E-2</c:v>
                </c:pt>
                <c:pt idx="655">
                  <c:v>2.2089104755800001E-2</c:v>
                </c:pt>
                <c:pt idx="656">
                  <c:v>2.1990225168200001E-2</c:v>
                </c:pt>
                <c:pt idx="657">
                  <c:v>2.1891637071599999E-2</c:v>
                </c:pt>
                <c:pt idx="658">
                  <c:v>2.17933444219E-2</c:v>
                </c:pt>
                <c:pt idx="659">
                  <c:v>2.1695351234700001E-2</c:v>
                </c:pt>
                <c:pt idx="660">
                  <c:v>2.1597661586299999E-2</c:v>
                </c:pt>
                <c:pt idx="661">
                  <c:v>2.1494894999000001E-2</c:v>
                </c:pt>
                <c:pt idx="662">
                  <c:v>2.1392587257800001E-2</c:v>
                </c:pt>
                <c:pt idx="663">
                  <c:v>2.1308644026099999E-2</c:v>
                </c:pt>
                <c:pt idx="664">
                  <c:v>2.12049081311E-2</c:v>
                </c:pt>
                <c:pt idx="665">
                  <c:v>2.1080889762599999E-2</c:v>
                </c:pt>
                <c:pt idx="666">
                  <c:v>2.0964041173900001E-2</c:v>
                </c:pt>
                <c:pt idx="667">
                  <c:v>2.0849460181699999E-2</c:v>
                </c:pt>
                <c:pt idx="668">
                  <c:v>2.0735441301499999E-2</c:v>
                </c:pt>
                <c:pt idx="669">
                  <c:v>2.0621691232899999E-2</c:v>
                </c:pt>
                <c:pt idx="670">
                  <c:v>2.0508214448900001E-2</c:v>
                </c:pt>
                <c:pt idx="671">
                  <c:v>2.0395015511200001E-2</c:v>
                </c:pt>
                <c:pt idx="672">
                  <c:v>2.0282099071800001E-2</c:v>
                </c:pt>
                <c:pt idx="673">
                  <c:v>2.0169469875400001E-2</c:v>
                </c:pt>
                <c:pt idx="674">
                  <c:v>2.00570816945E-2</c:v>
                </c:pt>
                <c:pt idx="675">
                  <c:v>1.9944889336199999E-2</c:v>
                </c:pt>
                <c:pt idx="676">
                  <c:v>1.9833039567499999E-2</c:v>
                </c:pt>
                <c:pt idx="677">
                  <c:v>1.9721538217500001E-2</c:v>
                </c:pt>
                <c:pt idx="678">
                  <c:v>1.9610391229100001E-2</c:v>
                </c:pt>
                <c:pt idx="679">
                  <c:v>1.94996046621E-2</c:v>
                </c:pt>
                <c:pt idx="680">
                  <c:v>1.9389184694499999E-2</c:v>
                </c:pt>
                <c:pt idx="681">
                  <c:v>1.9279137625400001E-2</c:v>
                </c:pt>
                <c:pt idx="682">
                  <c:v>1.9169469876899999E-2</c:v>
                </c:pt>
                <c:pt idx="683">
                  <c:v>1.90601879966E-2</c:v>
                </c:pt>
                <c:pt idx="684">
                  <c:v>1.8951298659800001E-2</c:v>
                </c:pt>
                <c:pt idx="685">
                  <c:v>1.88428086717E-2</c:v>
                </c:pt>
                <c:pt idx="686">
                  <c:v>1.8734724970100002E-2</c:v>
                </c:pt>
                <c:pt idx="687">
                  <c:v>1.86270546275E-2</c:v>
                </c:pt>
                <c:pt idx="688">
                  <c:v>1.8519804853400001E-2</c:v>
                </c:pt>
                <c:pt idx="689">
                  <c:v>1.8412982996700002E-2</c:v>
                </c:pt>
                <c:pt idx="690">
                  <c:v>1.82899740751E-2</c:v>
                </c:pt>
                <c:pt idx="691">
                  <c:v>1.8151161659399999E-2</c:v>
                </c:pt>
                <c:pt idx="692">
                  <c:v>1.8013009626800001E-2</c:v>
                </c:pt>
                <c:pt idx="693">
                  <c:v>1.7875533288600001E-2</c:v>
                </c:pt>
                <c:pt idx="694">
                  <c:v>1.7738748355E-2</c:v>
                </c:pt>
                <c:pt idx="695">
                  <c:v>1.7602670943900001E-2</c:v>
                </c:pt>
                <c:pt idx="696">
                  <c:v>1.7467317590999999E-2</c:v>
                </c:pt>
                <c:pt idx="697">
                  <c:v>1.7335144944599999E-2</c:v>
                </c:pt>
                <c:pt idx="698">
                  <c:v>1.7209900882200001E-2</c:v>
                </c:pt>
                <c:pt idx="699">
                  <c:v>1.7062746848799999E-2</c:v>
                </c:pt>
                <c:pt idx="700">
                  <c:v>1.69160739728E-2</c:v>
                </c:pt>
                <c:pt idx="701">
                  <c:v>1.6769894879000002E-2</c:v>
                </c:pt>
                <c:pt idx="702">
                  <c:v>1.6624222593200001E-2</c:v>
                </c:pt>
                <c:pt idx="703">
                  <c:v>1.6479070555499999E-2</c:v>
                </c:pt>
                <c:pt idx="704">
                  <c:v>1.6334452635299999E-2</c:v>
                </c:pt>
                <c:pt idx="705">
                  <c:v>1.61903831453E-2</c:v>
                </c:pt>
                <c:pt idx="706">
                  <c:v>1.60468768569E-2</c:v>
                </c:pt>
                <c:pt idx="707">
                  <c:v>1.5903949016E-2</c:v>
                </c:pt>
                <c:pt idx="708">
                  <c:v>1.5758943836699998E-2</c:v>
                </c:pt>
                <c:pt idx="709">
                  <c:v>1.55808480979E-2</c:v>
                </c:pt>
                <c:pt idx="710">
                  <c:v>1.5403202574499999E-2</c:v>
                </c:pt>
                <c:pt idx="711">
                  <c:v>1.5226671421199999E-2</c:v>
                </c:pt>
                <c:pt idx="712">
                  <c:v>1.50512938482E-2</c:v>
                </c:pt>
                <c:pt idx="713">
                  <c:v>1.4877110652299999E-2</c:v>
                </c:pt>
                <c:pt idx="714">
                  <c:v>1.4704164278599999E-2</c:v>
                </c:pt>
                <c:pt idx="715">
                  <c:v>1.4532498884299999E-2</c:v>
                </c:pt>
                <c:pt idx="716">
                  <c:v>1.4362160402600001E-2</c:v>
                </c:pt>
                <c:pt idx="717">
                  <c:v>1.4193196608100001E-2</c:v>
                </c:pt>
                <c:pt idx="718">
                  <c:v>1.40256571824E-2</c:v>
                </c:pt>
                <c:pt idx="719">
                  <c:v>1.38595937805E-2</c:v>
                </c:pt>
                <c:pt idx="720">
                  <c:v>1.36917057765E-2</c:v>
                </c:pt>
                <c:pt idx="721">
                  <c:v>1.3520469617399999E-2</c:v>
                </c:pt>
                <c:pt idx="722">
                  <c:v>1.33499683127E-2</c:v>
                </c:pt>
                <c:pt idx="723">
                  <c:v>1.31802303808E-2</c:v>
                </c:pt>
                <c:pt idx="724">
                  <c:v>1.30112856975E-2</c:v>
                </c:pt>
                <c:pt idx="725">
                  <c:v>1.283648634E-2</c:v>
                </c:pt>
                <c:pt idx="726">
                  <c:v>1.2661652477100001E-2</c:v>
                </c:pt>
                <c:pt idx="727">
                  <c:v>1.2489001642500001E-2</c:v>
                </c:pt>
                <c:pt idx="728">
                  <c:v>1.2320542414199999E-2</c:v>
                </c:pt>
                <c:pt idx="729">
                  <c:v>1.21426544249E-2</c:v>
                </c:pt>
                <c:pt idx="730">
                  <c:v>1.19670354126E-2</c:v>
                </c:pt>
                <c:pt idx="731">
                  <c:v>1.17937867384E-2</c:v>
                </c:pt>
                <c:pt idx="732">
                  <c:v>1.16230143972E-2</c:v>
                </c:pt>
                <c:pt idx="733">
                  <c:v>1.14548291434E-2</c:v>
                </c:pt>
                <c:pt idx="734">
                  <c:v>1.12893466026E-2</c:v>
                </c:pt>
                <c:pt idx="735">
                  <c:v>1.11266873643E-2</c:v>
                </c:pt>
                <c:pt idx="736">
                  <c:v>1.09669770528E-2</c:v>
                </c:pt>
                <c:pt idx="737">
                  <c:v>1.08103463695E-2</c:v>
                </c:pt>
                <c:pt idx="738">
                  <c:v>1.06569311044E-2</c:v>
                </c:pt>
                <c:pt idx="739">
                  <c:v>1.0506872107400001E-2</c:v>
                </c:pt>
                <c:pt idx="740">
                  <c:v>1.0360315216200001E-2</c:v>
                </c:pt>
                <c:pt idx="741">
                  <c:v>1.0217411132899999E-2</c:v>
                </c:pt>
                <c:pt idx="742">
                  <c:v>1.0078315242200001E-2</c:v>
                </c:pt>
                <c:pt idx="743">
                  <c:v>9.9431873643700004E-3</c:v>
                </c:pt>
                <c:pt idx="744">
                  <c:v>9.8121914365299993E-3</c:v>
                </c:pt>
                <c:pt idx="745">
                  <c:v>9.6157342711799994E-3</c:v>
                </c:pt>
                <c:pt idx="746">
                  <c:v>9.4243447855299999E-3</c:v>
                </c:pt>
                <c:pt idx="747">
                  <c:v>9.2387248904000005E-3</c:v>
                </c:pt>
                <c:pt idx="748">
                  <c:v>9.0592292423699993E-3</c:v>
                </c:pt>
                <c:pt idx="749">
                  <c:v>8.8862289658000002E-3</c:v>
                </c:pt>
                <c:pt idx="750">
                  <c:v>8.7203066784100006E-3</c:v>
                </c:pt>
                <c:pt idx="751">
                  <c:v>8.5635294292500004E-3</c:v>
                </c:pt>
                <c:pt idx="752">
                  <c:v>8.4145342151400009E-3</c:v>
                </c:pt>
                <c:pt idx="753">
                  <c:v>8.2737414681400001E-3</c:v>
                </c:pt>
                <c:pt idx="754">
                  <c:v>8.1415767365599998E-3</c:v>
                </c:pt>
                <c:pt idx="755">
                  <c:v>8.0184666666900002E-3</c:v>
                </c:pt>
                <c:pt idx="756">
                  <c:v>7.9108457227399995E-3</c:v>
                </c:pt>
                <c:pt idx="757">
                  <c:v>7.8189133601099994E-3</c:v>
                </c:pt>
                <c:pt idx="758">
                  <c:v>7.7369899416300002E-3</c:v>
                </c:pt>
                <c:pt idx="759">
                  <c:v>7.6746164996899999E-3</c:v>
                </c:pt>
                <c:pt idx="760">
                  <c:v>7.6239902259300002E-3</c:v>
                </c:pt>
                <c:pt idx="761">
                  <c:v>7.5835664985200004E-3</c:v>
                </c:pt>
                <c:pt idx="762">
                  <c:v>7.5535091205600003E-3</c:v>
                </c:pt>
                <c:pt idx="763">
                  <c:v>7.5339421656800002E-3</c:v>
                </c:pt>
                <c:pt idx="764">
                  <c:v>7.5249474683699996E-3</c:v>
                </c:pt>
                <c:pt idx="765">
                  <c:v>7.5265629321900002E-3</c:v>
                </c:pt>
                <c:pt idx="766">
                  <c:v>7.5344378387499997E-3</c:v>
                </c:pt>
                <c:pt idx="767">
                  <c:v>7.4989806646399999E-3</c:v>
                </c:pt>
                <c:pt idx="768">
                  <c:v>7.4774556208300003E-3</c:v>
                </c:pt>
                <c:pt idx="769">
                  <c:v>7.4699831461799999E-3</c:v>
                </c:pt>
                <c:pt idx="770">
                  <c:v>7.4766053752500002E-3</c:v>
                </c:pt>
                <c:pt idx="771">
                  <c:v>7.4972849592499996E-3</c:v>
                </c:pt>
                <c:pt idx="772">
                  <c:v>7.5330794551400002E-3</c:v>
                </c:pt>
                <c:pt idx="773">
                  <c:v>7.5952623640399997E-3</c:v>
                </c:pt>
                <c:pt idx="774">
                  <c:v>7.6709216852599996E-3</c:v>
                </c:pt>
                <c:pt idx="775">
                  <c:v>7.75966323018E-3</c:v>
                </c:pt>
                <c:pt idx="776">
                  <c:v>7.8610439645000005E-3</c:v>
                </c:pt>
                <c:pt idx="777">
                  <c:v>7.9745818573400008E-3</c:v>
                </c:pt>
                <c:pt idx="778">
                  <c:v>8.0997656885100008E-3</c:v>
                </c:pt>
                <c:pt idx="779">
                  <c:v>8.2360644387799997E-3</c:v>
                </c:pt>
                <c:pt idx="780">
                  <c:v>8.3829359709000004E-3</c:v>
                </c:pt>
                <c:pt idx="781">
                  <c:v>8.5398347973699995E-3</c:v>
                </c:pt>
                <c:pt idx="782">
                  <c:v>8.7062188154299995E-3</c:v>
                </c:pt>
                <c:pt idx="783">
                  <c:v>8.8815549640600001E-3</c:v>
                </c:pt>
                <c:pt idx="784">
                  <c:v>9.0653238176399992E-3</c:v>
                </c:pt>
                <c:pt idx="785">
                  <c:v>9.2570231759099997E-3</c:v>
                </c:pt>
                <c:pt idx="786">
                  <c:v>9.4675924363999998E-3</c:v>
                </c:pt>
                <c:pt idx="787">
                  <c:v>9.7495383963999999E-3</c:v>
                </c:pt>
                <c:pt idx="788">
                  <c:v>1.00265643338E-2</c:v>
                </c:pt>
                <c:pt idx="789">
                  <c:v>1.03106817257E-2</c:v>
                </c:pt>
                <c:pt idx="790">
                  <c:v>1.06013204303E-2</c:v>
                </c:pt>
                <c:pt idx="791">
                  <c:v>1.08979587077E-2</c:v>
                </c:pt>
                <c:pt idx="792">
                  <c:v>1.1200119866899999E-2</c:v>
                </c:pt>
                <c:pt idx="793">
                  <c:v>1.1507368855699999E-2</c:v>
                </c:pt>
                <c:pt idx="794">
                  <c:v>1.1819308898600001E-2</c:v>
                </c:pt>
                <c:pt idx="795">
                  <c:v>1.21369378461E-2</c:v>
                </c:pt>
                <c:pt idx="796">
                  <c:v>1.24852385245E-2</c:v>
                </c:pt>
                <c:pt idx="797">
                  <c:v>1.28390788987E-2</c:v>
                </c:pt>
                <c:pt idx="798">
                  <c:v>1.3198013416399999E-2</c:v>
                </c:pt>
                <c:pt idx="799">
                  <c:v>1.3561637605099999E-2</c:v>
                </c:pt>
                <c:pt idx="800">
                  <c:v>1.3929584205600001E-2</c:v>
                </c:pt>
                <c:pt idx="801">
                  <c:v>1.43015196036E-2</c:v>
                </c:pt>
                <c:pt idx="802">
                  <c:v>1.4685340476199999E-2</c:v>
                </c:pt>
                <c:pt idx="803">
                  <c:v>1.5103863919299999E-2</c:v>
                </c:pt>
                <c:pt idx="804">
                  <c:v>1.55262059553E-2</c:v>
                </c:pt>
                <c:pt idx="805">
                  <c:v>1.59215410724E-2</c:v>
                </c:pt>
                <c:pt idx="806">
                  <c:v>1.63123855176E-2</c:v>
                </c:pt>
                <c:pt idx="807">
                  <c:v>1.6705740907699999E-2</c:v>
                </c:pt>
                <c:pt idx="808">
                  <c:v>1.7101433978499999E-2</c:v>
                </c:pt>
                <c:pt idx="809">
                  <c:v>1.7499306152400002E-2</c:v>
                </c:pt>
                <c:pt idx="810">
                  <c:v>1.78992121154E-2</c:v>
                </c:pt>
                <c:pt idx="811">
                  <c:v>1.8275868296299999E-2</c:v>
                </c:pt>
                <c:pt idx="812">
                  <c:v>1.8653197543499998E-2</c:v>
                </c:pt>
                <c:pt idx="813">
                  <c:v>1.9032530797099999E-2</c:v>
                </c:pt>
                <c:pt idx="814">
                  <c:v>1.9413750586099999E-2</c:v>
                </c:pt>
                <c:pt idx="815">
                  <c:v>1.9796747925599999E-2</c:v>
                </c:pt>
                <c:pt idx="816">
                  <c:v>2.0181421614200001E-2</c:v>
                </c:pt>
                <c:pt idx="817">
                  <c:v>2.0567677594700001E-2</c:v>
                </c:pt>
                <c:pt idx="818">
                  <c:v>2.0955428371799999E-2</c:v>
                </c:pt>
                <c:pt idx="819">
                  <c:v>2.1344592480999999E-2</c:v>
                </c:pt>
                <c:pt idx="820">
                  <c:v>2.1735094005999999E-2</c:v>
                </c:pt>
                <c:pt idx="821">
                  <c:v>2.2167836474700001E-2</c:v>
                </c:pt>
                <c:pt idx="822">
                  <c:v>2.2604288255799999E-2</c:v>
                </c:pt>
                <c:pt idx="823">
                  <c:v>2.3042416742900002E-2</c:v>
                </c:pt>
                <c:pt idx="824">
                  <c:v>2.3490021506299998E-2</c:v>
                </c:pt>
                <c:pt idx="825">
                  <c:v>2.3944433260500001E-2</c:v>
                </c:pt>
                <c:pt idx="826">
                  <c:v>2.44002706235E-2</c:v>
                </c:pt>
                <c:pt idx="827">
                  <c:v>2.4857455167000001E-2</c:v>
                </c:pt>
                <c:pt idx="828">
                  <c:v>2.5315913903999999E-2</c:v>
                </c:pt>
                <c:pt idx="829">
                  <c:v>2.5775578844099999E-2</c:v>
                </c:pt>
                <c:pt idx="830">
                  <c:v>2.6236386588799999E-2</c:v>
                </c:pt>
                <c:pt idx="831">
                  <c:v>2.66982779645E-2</c:v>
                </c:pt>
                <c:pt idx="832">
                  <c:v>2.7161197687799999E-2</c:v>
                </c:pt>
                <c:pt idx="833">
                  <c:v>2.7625094062200001E-2</c:v>
                </c:pt>
                <c:pt idx="834">
                  <c:v>2.80899187003E-2</c:v>
                </c:pt>
                <c:pt idx="835">
                  <c:v>2.85556262717E-2</c:v>
                </c:pt>
                <c:pt idx="836">
                  <c:v>2.9034681050899999E-2</c:v>
                </c:pt>
                <c:pt idx="837">
                  <c:v>2.95357472637E-2</c:v>
                </c:pt>
                <c:pt idx="838">
                  <c:v>3.0037485923400001E-2</c:v>
                </c:pt>
                <c:pt idx="839">
                  <c:v>3.0539863887400001E-2</c:v>
                </c:pt>
                <c:pt idx="840">
                  <c:v>3.1046532125600001E-2</c:v>
                </c:pt>
                <c:pt idx="841">
                  <c:v>3.1574538075399998E-2</c:v>
                </c:pt>
                <c:pt idx="842">
                  <c:v>3.2102728113299998E-2</c:v>
                </c:pt>
                <c:pt idx="843">
                  <c:v>3.2670965381999997E-2</c:v>
                </c:pt>
                <c:pt idx="844">
                  <c:v>3.3239791179599999E-2</c:v>
                </c:pt>
                <c:pt idx="845">
                  <c:v>3.38088480313E-2</c:v>
                </c:pt>
                <c:pt idx="846">
                  <c:v>3.4380563505200003E-2</c:v>
                </c:pt>
                <c:pt idx="847">
                  <c:v>3.4971465333200003E-2</c:v>
                </c:pt>
                <c:pt idx="848">
                  <c:v>3.5562947334399998E-2</c:v>
                </c:pt>
                <c:pt idx="849">
                  <c:v>3.6154981034599999E-2</c:v>
                </c:pt>
                <c:pt idx="850">
                  <c:v>3.6747539768900002E-2</c:v>
                </c:pt>
                <c:pt idx="851">
                  <c:v>3.73405985419E-2</c:v>
                </c:pt>
                <c:pt idx="852">
                  <c:v>3.7934133900900002E-2</c:v>
                </c:pt>
                <c:pt idx="853">
                  <c:v>3.8528123820200003E-2</c:v>
                </c:pt>
                <c:pt idx="854">
                  <c:v>3.91212542639E-2</c:v>
                </c:pt>
                <c:pt idx="855">
                  <c:v>3.9701551083599997E-2</c:v>
                </c:pt>
                <c:pt idx="856">
                  <c:v>4.0305263842700001E-2</c:v>
                </c:pt>
                <c:pt idx="857">
                  <c:v>4.0890324444499998E-2</c:v>
                </c:pt>
                <c:pt idx="858">
                  <c:v>4.14763897545E-2</c:v>
                </c:pt>
                <c:pt idx="859">
                  <c:v>4.2063417777300001E-2</c:v>
                </c:pt>
                <c:pt idx="860">
                  <c:v>4.2651368762100003E-2</c:v>
                </c:pt>
                <c:pt idx="861">
                  <c:v>4.3240205059600002E-2</c:v>
                </c:pt>
                <c:pt idx="862">
                  <c:v>4.3829890988399997E-2</c:v>
                </c:pt>
                <c:pt idx="863">
                  <c:v>4.4420392711599997E-2</c:v>
                </c:pt>
                <c:pt idx="864">
                  <c:v>4.5011678122399999E-2</c:v>
                </c:pt>
                <c:pt idx="865">
                  <c:v>4.5603716737599997E-2</c:v>
                </c:pt>
                <c:pt idx="866">
                  <c:v>4.6198226015499999E-2</c:v>
                </c:pt>
                <c:pt idx="867">
                  <c:v>4.6797821205700002E-2</c:v>
                </c:pt>
                <c:pt idx="868">
                  <c:v>4.7398091539999999E-2</c:v>
                </c:pt>
                <c:pt idx="869">
                  <c:v>4.7999011688399998E-2</c:v>
                </c:pt>
                <c:pt idx="870">
                  <c:v>4.8600557547200003E-2</c:v>
                </c:pt>
                <c:pt idx="871">
                  <c:v>4.9202706166800003E-2</c:v>
                </c:pt>
                <c:pt idx="872">
                  <c:v>4.9864322029700002E-2</c:v>
                </c:pt>
                <c:pt idx="873">
                  <c:v>5.0545477967100003E-2</c:v>
                </c:pt>
                <c:pt idx="874">
                  <c:v>5.1226992326800003E-2</c:v>
                </c:pt>
                <c:pt idx="875">
                  <c:v>5.1906574375700003E-2</c:v>
                </c:pt>
                <c:pt idx="876">
                  <c:v>5.2586052338100001E-2</c:v>
                </c:pt>
                <c:pt idx="877">
                  <c:v>5.3265712448199998E-2</c:v>
                </c:pt>
                <c:pt idx="878">
                  <c:v>5.39455478214E-2</c:v>
                </c:pt>
                <c:pt idx="879">
                  <c:v>5.4625551914000002E-2</c:v>
                </c:pt>
                <c:pt idx="880">
                  <c:v>5.5305718502700003E-2</c:v>
                </c:pt>
                <c:pt idx="881">
                  <c:v>5.5986041664900003E-2</c:v>
                </c:pt>
                <c:pt idx="882">
                  <c:v>5.6666515761399999E-2</c:v>
                </c:pt>
                <c:pt idx="883">
                  <c:v>5.7347135419299998E-2</c:v>
                </c:pt>
                <c:pt idx="884">
                  <c:v>5.8027895516600002E-2</c:v>
                </c:pt>
                <c:pt idx="885">
                  <c:v>5.8708791167799999E-2</c:v>
                </c:pt>
                <c:pt idx="886">
                  <c:v>5.93898177108E-2</c:v>
                </c:pt>
                <c:pt idx="887">
                  <c:v>6.0070970693700002E-2</c:v>
                </c:pt>
                <c:pt idx="888">
                  <c:v>6.0752245863499997E-2</c:v>
                </c:pt>
                <c:pt idx="889">
                  <c:v>6.1433639155399997E-2</c:v>
                </c:pt>
                <c:pt idx="890">
                  <c:v>6.2105579155700003E-2</c:v>
                </c:pt>
                <c:pt idx="891">
                  <c:v>6.2729511662399998E-2</c:v>
                </c:pt>
                <c:pt idx="892">
                  <c:v>6.3350167858999995E-2</c:v>
                </c:pt>
                <c:pt idx="893">
                  <c:v>6.3970923119000003E-2</c:v>
                </c:pt>
                <c:pt idx="894">
                  <c:v>6.4591774586100006E-2</c:v>
                </c:pt>
                <c:pt idx="895">
                  <c:v>6.5212719512600006E-2</c:v>
                </c:pt>
                <c:pt idx="896">
                  <c:v>6.58310402317E-2</c:v>
                </c:pt>
                <c:pt idx="897">
                  <c:v>6.6434176832099998E-2</c:v>
                </c:pt>
                <c:pt idx="898">
                  <c:v>6.7037560980700003E-2</c:v>
                </c:pt>
                <c:pt idx="899">
                  <c:v>6.7641186052899996E-2</c:v>
                </c:pt>
                <c:pt idx="900">
                  <c:v>6.8245045655800002E-2</c:v>
                </c:pt>
                <c:pt idx="901">
                  <c:v>6.8849133618400005E-2</c:v>
                </c:pt>
                <c:pt idx="902">
                  <c:v>6.9453443982100002E-2</c:v>
                </c:pt>
                <c:pt idx="903">
                  <c:v>7.0057970991500004E-2</c:v>
                </c:pt>
                <c:pt idx="904">
                  <c:v>7.0662709086500006E-2</c:v>
                </c:pt>
                <c:pt idx="905">
                  <c:v>7.1267652893499997E-2</c:v>
                </c:pt>
                <c:pt idx="906">
                  <c:v>7.1872797218300005E-2</c:v>
                </c:pt>
                <c:pt idx="907">
                  <c:v>7.24781370383E-2</c:v>
                </c:pt>
                <c:pt idx="908">
                  <c:v>7.3083667495599997E-2</c:v>
                </c:pt>
                <c:pt idx="909">
                  <c:v>7.3689383890699997E-2</c:v>
                </c:pt>
                <c:pt idx="910">
                  <c:v>7.4295281675800004E-2</c:v>
                </c:pt>
                <c:pt idx="911">
                  <c:v>7.4901356449099996E-2</c:v>
                </c:pt>
                <c:pt idx="912">
                  <c:v>7.5507789024100005E-2</c:v>
                </c:pt>
                <c:pt idx="913">
                  <c:v>7.6116170018000001E-2</c:v>
                </c:pt>
                <c:pt idx="914">
                  <c:v>7.67247323083E-2</c:v>
                </c:pt>
                <c:pt idx="915">
                  <c:v>7.7326784999699999E-2</c:v>
                </c:pt>
                <c:pt idx="916">
                  <c:v>7.7932039781099999E-2</c:v>
                </c:pt>
                <c:pt idx="917">
                  <c:v>7.8523111346600005E-2</c:v>
                </c:pt>
                <c:pt idx="918">
                  <c:v>7.9056892717000005E-2</c:v>
                </c:pt>
                <c:pt idx="919">
                  <c:v>7.9540819302300003E-2</c:v>
                </c:pt>
                <c:pt idx="920">
                  <c:v>7.9986509437299999E-2</c:v>
                </c:pt>
                <c:pt idx="921">
                  <c:v>8.0427724594700004E-2</c:v>
                </c:pt>
                <c:pt idx="922">
                  <c:v>8.0896926805599997E-2</c:v>
                </c:pt>
                <c:pt idx="923">
                  <c:v>8.13794105819E-2</c:v>
                </c:pt>
                <c:pt idx="924">
                  <c:v>8.1861941757600004E-2</c:v>
                </c:pt>
                <c:pt idx="925">
                  <c:v>8.2344519499299995E-2</c:v>
                </c:pt>
                <c:pt idx="926">
                  <c:v>8.2827142993200001E-2</c:v>
                </c:pt>
                <c:pt idx="927">
                  <c:v>8.3309811444100004E-2</c:v>
                </c:pt>
                <c:pt idx="928">
                  <c:v>8.3792524074999999E-2</c:v>
                </c:pt>
                <c:pt idx="929">
                  <c:v>8.4275280127000002E-2</c:v>
                </c:pt>
                <c:pt idx="930">
                  <c:v>8.4758078857900002E-2</c:v>
                </c:pt>
                <c:pt idx="931">
                  <c:v>8.5240919542699994E-2</c:v>
                </c:pt>
                <c:pt idx="932">
                  <c:v>8.5723801472300007E-2</c:v>
                </c:pt>
                <c:pt idx="933">
                  <c:v>8.6206723953700007E-2</c:v>
                </c:pt>
                <c:pt idx="934">
                  <c:v>8.6689686309300004E-2</c:v>
                </c:pt>
                <c:pt idx="935">
                  <c:v>8.71726878762E-2</c:v>
                </c:pt>
                <c:pt idx="936">
                  <c:v>8.7655728006200001E-2</c:v>
                </c:pt>
                <c:pt idx="937">
                  <c:v>8.8138806065400005E-2</c:v>
                </c:pt>
                <c:pt idx="938">
                  <c:v>8.8621921433500006E-2</c:v>
                </c:pt>
                <c:pt idx="939">
                  <c:v>8.9105073503600002E-2</c:v>
                </c:pt>
                <c:pt idx="940">
                  <c:v>8.9558713411099999E-2</c:v>
                </c:pt>
                <c:pt idx="941">
                  <c:v>8.9951872232499994E-2</c:v>
                </c:pt>
                <c:pt idx="942">
                  <c:v>9.0345362701499995E-2</c:v>
                </c:pt>
                <c:pt idx="943">
                  <c:v>9.0694916479800006E-2</c:v>
                </c:pt>
                <c:pt idx="944">
                  <c:v>9.09982309323E-2</c:v>
                </c:pt>
                <c:pt idx="945">
                  <c:v>9.1301864765499993E-2</c:v>
                </c:pt>
                <c:pt idx="946">
                  <c:v>9.1516640543999994E-2</c:v>
                </c:pt>
                <c:pt idx="947">
                  <c:v>9.1677855015800003E-2</c:v>
                </c:pt>
                <c:pt idx="948">
                  <c:v>9.1839137837799997E-2</c:v>
                </c:pt>
                <c:pt idx="949">
                  <c:v>9.2000488650500006E-2</c:v>
                </c:pt>
                <c:pt idx="950">
                  <c:v>9.2161907096900003E-2</c:v>
                </c:pt>
                <c:pt idx="951">
                  <c:v>9.2323392822100003E-2</c:v>
                </c:pt>
                <c:pt idx="952">
                  <c:v>9.2484945473900002E-2</c:v>
                </c:pt>
                <c:pt idx="953">
                  <c:v>9.2646564701899997E-2</c:v>
                </c:pt>
                <c:pt idx="954">
                  <c:v>9.2808250158600003E-2</c:v>
                </c:pt>
                <c:pt idx="955">
                  <c:v>9.2970001498200006E-2</c:v>
                </c:pt>
                <c:pt idx="956">
                  <c:v>9.3131818377499995E-2</c:v>
                </c:pt>
                <c:pt idx="957">
                  <c:v>9.3349617366599996E-2</c:v>
                </c:pt>
                <c:pt idx="958">
                  <c:v>9.3578297314700007E-2</c:v>
                </c:pt>
                <c:pt idx="959">
                  <c:v>9.3806985608599999E-2</c:v>
                </c:pt>
                <c:pt idx="960">
                  <c:v>9.3961967158799994E-2</c:v>
                </c:pt>
                <c:pt idx="961">
                  <c:v>9.39628538529E-2</c:v>
                </c:pt>
                <c:pt idx="962">
                  <c:v>9.39637562175E-2</c:v>
                </c:pt>
                <c:pt idx="963">
                  <c:v>9.3964674252199995E-2</c:v>
                </c:pt>
                <c:pt idx="964">
                  <c:v>9.3996241401899994E-2</c:v>
                </c:pt>
                <c:pt idx="965">
                  <c:v>9.3928649494300007E-2</c:v>
                </c:pt>
                <c:pt idx="966">
                  <c:v>9.3757870097699994E-2</c:v>
                </c:pt>
                <c:pt idx="967">
                  <c:v>9.3587216949000004E-2</c:v>
                </c:pt>
                <c:pt idx="968">
                  <c:v>9.3416690740000002E-2</c:v>
                </c:pt>
                <c:pt idx="969">
                  <c:v>9.3268484926299994E-2</c:v>
                </c:pt>
                <c:pt idx="970">
                  <c:v>9.3174970908400004E-2</c:v>
                </c:pt>
                <c:pt idx="971">
                  <c:v>9.3081518512600006E-2</c:v>
                </c:pt>
                <c:pt idx="972">
                  <c:v>9.2988127924800004E-2</c:v>
                </c:pt>
                <c:pt idx="973">
                  <c:v>9.2894799331199998E-2</c:v>
                </c:pt>
                <c:pt idx="974">
                  <c:v>9.2801532918999993E-2</c:v>
                </c:pt>
                <c:pt idx="975">
                  <c:v>9.2645150320399994E-2</c:v>
                </c:pt>
                <c:pt idx="976">
                  <c:v>9.2418011177300002E-2</c:v>
                </c:pt>
                <c:pt idx="977">
                  <c:v>9.2190900961800007E-2</c:v>
                </c:pt>
                <c:pt idx="978">
                  <c:v>9.1963819888300005E-2</c:v>
                </c:pt>
                <c:pt idx="979">
                  <c:v>9.1736768173100003E-2</c:v>
                </c:pt>
                <c:pt idx="980">
                  <c:v>9.1509746034799999E-2</c:v>
                </c:pt>
                <c:pt idx="981">
                  <c:v>9.1282753694099994E-2</c:v>
                </c:pt>
                <c:pt idx="982">
                  <c:v>9.1055791373699999E-2</c:v>
                </c:pt>
                <c:pt idx="983">
                  <c:v>9.0828859298799997E-2</c:v>
                </c:pt>
                <c:pt idx="984">
                  <c:v>9.0558166527399994E-2</c:v>
                </c:pt>
                <c:pt idx="985">
                  <c:v>9.0247550587600006E-2</c:v>
                </c:pt>
                <c:pt idx="986">
                  <c:v>8.9728943449600002E-2</c:v>
                </c:pt>
                <c:pt idx="987">
                  <c:v>8.9056863520500004E-2</c:v>
                </c:pt>
                <c:pt idx="988">
                  <c:v>8.8384930691700003E-2</c:v>
                </c:pt>
                <c:pt idx="989">
                  <c:v>8.7757497246599994E-2</c:v>
                </c:pt>
                <c:pt idx="990">
                  <c:v>8.7176393699699997E-2</c:v>
                </c:pt>
                <c:pt idx="991">
                  <c:v>8.6596305710299998E-2</c:v>
                </c:pt>
                <c:pt idx="992">
                  <c:v>8.6017253824499998E-2</c:v>
                </c:pt>
                <c:pt idx="993">
                  <c:v>8.5439259108599994E-2</c:v>
                </c:pt>
                <c:pt idx="994">
                  <c:v>8.4862343163600001E-2</c:v>
                </c:pt>
                <c:pt idx="995">
                  <c:v>8.4286528141100006E-2</c:v>
                </c:pt>
                <c:pt idx="996">
                  <c:v>8.3711836759299996E-2</c:v>
                </c:pt>
                <c:pt idx="997">
                  <c:v>8.3138292319499998E-2</c:v>
                </c:pt>
                <c:pt idx="998">
                  <c:v>8.2565918723600001E-2</c:v>
                </c:pt>
                <c:pt idx="999">
                  <c:v>8.1880150056499998E-2</c:v>
                </c:pt>
                <c:pt idx="1000">
                  <c:v>8.1164344594699997E-2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'Filament Y'!$C$1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'Filament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Y'!$C$2:$C$1003</c:f>
              <c:numCache>
                <c:formatCode>0.00E+00</c:formatCode>
                <c:ptCount val="1002"/>
                <c:pt idx="0">
                  <c:v>7.9749797817899995E-2</c:v>
                </c:pt>
                <c:pt idx="1">
                  <c:v>8.0491240946099996E-2</c:v>
                </c:pt>
                <c:pt idx="2">
                  <c:v>8.1232729421500005E-2</c:v>
                </c:pt>
                <c:pt idx="3">
                  <c:v>8.1974262013499999E-2</c:v>
                </c:pt>
                <c:pt idx="4">
                  <c:v>8.2574521845100002E-2</c:v>
                </c:pt>
                <c:pt idx="5">
                  <c:v>8.3036388094899993E-2</c:v>
                </c:pt>
                <c:pt idx="6">
                  <c:v>8.3498366857199996E-2</c:v>
                </c:pt>
                <c:pt idx="7">
                  <c:v>8.3960456274700002E-2</c:v>
                </c:pt>
                <c:pt idx="8">
                  <c:v>8.4422654530299998E-2</c:v>
                </c:pt>
                <c:pt idx="9">
                  <c:v>8.4884959846100005E-2</c:v>
                </c:pt>
                <c:pt idx="10">
                  <c:v>8.5347370482500004E-2</c:v>
                </c:pt>
                <c:pt idx="11">
                  <c:v>8.5809884736699996E-2</c:v>
                </c:pt>
                <c:pt idx="12">
                  <c:v>8.6434111531900004E-2</c:v>
                </c:pt>
                <c:pt idx="13">
                  <c:v>8.7098537118999994E-2</c:v>
                </c:pt>
                <c:pt idx="14">
                  <c:v>8.77630048074E-2</c:v>
                </c:pt>
                <c:pt idx="15">
                  <c:v>8.8427513648200007E-2</c:v>
                </c:pt>
                <c:pt idx="16">
                  <c:v>8.9092062720400003E-2</c:v>
                </c:pt>
                <c:pt idx="17">
                  <c:v>8.9756651130400003E-2</c:v>
                </c:pt>
                <c:pt idx="18">
                  <c:v>9.0421278010899997E-2</c:v>
                </c:pt>
                <c:pt idx="19">
                  <c:v>9.0779029280599999E-2</c:v>
                </c:pt>
                <c:pt idx="20">
                  <c:v>9.0888090222999998E-2</c:v>
                </c:pt>
                <c:pt idx="21">
                  <c:v>9.0997165487500004E-2</c:v>
                </c:pt>
                <c:pt idx="22">
                  <c:v>9.1106255022799995E-2</c:v>
                </c:pt>
                <c:pt idx="23">
                  <c:v>9.1215358777599995E-2</c:v>
                </c:pt>
                <c:pt idx="24">
                  <c:v>9.1411716803900006E-2</c:v>
                </c:pt>
                <c:pt idx="25">
                  <c:v>9.1697300628099998E-2</c:v>
                </c:pt>
                <c:pt idx="26">
                  <c:v>9.1983017524499999E-2</c:v>
                </c:pt>
                <c:pt idx="27">
                  <c:v>9.2220373334800002E-2</c:v>
                </c:pt>
                <c:pt idx="28">
                  <c:v>9.2218574127599998E-2</c:v>
                </c:pt>
                <c:pt idx="29">
                  <c:v>9.2216776272800005E-2</c:v>
                </c:pt>
                <c:pt idx="30">
                  <c:v>9.22149797705E-2</c:v>
                </c:pt>
                <c:pt idx="31">
                  <c:v>9.2213184620900002E-2</c:v>
                </c:pt>
                <c:pt idx="32">
                  <c:v>9.2262490880599998E-2</c:v>
                </c:pt>
                <c:pt idx="33">
                  <c:v>9.2414381227199999E-2</c:v>
                </c:pt>
                <c:pt idx="34">
                  <c:v>9.2566320610699998E-2</c:v>
                </c:pt>
                <c:pt idx="35">
                  <c:v>9.2718308790099999E-2</c:v>
                </c:pt>
                <c:pt idx="36">
                  <c:v>9.2870345525700004E-2</c:v>
                </c:pt>
                <c:pt idx="37">
                  <c:v>9.2867598542499999E-2</c:v>
                </c:pt>
                <c:pt idx="38">
                  <c:v>9.2851878354700004E-2</c:v>
                </c:pt>
                <c:pt idx="39">
                  <c:v>9.2836192610099996E-2</c:v>
                </c:pt>
                <c:pt idx="40">
                  <c:v>9.2820541326299993E-2</c:v>
                </c:pt>
                <c:pt idx="41">
                  <c:v>9.2804924520699994E-2</c:v>
                </c:pt>
                <c:pt idx="42">
                  <c:v>9.2789342210600007E-2</c:v>
                </c:pt>
                <c:pt idx="43">
                  <c:v>9.2773794413400001E-2</c:v>
                </c:pt>
                <c:pt idx="44">
                  <c:v>9.2758281146599994E-2</c:v>
                </c:pt>
                <c:pt idx="45">
                  <c:v>9.2633816797400001E-2</c:v>
                </c:pt>
                <c:pt idx="46">
                  <c:v>9.2338430806199995E-2</c:v>
                </c:pt>
                <c:pt idx="47">
                  <c:v>9.2043368544100002E-2</c:v>
                </c:pt>
                <c:pt idx="48">
                  <c:v>9.1761816237799998E-2</c:v>
                </c:pt>
                <c:pt idx="49">
                  <c:v>9.1503528190199995E-2</c:v>
                </c:pt>
                <c:pt idx="50">
                  <c:v>9.1245375182500005E-2</c:v>
                </c:pt>
                <c:pt idx="51">
                  <c:v>9.0987358364299997E-2</c:v>
                </c:pt>
                <c:pt idx="52">
                  <c:v>9.07294788973E-2</c:v>
                </c:pt>
                <c:pt idx="53">
                  <c:v>9.0466392194599995E-2</c:v>
                </c:pt>
                <c:pt idx="54">
                  <c:v>9.0144359691500003E-2</c:v>
                </c:pt>
                <c:pt idx="55">
                  <c:v>8.9822353939799995E-2</c:v>
                </c:pt>
                <c:pt idx="56">
                  <c:v>8.9500375228199994E-2</c:v>
                </c:pt>
                <c:pt idx="57">
                  <c:v>8.9184195553599993E-2</c:v>
                </c:pt>
                <c:pt idx="58">
                  <c:v>8.8881151722899995E-2</c:v>
                </c:pt>
                <c:pt idx="59">
                  <c:v>8.8521028917400005E-2</c:v>
                </c:pt>
                <c:pt idx="60">
                  <c:v>8.8161080412400006E-2</c:v>
                </c:pt>
                <c:pt idx="61">
                  <c:v>8.7801308351500004E-2</c:v>
                </c:pt>
                <c:pt idx="62">
                  <c:v>8.7441714912800006E-2</c:v>
                </c:pt>
                <c:pt idx="63">
                  <c:v>8.7082302309000006E-2</c:v>
                </c:pt>
                <c:pt idx="64">
                  <c:v>8.6723072788300007E-2</c:v>
                </c:pt>
                <c:pt idx="65">
                  <c:v>8.6364028635499995E-2</c:v>
                </c:pt>
                <c:pt idx="66">
                  <c:v>8.5990705704100001E-2</c:v>
                </c:pt>
                <c:pt idx="67">
                  <c:v>8.5453481022700006E-2</c:v>
                </c:pt>
                <c:pt idx="68">
                  <c:v>8.4916298753300007E-2</c:v>
                </c:pt>
                <c:pt idx="69">
                  <c:v>8.43791597059E-2</c:v>
                </c:pt>
                <c:pt idx="70">
                  <c:v>8.3842064711299999E-2</c:v>
                </c:pt>
                <c:pt idx="71">
                  <c:v>8.3305014621600004E-2</c:v>
                </c:pt>
                <c:pt idx="72">
                  <c:v>8.2768010310699996E-2</c:v>
                </c:pt>
                <c:pt idx="73">
                  <c:v>8.2231052675600005E-2</c:v>
                </c:pt>
                <c:pt idx="74">
                  <c:v>8.1694142636799999E-2</c:v>
                </c:pt>
                <c:pt idx="75">
                  <c:v>8.1157281138699994E-2</c:v>
                </c:pt>
                <c:pt idx="76">
                  <c:v>8.0599610058600002E-2</c:v>
                </c:pt>
                <c:pt idx="77">
                  <c:v>8.00405512992E-2</c:v>
                </c:pt>
                <c:pt idx="78">
                  <c:v>7.9483751066599995E-2</c:v>
                </c:pt>
                <c:pt idx="79">
                  <c:v>7.8937459107300004E-2</c:v>
                </c:pt>
                <c:pt idx="80">
                  <c:v>7.8391294515299997E-2</c:v>
                </c:pt>
                <c:pt idx="81">
                  <c:v>7.7845259971199995E-2</c:v>
                </c:pt>
                <c:pt idx="82">
                  <c:v>7.7299358231099999E-2</c:v>
                </c:pt>
                <c:pt idx="83">
                  <c:v>7.6753292167799997E-2</c:v>
                </c:pt>
                <c:pt idx="84">
                  <c:v>7.6197441082099998E-2</c:v>
                </c:pt>
                <c:pt idx="85">
                  <c:v>7.5632907221099999E-2</c:v>
                </c:pt>
                <c:pt idx="86">
                  <c:v>7.5054513538600001E-2</c:v>
                </c:pt>
                <c:pt idx="87">
                  <c:v>7.4476183246299996E-2</c:v>
                </c:pt>
                <c:pt idx="88">
                  <c:v>7.3897927293199994E-2</c:v>
                </c:pt>
                <c:pt idx="89">
                  <c:v>7.3320057652500006E-2</c:v>
                </c:pt>
                <c:pt idx="90">
                  <c:v>7.2742267267899993E-2</c:v>
                </c:pt>
                <c:pt idx="91">
                  <c:v>7.2164558043099999E-2</c:v>
                </c:pt>
                <c:pt idx="92">
                  <c:v>7.1586931943000004E-2</c:v>
                </c:pt>
                <c:pt idx="93">
                  <c:v>7.10093909961E-2</c:v>
                </c:pt>
                <c:pt idx="94">
                  <c:v>7.0431937297200001E-2</c:v>
                </c:pt>
                <c:pt idx="95">
                  <c:v>6.9854573010000004E-2</c:v>
                </c:pt>
                <c:pt idx="96">
                  <c:v>6.9277300370000003E-2</c:v>
                </c:pt>
                <c:pt idx="97">
                  <c:v>6.8700121687500004E-2</c:v>
                </c:pt>
                <c:pt idx="98">
                  <c:v>6.8123039350699993E-2</c:v>
                </c:pt>
                <c:pt idx="99">
                  <c:v>6.7546055829000001E-2</c:v>
                </c:pt>
                <c:pt idx="100">
                  <c:v>6.6949813227200006E-2</c:v>
                </c:pt>
                <c:pt idx="101">
                  <c:v>6.6334700414700007E-2</c:v>
                </c:pt>
                <c:pt idx="102">
                  <c:v>6.5719751642699997E-2</c:v>
                </c:pt>
                <c:pt idx="103">
                  <c:v>6.5095928936399997E-2</c:v>
                </c:pt>
                <c:pt idx="104">
                  <c:v>6.4442741415000004E-2</c:v>
                </c:pt>
                <c:pt idx="105">
                  <c:v>6.3789856979200005E-2</c:v>
                </c:pt>
                <c:pt idx="106">
                  <c:v>6.3137285031200002E-2</c:v>
                </c:pt>
                <c:pt idx="107">
                  <c:v>6.2485035361600001E-2</c:v>
                </c:pt>
                <c:pt idx="108">
                  <c:v>6.1833118169200001E-2</c:v>
                </c:pt>
                <c:pt idx="109">
                  <c:v>6.1181544082000001E-2</c:v>
                </c:pt>
                <c:pt idx="110">
                  <c:v>6.0530324179999997E-2</c:v>
                </c:pt>
                <c:pt idx="111">
                  <c:v>5.9879470019100003E-2</c:v>
                </c:pt>
                <c:pt idx="112">
                  <c:v>5.9228993656300001E-2</c:v>
                </c:pt>
                <c:pt idx="113">
                  <c:v>5.8606141959199998E-2</c:v>
                </c:pt>
                <c:pt idx="114">
                  <c:v>5.7999123849800001E-2</c:v>
                </c:pt>
                <c:pt idx="115">
                  <c:v>5.7436245209499998E-2</c:v>
                </c:pt>
                <c:pt idx="116">
                  <c:v>5.6873955115599999E-2</c:v>
                </c:pt>
                <c:pt idx="117">
                  <c:v>5.6286030338899999E-2</c:v>
                </c:pt>
                <c:pt idx="118">
                  <c:v>5.5698290710700003E-2</c:v>
                </c:pt>
                <c:pt idx="119">
                  <c:v>5.51100854885E-2</c:v>
                </c:pt>
                <c:pt idx="120">
                  <c:v>5.4511973619000002E-2</c:v>
                </c:pt>
                <c:pt idx="121">
                  <c:v>5.39140108338E-2</c:v>
                </c:pt>
                <c:pt idx="122">
                  <c:v>5.3313301094899998E-2</c:v>
                </c:pt>
                <c:pt idx="123">
                  <c:v>5.2711782094200001E-2</c:v>
                </c:pt>
                <c:pt idx="124">
                  <c:v>5.2110408912E-2</c:v>
                </c:pt>
                <c:pt idx="125">
                  <c:v>5.15091866555E-2</c:v>
                </c:pt>
                <c:pt idx="126">
                  <c:v>5.0908120672100002E-2</c:v>
                </c:pt>
                <c:pt idx="127">
                  <c:v>5.0307216563000003E-2</c:v>
                </c:pt>
                <c:pt idx="128">
                  <c:v>4.9706480199099998E-2</c:v>
                </c:pt>
                <c:pt idx="129">
                  <c:v>4.9105917736699999E-2</c:v>
                </c:pt>
                <c:pt idx="130">
                  <c:v>4.8505535635100003E-2</c:v>
                </c:pt>
                <c:pt idx="131">
                  <c:v>4.7905340675599997E-2</c:v>
                </c:pt>
                <c:pt idx="132">
                  <c:v>4.7305339981399998E-2</c:v>
                </c:pt>
                <c:pt idx="133">
                  <c:v>4.6705541039200001E-2</c:v>
                </c:pt>
                <c:pt idx="134">
                  <c:v>4.6105951723100003E-2</c:v>
                </c:pt>
                <c:pt idx="135">
                  <c:v>4.5529684052499998E-2</c:v>
                </c:pt>
                <c:pt idx="136">
                  <c:v>4.49693120909E-2</c:v>
                </c:pt>
                <c:pt idx="137">
                  <c:v>4.4409327179499997E-2</c:v>
                </c:pt>
                <c:pt idx="138">
                  <c:v>4.3849744146700002E-2</c:v>
                </c:pt>
                <c:pt idx="139">
                  <c:v>4.32905785768E-2</c:v>
                </c:pt>
                <c:pt idx="140">
                  <c:v>4.2731846858000001E-2</c:v>
                </c:pt>
                <c:pt idx="141">
                  <c:v>4.2173566233600003E-2</c:v>
                </c:pt>
                <c:pt idx="142">
                  <c:v>4.1615754858299998E-2</c:v>
                </c:pt>
                <c:pt idx="143">
                  <c:v>4.1058431857199998E-2</c:v>
                </c:pt>
                <c:pt idx="144">
                  <c:v>4.0501617391399999E-2</c:v>
                </c:pt>
                <c:pt idx="145">
                  <c:v>3.9933744136600002E-2</c:v>
                </c:pt>
                <c:pt idx="146">
                  <c:v>3.9333278715600002E-2</c:v>
                </c:pt>
                <c:pt idx="147">
                  <c:v>3.8733352239100002E-2</c:v>
                </c:pt>
                <c:pt idx="148">
                  <c:v>3.8151774876200001E-2</c:v>
                </c:pt>
                <c:pt idx="149">
                  <c:v>3.75749149738E-2</c:v>
                </c:pt>
                <c:pt idx="150">
                  <c:v>3.6998679197399999E-2</c:v>
                </c:pt>
                <c:pt idx="151">
                  <c:v>3.6423097169099999E-2</c:v>
                </c:pt>
                <c:pt idx="152">
                  <c:v>3.5848200378899998E-2</c:v>
                </c:pt>
                <c:pt idx="153">
                  <c:v>3.5274022330699997E-2</c:v>
                </c:pt>
                <c:pt idx="154">
                  <c:v>3.4763272517699999E-2</c:v>
                </c:pt>
                <c:pt idx="155">
                  <c:v>3.4263722309699998E-2</c:v>
                </c:pt>
                <c:pt idx="156">
                  <c:v>3.3765593043800002E-2</c:v>
                </c:pt>
                <c:pt idx="157">
                  <c:v>3.3263831883900002E-2</c:v>
                </c:pt>
                <c:pt idx="158">
                  <c:v>3.2760204027900003E-2</c:v>
                </c:pt>
                <c:pt idx="159">
                  <c:v>3.22571687065E-2</c:v>
                </c:pt>
                <c:pt idx="160">
                  <c:v>3.1754754078999997E-2</c:v>
                </c:pt>
                <c:pt idx="161">
                  <c:v>3.1252990079800001E-2</c:v>
                </c:pt>
                <c:pt idx="162">
                  <c:v>3.0751908557E-2</c:v>
                </c:pt>
                <c:pt idx="163">
                  <c:v>3.0251543423800001E-2</c:v>
                </c:pt>
                <c:pt idx="164">
                  <c:v>2.9751930824699999E-2</c:v>
                </c:pt>
                <c:pt idx="165">
                  <c:v>2.9253109317199998E-2</c:v>
                </c:pt>
                <c:pt idx="166">
                  <c:v>2.8755120071199999E-2</c:v>
                </c:pt>
                <c:pt idx="167">
                  <c:v>2.8280693553299999E-2</c:v>
                </c:pt>
                <c:pt idx="168">
                  <c:v>2.78154788062E-2</c:v>
                </c:pt>
                <c:pt idx="169">
                  <c:v>2.7350382211400001E-2</c:v>
                </c:pt>
                <c:pt idx="170">
                  <c:v>2.68854099008E-2</c:v>
                </c:pt>
                <c:pt idx="171">
                  <c:v>2.6420568436200002E-2</c:v>
                </c:pt>
                <c:pt idx="172">
                  <c:v>2.5955864847499999E-2</c:v>
                </c:pt>
                <c:pt idx="173">
                  <c:v>2.5491306674999999E-2</c:v>
                </c:pt>
                <c:pt idx="174">
                  <c:v>2.5047363014900001E-2</c:v>
                </c:pt>
                <c:pt idx="175">
                  <c:v>2.4649987977499999E-2</c:v>
                </c:pt>
                <c:pt idx="176">
                  <c:v>2.4253603681500001E-2</c:v>
                </c:pt>
                <c:pt idx="177">
                  <c:v>2.3858259508199999E-2</c:v>
                </c:pt>
                <c:pt idx="178">
                  <c:v>2.3464008032400001E-2</c:v>
                </c:pt>
                <c:pt idx="179">
                  <c:v>2.3070905272600001E-2</c:v>
                </c:pt>
                <c:pt idx="180">
                  <c:v>2.2679010962E-2</c:v>
                </c:pt>
                <c:pt idx="181">
                  <c:v>2.2278681526400002E-2</c:v>
                </c:pt>
                <c:pt idx="182">
                  <c:v>2.1863248056100001E-2</c:v>
                </c:pt>
                <c:pt idx="183">
                  <c:v>2.1448763748400001E-2</c:v>
                </c:pt>
                <c:pt idx="184">
                  <c:v>2.10352847112E-2</c:v>
                </c:pt>
                <c:pt idx="185">
                  <c:v>2.062287141E-2</c:v>
                </c:pt>
                <c:pt idx="186">
                  <c:v>2.0211589083400001E-2</c:v>
                </c:pt>
                <c:pt idx="187">
                  <c:v>1.9860476734300001E-2</c:v>
                </c:pt>
                <c:pt idx="188">
                  <c:v>1.9522989906200001E-2</c:v>
                </c:pt>
                <c:pt idx="189">
                  <c:v>1.9187365906700001E-2</c:v>
                </c:pt>
                <c:pt idx="190">
                  <c:v>1.8853704219400001E-2</c:v>
                </c:pt>
                <c:pt idx="191">
                  <c:v>1.8522110893200001E-2</c:v>
                </c:pt>
                <c:pt idx="192">
                  <c:v>1.8192699026899999E-2</c:v>
                </c:pt>
                <c:pt idx="193">
                  <c:v>1.78655892883E-2</c:v>
                </c:pt>
                <c:pt idx="194">
                  <c:v>1.75409104708E-2</c:v>
                </c:pt>
                <c:pt idx="195">
                  <c:v>1.7199723223000001E-2</c:v>
                </c:pt>
                <c:pt idx="196">
                  <c:v>1.68481013596E-2</c:v>
                </c:pt>
                <c:pt idx="197">
                  <c:v>1.6499247142999999E-2</c:v>
                </c:pt>
                <c:pt idx="198">
                  <c:v>1.6153339888099999E-2</c:v>
                </c:pt>
                <c:pt idx="199">
                  <c:v>1.5810573018900001E-2</c:v>
                </c:pt>
                <c:pt idx="200">
                  <c:v>1.54711552646E-2</c:v>
                </c:pt>
                <c:pt idx="201">
                  <c:v>1.51353119441E-2</c:v>
                </c:pt>
                <c:pt idx="202">
                  <c:v>1.4803286339799999E-2</c:v>
                </c:pt>
                <c:pt idx="203">
                  <c:v>1.44753411588E-2</c:v>
                </c:pt>
                <c:pt idx="204">
                  <c:v>1.41517600763E-2</c:v>
                </c:pt>
                <c:pt idx="205">
                  <c:v>1.3832849353599999E-2</c:v>
                </c:pt>
                <c:pt idx="206">
                  <c:v>1.35189395151E-2</c:v>
                </c:pt>
                <c:pt idx="207">
                  <c:v>1.3221567253199999E-2</c:v>
                </c:pt>
                <c:pt idx="208">
                  <c:v>1.29405406489E-2</c:v>
                </c:pt>
                <c:pt idx="209">
                  <c:v>1.26605583703E-2</c:v>
                </c:pt>
                <c:pt idx="210">
                  <c:v>1.2382641271E-2</c:v>
                </c:pt>
                <c:pt idx="211">
                  <c:v>1.2106931571699999E-2</c:v>
                </c:pt>
                <c:pt idx="212">
                  <c:v>1.18335835635E-2</c:v>
                </c:pt>
                <c:pt idx="213">
                  <c:v>1.15627647412E-2</c:v>
                </c:pt>
                <c:pt idx="214">
                  <c:v>1.1294657038E-2</c:v>
                </c:pt>
                <c:pt idx="215">
                  <c:v>1.10294581638E-2</c:v>
                </c:pt>
                <c:pt idx="216">
                  <c:v>1.0767383052700001E-2</c:v>
                </c:pt>
                <c:pt idx="217">
                  <c:v>1.05086654176E-2</c:v>
                </c:pt>
                <c:pt idx="218">
                  <c:v>1.02535594087E-2</c:v>
                </c:pt>
                <c:pt idx="219">
                  <c:v>1.0002341369699999E-2</c:v>
                </c:pt>
                <c:pt idx="220">
                  <c:v>9.7636400518399998E-3</c:v>
                </c:pt>
                <c:pt idx="221">
                  <c:v>9.5574182071000002E-3</c:v>
                </c:pt>
                <c:pt idx="222">
                  <c:v>9.3570421824700004E-3</c:v>
                </c:pt>
                <c:pt idx="223">
                  <c:v>9.1628954986500005E-3</c:v>
                </c:pt>
                <c:pt idx="224">
                  <c:v>8.9753824057500001E-3</c:v>
                </c:pt>
                <c:pt idx="225">
                  <c:v>8.7949272103399999E-3</c:v>
                </c:pt>
                <c:pt idx="226">
                  <c:v>8.6219730825699992E-3</c:v>
                </c:pt>
                <c:pt idx="227">
                  <c:v>8.4569802490899997E-3</c:v>
                </c:pt>
                <c:pt idx="228">
                  <c:v>8.3004234787099999E-3</c:v>
                </c:pt>
                <c:pt idx="229">
                  <c:v>8.1527887752500007E-3</c:v>
                </c:pt>
                <c:pt idx="230">
                  <c:v>8.0145692084799998E-3</c:v>
                </c:pt>
                <c:pt idx="231">
                  <c:v>7.8862598408000004E-3</c:v>
                </c:pt>
                <c:pt idx="232">
                  <c:v>7.7683517461099999E-3</c:v>
                </c:pt>
                <c:pt idx="233">
                  <c:v>7.6613251674599999E-3</c:v>
                </c:pt>
                <c:pt idx="234">
                  <c:v>7.56564192169E-3</c:v>
                </c:pt>
                <c:pt idx="235">
                  <c:v>7.4817372279899997E-3</c:v>
                </c:pt>
                <c:pt idx="236">
                  <c:v>7.4100112081900002E-3</c:v>
                </c:pt>
                <c:pt idx="237">
                  <c:v>7.3544484185700002E-3</c:v>
                </c:pt>
                <c:pt idx="238">
                  <c:v>7.3153739010399996E-3</c:v>
                </c:pt>
                <c:pt idx="239">
                  <c:v>7.2875891883400004E-3</c:v>
                </c:pt>
                <c:pt idx="240">
                  <c:v>7.2488382457599997E-3</c:v>
                </c:pt>
                <c:pt idx="241">
                  <c:v>7.2044743132799998E-3</c:v>
                </c:pt>
                <c:pt idx="242">
                  <c:v>7.1692631816299996E-3</c:v>
                </c:pt>
                <c:pt idx="243">
                  <c:v>7.1433402007499997E-3</c:v>
                </c:pt>
                <c:pt idx="244">
                  <c:v>7.1268067252500001E-3</c:v>
                </c:pt>
                <c:pt idx="245">
                  <c:v>7.1197281685300004E-3</c:v>
                </c:pt>
                <c:pt idx="246">
                  <c:v>7.1221327218600004E-3</c:v>
                </c:pt>
                <c:pt idx="247">
                  <c:v>7.1340107962600003E-3</c:v>
                </c:pt>
                <c:pt idx="248">
                  <c:v>7.1553152127499997E-3</c:v>
                </c:pt>
                <c:pt idx="249">
                  <c:v>7.1859621322200003E-3</c:v>
                </c:pt>
                <c:pt idx="250">
                  <c:v>7.2347620121299997E-3</c:v>
                </c:pt>
                <c:pt idx="251">
                  <c:v>7.2942902248499999E-3</c:v>
                </c:pt>
                <c:pt idx="252">
                  <c:v>7.3620193486299999E-3</c:v>
                </c:pt>
                <c:pt idx="253">
                  <c:v>7.4377253503900001E-3</c:v>
                </c:pt>
                <c:pt idx="254">
                  <c:v>7.5385582736900002E-3</c:v>
                </c:pt>
                <c:pt idx="255">
                  <c:v>7.6590728605799999E-3</c:v>
                </c:pt>
                <c:pt idx="256">
                  <c:v>7.7389375125500003E-3</c:v>
                </c:pt>
                <c:pt idx="257">
                  <c:v>7.8127524844500001E-3</c:v>
                </c:pt>
                <c:pt idx="258">
                  <c:v>7.8913394286300002E-3</c:v>
                </c:pt>
                <c:pt idx="259">
                  <c:v>7.9745572671199999E-3</c:v>
                </c:pt>
                <c:pt idx="260">
                  <c:v>8.0676328839100007E-3</c:v>
                </c:pt>
                <c:pt idx="261">
                  <c:v>8.1668402047400009E-3</c:v>
                </c:pt>
                <c:pt idx="262">
                  <c:v>8.27047339589E-3</c:v>
                </c:pt>
                <c:pt idx="263">
                  <c:v>8.3783682263699998E-3</c:v>
                </c:pt>
                <c:pt idx="264">
                  <c:v>8.4903622280399996E-3</c:v>
                </c:pt>
                <c:pt idx="265">
                  <c:v>8.6062953744399998E-3</c:v>
                </c:pt>
                <c:pt idx="266">
                  <c:v>8.7260106614199997E-3</c:v>
                </c:pt>
                <c:pt idx="267">
                  <c:v>8.84935459435E-3</c:v>
                </c:pt>
                <c:pt idx="268">
                  <c:v>8.9761775880299998E-3</c:v>
                </c:pt>
                <c:pt idx="269">
                  <c:v>9.1063342860599993E-3</c:v>
                </c:pt>
                <c:pt idx="270">
                  <c:v>9.23968380677E-3</c:v>
                </c:pt>
                <c:pt idx="271">
                  <c:v>9.3760899233699992E-3</c:v>
                </c:pt>
                <c:pt idx="272">
                  <c:v>9.5154211853799991E-3</c:v>
                </c:pt>
                <c:pt idx="273">
                  <c:v>9.6575373623100005E-3</c:v>
                </c:pt>
                <c:pt idx="274">
                  <c:v>9.8021496294899996E-3</c:v>
                </c:pt>
                <c:pt idx="275">
                  <c:v>9.9491091160099996E-3</c:v>
                </c:pt>
                <c:pt idx="276">
                  <c:v>1.0098313346000001E-2</c:v>
                </c:pt>
                <c:pt idx="277">
                  <c:v>1.02347084227E-2</c:v>
                </c:pt>
                <c:pt idx="278">
                  <c:v>1.0357663155699999E-2</c:v>
                </c:pt>
                <c:pt idx="279">
                  <c:v>1.0467862746300001E-2</c:v>
                </c:pt>
                <c:pt idx="280">
                  <c:v>1.0581039249700001E-2</c:v>
                </c:pt>
                <c:pt idx="281">
                  <c:v>1.06964484509E-2</c:v>
                </c:pt>
                <c:pt idx="282">
                  <c:v>1.0808217612500001E-2</c:v>
                </c:pt>
                <c:pt idx="283">
                  <c:v>1.0921426851400001E-2</c:v>
                </c:pt>
                <c:pt idx="284">
                  <c:v>1.1036031850200001E-2</c:v>
                </c:pt>
                <c:pt idx="285">
                  <c:v>1.11519895779E-2</c:v>
                </c:pt>
                <c:pt idx="286">
                  <c:v>1.12692582769E-2</c:v>
                </c:pt>
                <c:pt idx="287">
                  <c:v>1.13901269481E-2</c:v>
                </c:pt>
                <c:pt idx="288">
                  <c:v>1.1516052698799999E-2</c:v>
                </c:pt>
                <c:pt idx="289">
                  <c:v>1.16430638868E-2</c:v>
                </c:pt>
                <c:pt idx="290">
                  <c:v>1.1771604185400001E-2</c:v>
                </c:pt>
                <c:pt idx="291">
                  <c:v>1.1901339560600001E-2</c:v>
                </c:pt>
                <c:pt idx="292">
                  <c:v>1.20322313553E-2</c:v>
                </c:pt>
                <c:pt idx="293">
                  <c:v>1.2164242239200001E-2</c:v>
                </c:pt>
                <c:pt idx="294">
                  <c:v>1.22973361722E-2</c:v>
                </c:pt>
                <c:pt idx="295">
                  <c:v>1.2431478368299999E-2</c:v>
                </c:pt>
                <c:pt idx="296">
                  <c:v>1.25666352588E-2</c:v>
                </c:pt>
                <c:pt idx="297">
                  <c:v>1.27027744546E-2</c:v>
                </c:pt>
                <c:pt idx="298">
                  <c:v>1.2839864710200001E-2</c:v>
                </c:pt>
                <c:pt idx="299">
                  <c:v>1.29778758862E-2</c:v>
                </c:pt>
                <c:pt idx="300">
                  <c:v>1.31167789139E-2</c:v>
                </c:pt>
                <c:pt idx="301">
                  <c:v>1.3256545758400001E-2</c:v>
                </c:pt>
                <c:pt idx="302">
                  <c:v>1.33971493844E-2</c:v>
                </c:pt>
                <c:pt idx="303">
                  <c:v>1.3538563720899999E-2</c:v>
                </c:pt>
                <c:pt idx="304">
                  <c:v>1.36807636276E-2</c:v>
                </c:pt>
                <c:pt idx="305">
                  <c:v>1.38237248618E-2</c:v>
                </c:pt>
                <c:pt idx="306">
                  <c:v>1.3967424046299999E-2</c:v>
                </c:pt>
                <c:pt idx="307">
                  <c:v>1.40984902536E-2</c:v>
                </c:pt>
                <c:pt idx="308">
                  <c:v>1.4197062187799999E-2</c:v>
                </c:pt>
                <c:pt idx="309">
                  <c:v>1.4296995638700001E-2</c:v>
                </c:pt>
                <c:pt idx="310">
                  <c:v>1.4400433236700001E-2</c:v>
                </c:pt>
                <c:pt idx="311">
                  <c:v>1.4504520372599999E-2</c:v>
                </c:pt>
                <c:pt idx="312">
                  <c:v>1.46092431629E-2</c:v>
                </c:pt>
                <c:pt idx="313">
                  <c:v>1.4714588036000001E-2</c:v>
                </c:pt>
                <c:pt idx="314">
                  <c:v>1.48205417265E-2</c:v>
                </c:pt>
                <c:pt idx="315">
                  <c:v>1.49270912701E-2</c:v>
                </c:pt>
                <c:pt idx="316">
                  <c:v>1.5034223998199999E-2</c:v>
                </c:pt>
                <c:pt idx="317">
                  <c:v>1.51268803462E-2</c:v>
                </c:pt>
                <c:pt idx="318">
                  <c:v>1.5213125950700001E-2</c:v>
                </c:pt>
                <c:pt idx="319">
                  <c:v>1.5299873692200001E-2</c:v>
                </c:pt>
                <c:pt idx="320">
                  <c:v>1.5387115077800001E-2</c:v>
                </c:pt>
                <c:pt idx="321">
                  <c:v>1.54748417587E-2</c:v>
                </c:pt>
                <c:pt idx="322">
                  <c:v>1.55630455283E-2</c:v>
                </c:pt>
                <c:pt idx="323">
                  <c:v>1.56517183207E-2</c:v>
                </c:pt>
                <c:pt idx="324">
                  <c:v>1.57408522097E-2</c:v>
                </c:pt>
                <c:pt idx="325">
                  <c:v>1.5830439406399999E-2</c:v>
                </c:pt>
                <c:pt idx="326">
                  <c:v>1.5920472258400001E-2</c:v>
                </c:pt>
                <c:pt idx="327">
                  <c:v>1.6010943247699999E-2</c:v>
                </c:pt>
                <c:pt idx="328">
                  <c:v>1.6101844988900001E-2</c:v>
                </c:pt>
                <c:pt idx="329">
                  <c:v>1.6193170228000001E-2</c:v>
                </c:pt>
                <c:pt idx="330">
                  <c:v>1.6284911840099999E-2</c:v>
                </c:pt>
                <c:pt idx="331">
                  <c:v>1.63770628277E-2</c:v>
                </c:pt>
                <c:pt idx="332">
                  <c:v>1.6469616319199999E-2</c:v>
                </c:pt>
                <c:pt idx="333">
                  <c:v>1.6562565567E-2</c:v>
                </c:pt>
                <c:pt idx="334">
                  <c:v>1.6655903945400001E-2</c:v>
                </c:pt>
                <c:pt idx="335">
                  <c:v>1.6738041603699998E-2</c:v>
                </c:pt>
                <c:pt idx="336">
                  <c:v>1.6806994922599999E-2</c:v>
                </c:pt>
                <c:pt idx="337">
                  <c:v>1.6876215772800001E-2</c:v>
                </c:pt>
                <c:pt idx="338">
                  <c:v>1.6945700875899999E-2</c:v>
                </c:pt>
                <c:pt idx="339">
                  <c:v>1.70154469945E-2</c:v>
                </c:pt>
                <c:pt idx="340">
                  <c:v>1.7092675740899999E-2</c:v>
                </c:pt>
                <c:pt idx="341">
                  <c:v>1.7174008435099999E-2</c:v>
                </c:pt>
                <c:pt idx="342">
                  <c:v>1.7255576523800002E-2</c:v>
                </c:pt>
                <c:pt idx="343">
                  <c:v>1.73373766845E-2</c:v>
                </c:pt>
                <c:pt idx="344">
                  <c:v>1.7413896262999998E-2</c:v>
                </c:pt>
                <c:pt idx="345">
                  <c:v>1.74893962823E-2</c:v>
                </c:pt>
                <c:pt idx="346">
                  <c:v>1.7565298385100001E-2</c:v>
                </c:pt>
                <c:pt idx="347">
                  <c:v>1.76415973815E-2</c:v>
                </c:pt>
                <c:pt idx="348">
                  <c:v>1.7718288144200001E-2</c:v>
                </c:pt>
                <c:pt idx="349">
                  <c:v>1.7795365608100001E-2</c:v>
                </c:pt>
                <c:pt idx="350">
                  <c:v>1.78728247702E-2</c:v>
                </c:pt>
                <c:pt idx="351">
                  <c:v>1.7950660689299999E-2</c:v>
                </c:pt>
                <c:pt idx="352">
                  <c:v>1.8028868485700001E-2</c:v>
                </c:pt>
                <c:pt idx="353">
                  <c:v>1.81074433409E-2</c:v>
                </c:pt>
                <c:pt idx="354">
                  <c:v>1.8186380497199998E-2</c:v>
                </c:pt>
                <c:pt idx="355">
                  <c:v>1.8265675257499999E-2</c:v>
                </c:pt>
                <c:pt idx="356">
                  <c:v>1.8345322984599999E-2</c:v>
                </c:pt>
                <c:pt idx="357">
                  <c:v>1.8425319101199999E-2</c:v>
                </c:pt>
                <c:pt idx="358">
                  <c:v>1.8505659089299999E-2</c:v>
                </c:pt>
                <c:pt idx="359">
                  <c:v>1.85857509823E-2</c:v>
                </c:pt>
                <c:pt idx="360">
                  <c:v>1.8665280266399999E-2</c:v>
                </c:pt>
                <c:pt idx="361">
                  <c:v>1.8745073007399998E-2</c:v>
                </c:pt>
                <c:pt idx="362">
                  <c:v>1.8825125855099999E-2</c:v>
                </c:pt>
                <c:pt idx="363">
                  <c:v>1.8905435505500001E-2</c:v>
                </c:pt>
                <c:pt idx="364">
                  <c:v>1.8971207317099999E-2</c:v>
                </c:pt>
                <c:pt idx="365">
                  <c:v>1.9036696911699999E-2</c:v>
                </c:pt>
                <c:pt idx="366">
                  <c:v>1.9102285998299998E-2</c:v>
                </c:pt>
                <c:pt idx="367">
                  <c:v>1.9167973555400002E-2</c:v>
                </c:pt>
                <c:pt idx="368">
                  <c:v>1.92337585742E-2</c:v>
                </c:pt>
                <c:pt idx="369">
                  <c:v>1.92960413324E-2</c:v>
                </c:pt>
                <c:pt idx="370">
                  <c:v>1.9344028543700001E-2</c:v>
                </c:pt>
                <c:pt idx="371">
                  <c:v>1.9392311726700001E-2</c:v>
                </c:pt>
                <c:pt idx="372">
                  <c:v>1.9440888675999999E-2</c:v>
                </c:pt>
                <c:pt idx="373">
                  <c:v>1.9489757195199998E-2</c:v>
                </c:pt>
                <c:pt idx="374">
                  <c:v>1.95389150964E-2</c:v>
                </c:pt>
                <c:pt idx="375">
                  <c:v>1.95883602011E-2</c:v>
                </c:pt>
                <c:pt idx="376">
                  <c:v>1.9638090339800001E-2</c:v>
                </c:pt>
                <c:pt idx="377">
                  <c:v>1.96881033527E-2</c:v>
                </c:pt>
                <c:pt idx="378">
                  <c:v>1.9738397089599999E-2</c:v>
                </c:pt>
                <c:pt idx="379">
                  <c:v>1.9786829223399999E-2</c:v>
                </c:pt>
                <c:pt idx="380">
                  <c:v>1.9830739147499998E-2</c:v>
                </c:pt>
                <c:pt idx="381">
                  <c:v>1.9874802601799999E-2</c:v>
                </c:pt>
                <c:pt idx="382">
                  <c:v>1.9919657214300002E-2</c:v>
                </c:pt>
                <c:pt idx="383">
                  <c:v>1.9987135241200001E-2</c:v>
                </c:pt>
                <c:pt idx="384">
                  <c:v>2.0054851157600001E-2</c:v>
                </c:pt>
                <c:pt idx="385">
                  <c:v>2.0122802561900001E-2</c:v>
                </c:pt>
                <c:pt idx="386">
                  <c:v>2.0190987076600001E-2</c:v>
                </c:pt>
                <c:pt idx="387">
                  <c:v>2.0259402348099999E-2</c:v>
                </c:pt>
                <c:pt idx="388">
                  <c:v>2.0328046046400001E-2</c:v>
                </c:pt>
                <c:pt idx="389">
                  <c:v>2.03969158653E-2</c:v>
                </c:pt>
                <c:pt idx="390">
                  <c:v>2.0443720531199999E-2</c:v>
                </c:pt>
                <c:pt idx="391">
                  <c:v>2.0471416836000001E-2</c:v>
                </c:pt>
                <c:pt idx="392">
                  <c:v>2.0499264901999999E-2</c:v>
                </c:pt>
                <c:pt idx="393">
                  <c:v>2.05272641114E-2</c:v>
                </c:pt>
                <c:pt idx="394">
                  <c:v>2.05554138467E-2</c:v>
                </c:pt>
                <c:pt idx="395">
                  <c:v>2.0583713490199999E-2</c:v>
                </c:pt>
                <c:pt idx="396">
                  <c:v>2.0612162424600001E-2</c:v>
                </c:pt>
                <c:pt idx="397">
                  <c:v>2.06407600325E-2</c:v>
                </c:pt>
                <c:pt idx="398">
                  <c:v>2.0669505696800001E-2</c:v>
                </c:pt>
                <c:pt idx="399">
                  <c:v>2.0698398800699999E-2</c:v>
                </c:pt>
                <c:pt idx="400">
                  <c:v>2.0727438727599998E-2</c:v>
                </c:pt>
                <c:pt idx="401">
                  <c:v>2.0756624861300001E-2</c:v>
                </c:pt>
                <c:pt idx="402">
                  <c:v>2.07859565858E-2</c:v>
                </c:pt>
                <c:pt idx="403">
                  <c:v>2.08312354919E-2</c:v>
                </c:pt>
                <c:pt idx="404">
                  <c:v>2.08768601254E-2</c:v>
                </c:pt>
                <c:pt idx="405">
                  <c:v>2.0922645836700001E-2</c:v>
                </c:pt>
                <c:pt idx="406">
                  <c:v>2.0968591570799999E-2</c:v>
                </c:pt>
                <c:pt idx="407">
                  <c:v>2.1014696277900001E-2</c:v>
                </c:pt>
                <c:pt idx="408">
                  <c:v>2.1060958914100002E-2</c:v>
                </c:pt>
                <c:pt idx="409">
                  <c:v>2.11073784409E-2</c:v>
                </c:pt>
                <c:pt idx="410">
                  <c:v>2.1153953825500001E-2</c:v>
                </c:pt>
                <c:pt idx="411">
                  <c:v>2.12006840408E-2</c:v>
                </c:pt>
                <c:pt idx="412">
                  <c:v>2.1247568065E-2</c:v>
                </c:pt>
                <c:pt idx="413">
                  <c:v>2.1293879999099999E-2</c:v>
                </c:pt>
                <c:pt idx="414">
                  <c:v>2.1334211939500001E-2</c:v>
                </c:pt>
                <c:pt idx="415">
                  <c:v>2.1363868440099999E-2</c:v>
                </c:pt>
                <c:pt idx="416">
                  <c:v>2.1393689003799999E-2</c:v>
                </c:pt>
                <c:pt idx="417">
                  <c:v>2.1424317872200001E-2</c:v>
                </c:pt>
                <c:pt idx="418">
                  <c:v>2.1455162617299999E-2</c:v>
                </c:pt>
                <c:pt idx="419">
                  <c:v>2.14862059105E-2</c:v>
                </c:pt>
                <c:pt idx="420">
                  <c:v>2.1530986167900001E-2</c:v>
                </c:pt>
                <c:pt idx="421">
                  <c:v>2.1576658531699999E-2</c:v>
                </c:pt>
                <c:pt idx="422">
                  <c:v>2.1622642308200001E-2</c:v>
                </c:pt>
                <c:pt idx="423">
                  <c:v>2.1668935515000001E-2</c:v>
                </c:pt>
                <c:pt idx="424">
                  <c:v>2.1715536173E-2</c:v>
                </c:pt>
                <c:pt idx="425">
                  <c:v>2.1762442307200001E-2</c:v>
                </c:pt>
                <c:pt idx="426">
                  <c:v>2.1809651946699999E-2</c:v>
                </c:pt>
                <c:pt idx="427">
                  <c:v>2.18518729474E-2</c:v>
                </c:pt>
                <c:pt idx="428">
                  <c:v>2.1876199236199999E-2</c:v>
                </c:pt>
                <c:pt idx="429">
                  <c:v>2.1900726230000001E-2</c:v>
                </c:pt>
                <c:pt idx="430">
                  <c:v>2.1925453255200001E-2</c:v>
                </c:pt>
                <c:pt idx="431">
                  <c:v>2.1950379635799998E-2</c:v>
                </c:pt>
                <c:pt idx="432">
                  <c:v>2.19755046935E-2</c:v>
                </c:pt>
                <c:pt idx="433">
                  <c:v>2.20008277474E-2</c:v>
                </c:pt>
                <c:pt idx="434">
                  <c:v>2.20263481149E-2</c:v>
                </c:pt>
                <c:pt idx="435">
                  <c:v>2.20520651107E-2</c:v>
                </c:pt>
                <c:pt idx="436">
                  <c:v>2.2077978047900002E-2</c:v>
                </c:pt>
                <c:pt idx="437">
                  <c:v>2.2104086237200001E-2</c:v>
                </c:pt>
                <c:pt idx="438">
                  <c:v>2.2130388987699999E-2</c:v>
                </c:pt>
                <c:pt idx="439">
                  <c:v>2.2156885606400001E-2</c:v>
                </c:pt>
                <c:pt idx="440">
                  <c:v>2.2183575398700001E-2</c:v>
                </c:pt>
                <c:pt idx="441">
                  <c:v>2.2206760622499998E-2</c:v>
                </c:pt>
                <c:pt idx="442">
                  <c:v>2.2225397756299999E-2</c:v>
                </c:pt>
                <c:pt idx="443">
                  <c:v>2.224434057E-2</c:v>
                </c:pt>
                <c:pt idx="444">
                  <c:v>2.2264711622399999E-2</c:v>
                </c:pt>
                <c:pt idx="445">
                  <c:v>2.2285258301200001E-2</c:v>
                </c:pt>
                <c:pt idx="446">
                  <c:v>2.2305980121200001E-2</c:v>
                </c:pt>
                <c:pt idx="447">
                  <c:v>2.23268765948E-2</c:v>
                </c:pt>
                <c:pt idx="448">
                  <c:v>2.2347947231899999E-2</c:v>
                </c:pt>
                <c:pt idx="449">
                  <c:v>2.2369191540499999E-2</c:v>
                </c:pt>
                <c:pt idx="450">
                  <c:v>2.2388670937200001E-2</c:v>
                </c:pt>
                <c:pt idx="451">
                  <c:v>2.2403000532800001E-2</c:v>
                </c:pt>
                <c:pt idx="452">
                  <c:v>2.2417429878500001E-2</c:v>
                </c:pt>
                <c:pt idx="453">
                  <c:v>2.24270722305E-2</c:v>
                </c:pt>
                <c:pt idx="454">
                  <c:v>2.2429888643700002E-2</c:v>
                </c:pt>
                <c:pt idx="455">
                  <c:v>2.24328858474E-2</c:v>
                </c:pt>
                <c:pt idx="456">
                  <c:v>2.2436063769000002E-2</c:v>
                </c:pt>
                <c:pt idx="457">
                  <c:v>2.2439422331700001E-2</c:v>
                </c:pt>
                <c:pt idx="458">
                  <c:v>2.2442961454600001E-2</c:v>
                </c:pt>
                <c:pt idx="459">
                  <c:v>2.2446681052000001E-2</c:v>
                </c:pt>
                <c:pt idx="460">
                  <c:v>2.2450581034500001E-2</c:v>
                </c:pt>
                <c:pt idx="461">
                  <c:v>2.2454661307900001E-2</c:v>
                </c:pt>
                <c:pt idx="462">
                  <c:v>2.2458921773999999E-2</c:v>
                </c:pt>
                <c:pt idx="463">
                  <c:v>2.24633623302E-2</c:v>
                </c:pt>
                <c:pt idx="464">
                  <c:v>2.24679828699E-2</c:v>
                </c:pt>
                <c:pt idx="465">
                  <c:v>2.24727832819E-2</c:v>
                </c:pt>
                <c:pt idx="466">
                  <c:v>2.2478305373699999E-2</c:v>
                </c:pt>
                <c:pt idx="467">
                  <c:v>2.2485520711899999E-2</c:v>
                </c:pt>
                <c:pt idx="468">
                  <c:v>2.24928557094E-2</c:v>
                </c:pt>
                <c:pt idx="469">
                  <c:v>2.25003102493E-2</c:v>
                </c:pt>
                <c:pt idx="470">
                  <c:v>2.2507884212699999E-2</c:v>
                </c:pt>
                <c:pt idx="471">
                  <c:v>2.2515831530199999E-2</c:v>
                </c:pt>
                <c:pt idx="472">
                  <c:v>2.2523952809700001E-2</c:v>
                </c:pt>
                <c:pt idx="473">
                  <c:v>2.2532235671699999E-2</c:v>
                </c:pt>
                <c:pt idx="474">
                  <c:v>2.2540679938300001E-2</c:v>
                </c:pt>
                <c:pt idx="475">
                  <c:v>2.2549285427999999E-2</c:v>
                </c:pt>
                <c:pt idx="476">
                  <c:v>2.25580519564E-2</c:v>
                </c:pt>
                <c:pt idx="477">
                  <c:v>2.25669793357E-2</c:v>
                </c:pt>
                <c:pt idx="478">
                  <c:v>2.2576067375200001E-2</c:v>
                </c:pt>
                <c:pt idx="479">
                  <c:v>2.25853158809E-2</c:v>
                </c:pt>
                <c:pt idx="480">
                  <c:v>2.2595956095500001E-2</c:v>
                </c:pt>
                <c:pt idx="481">
                  <c:v>2.2608087273699999E-2</c:v>
                </c:pt>
                <c:pt idx="482">
                  <c:v>2.26203525317E-2</c:v>
                </c:pt>
                <c:pt idx="483">
                  <c:v>2.2632751651399999E-2</c:v>
                </c:pt>
                <c:pt idx="484">
                  <c:v>2.2645284412900001E-2</c:v>
                </c:pt>
                <c:pt idx="485">
                  <c:v>2.2655821762100001E-2</c:v>
                </c:pt>
                <c:pt idx="486">
                  <c:v>2.26543247181E-2</c:v>
                </c:pt>
                <c:pt idx="487">
                  <c:v>2.2652972838699999E-2</c:v>
                </c:pt>
                <c:pt idx="488">
                  <c:v>2.2651766149899999E-2</c:v>
                </c:pt>
                <c:pt idx="489">
                  <c:v>2.2650704674900001E-2</c:v>
                </c:pt>
                <c:pt idx="490">
                  <c:v>2.2649788434199999E-2</c:v>
                </c:pt>
                <c:pt idx="491">
                  <c:v>2.2649017445199999E-2</c:v>
                </c:pt>
                <c:pt idx="492">
                  <c:v>2.2648391723000001E-2</c:v>
                </c:pt>
                <c:pt idx="493">
                  <c:v>2.2647911279399999E-2</c:v>
                </c:pt>
                <c:pt idx="494">
                  <c:v>2.26475761239E-2</c:v>
                </c:pt>
                <c:pt idx="495">
                  <c:v>2.2647386262699999E-2</c:v>
                </c:pt>
                <c:pt idx="496">
                  <c:v>2.2647341699600001E-2</c:v>
                </c:pt>
                <c:pt idx="497">
                  <c:v>2.2647442435400001E-2</c:v>
                </c:pt>
                <c:pt idx="498">
                  <c:v>2.2648727652E-2</c:v>
                </c:pt>
                <c:pt idx="499">
                  <c:v>2.26513499447E-2</c:v>
                </c:pt>
                <c:pt idx="500">
                  <c:v>2.2654132341499999E-2</c:v>
                </c:pt>
                <c:pt idx="501">
                  <c:v>2.2657074783200001E-2</c:v>
                </c:pt>
                <c:pt idx="502">
                  <c:v>2.26601772077E-2</c:v>
                </c:pt>
                <c:pt idx="503">
                  <c:v>2.2663439549199998E-2</c:v>
                </c:pt>
                <c:pt idx="504">
                  <c:v>2.2666861738600001E-2</c:v>
                </c:pt>
                <c:pt idx="505">
                  <c:v>2.26704437035E-2</c:v>
                </c:pt>
                <c:pt idx="506">
                  <c:v>2.26746489191E-2</c:v>
                </c:pt>
                <c:pt idx="507">
                  <c:v>2.2679894571899999E-2</c:v>
                </c:pt>
                <c:pt idx="508">
                  <c:v>2.2685344506600001E-2</c:v>
                </c:pt>
                <c:pt idx="509">
                  <c:v>2.2690998576200001E-2</c:v>
                </c:pt>
                <c:pt idx="510">
                  <c:v>2.2696856628000001E-2</c:v>
                </c:pt>
                <c:pt idx="511">
                  <c:v>2.2702924707499999E-2</c:v>
                </c:pt>
                <c:pt idx="512">
                  <c:v>2.2709180965199999E-2</c:v>
                </c:pt>
                <c:pt idx="513">
                  <c:v>2.2715606460299999E-2</c:v>
                </c:pt>
                <c:pt idx="514">
                  <c:v>2.2713627019999998E-2</c:v>
                </c:pt>
                <c:pt idx="515">
                  <c:v>2.2702486168699999E-2</c:v>
                </c:pt>
                <c:pt idx="516">
                  <c:v>2.2691535544599999E-2</c:v>
                </c:pt>
                <c:pt idx="517">
                  <c:v>2.2680775423499999E-2</c:v>
                </c:pt>
                <c:pt idx="518">
                  <c:v>2.2670206076399999E-2</c:v>
                </c:pt>
                <c:pt idx="519">
                  <c:v>2.2659827770300001E-2</c:v>
                </c:pt>
                <c:pt idx="520">
                  <c:v>2.2649536677299999E-2</c:v>
                </c:pt>
                <c:pt idx="521">
                  <c:v>2.2636344842599999E-2</c:v>
                </c:pt>
                <c:pt idx="522">
                  <c:v>2.2623278136699999E-2</c:v>
                </c:pt>
                <c:pt idx="523">
                  <c:v>2.2610336776600001E-2</c:v>
                </c:pt>
                <c:pt idx="524">
                  <c:v>2.25975209777E-2</c:v>
                </c:pt>
                <c:pt idx="525">
                  <c:v>2.2584830953600001E-2</c:v>
                </c:pt>
                <c:pt idx="526">
                  <c:v>2.2572266916600001E-2</c:v>
                </c:pt>
                <c:pt idx="527">
                  <c:v>2.2559829077E-2</c:v>
                </c:pt>
                <c:pt idx="528">
                  <c:v>2.2547517643899999E-2</c:v>
                </c:pt>
                <c:pt idx="529">
                  <c:v>2.2535332824200002E-2</c:v>
                </c:pt>
                <c:pt idx="530">
                  <c:v>2.25232748236E-2</c:v>
                </c:pt>
                <c:pt idx="531">
                  <c:v>2.2511343845799999E-2</c:v>
                </c:pt>
                <c:pt idx="532">
                  <c:v>2.2499540092799999E-2</c:v>
                </c:pt>
                <c:pt idx="533">
                  <c:v>2.2487863765100001E-2</c:v>
                </c:pt>
                <c:pt idx="534">
                  <c:v>2.24763150612E-2</c:v>
                </c:pt>
                <c:pt idx="535">
                  <c:v>2.2464894177899999E-2</c:v>
                </c:pt>
                <c:pt idx="536">
                  <c:v>2.2453601310300001E-2</c:v>
                </c:pt>
                <c:pt idx="537">
                  <c:v>2.2442436651699999E-2</c:v>
                </c:pt>
                <c:pt idx="538">
                  <c:v>2.2431400393300001E-2</c:v>
                </c:pt>
                <c:pt idx="539">
                  <c:v>2.2420492725000001E-2</c:v>
                </c:pt>
                <c:pt idx="540">
                  <c:v>2.2409713834400002E-2</c:v>
                </c:pt>
                <c:pt idx="541">
                  <c:v>2.2399063907499999E-2</c:v>
                </c:pt>
                <c:pt idx="542">
                  <c:v>2.2388543128299999E-2</c:v>
                </c:pt>
                <c:pt idx="543">
                  <c:v>2.2378151678900001E-2</c:v>
                </c:pt>
                <c:pt idx="544">
                  <c:v>2.2367889739600001E-2</c:v>
                </c:pt>
                <c:pt idx="545">
                  <c:v>2.2357757488799999E-2</c:v>
                </c:pt>
                <c:pt idx="546">
                  <c:v>2.2347755102800002E-2</c:v>
                </c:pt>
                <c:pt idx="547">
                  <c:v>2.2336882027700001E-2</c:v>
                </c:pt>
                <c:pt idx="548">
                  <c:v>2.2326008254099999E-2</c:v>
                </c:pt>
                <c:pt idx="549">
                  <c:v>2.2315264502600001E-2</c:v>
                </c:pt>
                <c:pt idx="550">
                  <c:v>2.2302365624500001E-2</c:v>
                </c:pt>
                <c:pt idx="551">
                  <c:v>2.2281231588100001E-2</c:v>
                </c:pt>
                <c:pt idx="552">
                  <c:v>2.2260190514500001E-2</c:v>
                </c:pt>
                <c:pt idx="553">
                  <c:v>2.2231545966000001E-2</c:v>
                </c:pt>
                <c:pt idx="554">
                  <c:v>2.2201097869399999E-2</c:v>
                </c:pt>
                <c:pt idx="555">
                  <c:v>2.2170804536699999E-2</c:v>
                </c:pt>
                <c:pt idx="556">
                  <c:v>2.21406666032E-2</c:v>
                </c:pt>
                <c:pt idx="557">
                  <c:v>2.2110864911099998E-2</c:v>
                </c:pt>
                <c:pt idx="558">
                  <c:v>2.2081533543499999E-2</c:v>
                </c:pt>
                <c:pt idx="559">
                  <c:v>2.2052360711500001E-2</c:v>
                </c:pt>
                <c:pt idx="560">
                  <c:v>2.2023347044899999E-2</c:v>
                </c:pt>
                <c:pt idx="561">
                  <c:v>2.1994493173799999E-2</c:v>
                </c:pt>
                <c:pt idx="562">
                  <c:v>2.1965799727599999E-2</c:v>
                </c:pt>
                <c:pt idx="563">
                  <c:v>2.1937267336099998E-2</c:v>
                </c:pt>
                <c:pt idx="564">
                  <c:v>2.1908896628399999E-2</c:v>
                </c:pt>
                <c:pt idx="565">
                  <c:v>2.18806882334E-2</c:v>
                </c:pt>
                <c:pt idx="566">
                  <c:v>2.1852642779700001E-2</c:v>
                </c:pt>
                <c:pt idx="567">
                  <c:v>2.1824760895499999E-2</c:v>
                </c:pt>
                <c:pt idx="568">
                  <c:v>2.1797043208400001E-2</c:v>
                </c:pt>
                <c:pt idx="569">
                  <c:v>2.1769490345599999E-2</c:v>
                </c:pt>
                <c:pt idx="570">
                  <c:v>2.1742102933799998E-2</c:v>
                </c:pt>
                <c:pt idx="571">
                  <c:v>2.1714881599000001E-2</c:v>
                </c:pt>
                <c:pt idx="572">
                  <c:v>2.1687826966499998E-2</c:v>
                </c:pt>
                <c:pt idx="573">
                  <c:v>2.1660939660899999E-2</c:v>
                </c:pt>
                <c:pt idx="574">
                  <c:v>2.1634220306199999E-2</c:v>
                </c:pt>
                <c:pt idx="575">
                  <c:v>2.1607669525300001E-2</c:v>
                </c:pt>
                <c:pt idx="576">
                  <c:v>2.1581287940499998E-2</c:v>
                </c:pt>
                <c:pt idx="577">
                  <c:v>2.15592084067E-2</c:v>
                </c:pt>
                <c:pt idx="578">
                  <c:v>2.15383835008E-2</c:v>
                </c:pt>
                <c:pt idx="579">
                  <c:v>2.15177380968E-2</c:v>
                </c:pt>
                <c:pt idx="580">
                  <c:v>2.1497272711799999E-2</c:v>
                </c:pt>
                <c:pt idx="581">
                  <c:v>2.1476987860500001E-2</c:v>
                </c:pt>
                <c:pt idx="582">
                  <c:v>2.14568840548E-2</c:v>
                </c:pt>
                <c:pt idx="583">
                  <c:v>2.1427228479499998E-2</c:v>
                </c:pt>
                <c:pt idx="584">
                  <c:v>2.13880478459E-2</c:v>
                </c:pt>
                <c:pt idx="585">
                  <c:v>2.1349103548100001E-2</c:v>
                </c:pt>
                <c:pt idx="586">
                  <c:v>2.13103968819E-2</c:v>
                </c:pt>
                <c:pt idx="587">
                  <c:v>2.1278272074100001E-2</c:v>
                </c:pt>
                <c:pt idx="588">
                  <c:v>2.12496880449E-2</c:v>
                </c:pt>
                <c:pt idx="589">
                  <c:v>2.1221339294699999E-2</c:v>
                </c:pt>
                <c:pt idx="590">
                  <c:v>2.11932267678E-2</c:v>
                </c:pt>
                <c:pt idx="591">
                  <c:v>2.1165351405200001E-2</c:v>
                </c:pt>
                <c:pt idx="592">
                  <c:v>2.1133300857699999E-2</c:v>
                </c:pt>
                <c:pt idx="593">
                  <c:v>2.10910580364E-2</c:v>
                </c:pt>
                <c:pt idx="594">
                  <c:v>2.10479875772E-2</c:v>
                </c:pt>
                <c:pt idx="595">
                  <c:v>2.1003940961799999E-2</c:v>
                </c:pt>
                <c:pt idx="596">
                  <c:v>2.0960109955699999E-2</c:v>
                </c:pt>
                <c:pt idx="597">
                  <c:v>2.09164959145E-2</c:v>
                </c:pt>
                <c:pt idx="598">
                  <c:v>2.08731001982E-2</c:v>
                </c:pt>
                <c:pt idx="599">
                  <c:v>2.0829924171300002E-2</c:v>
                </c:pt>
                <c:pt idx="600">
                  <c:v>2.0786969202800001E-2</c:v>
                </c:pt>
                <c:pt idx="601">
                  <c:v>2.0744236665900001E-2</c:v>
                </c:pt>
                <c:pt idx="602">
                  <c:v>2.07017279379E-2</c:v>
                </c:pt>
                <c:pt idx="603">
                  <c:v>2.06594444006E-2</c:v>
                </c:pt>
                <c:pt idx="604">
                  <c:v>2.06173874393E-2</c:v>
                </c:pt>
                <c:pt idx="605">
                  <c:v>2.0575558443400001E-2</c:v>
                </c:pt>
                <c:pt idx="606">
                  <c:v>2.0533958806100001E-2</c:v>
                </c:pt>
                <c:pt idx="607">
                  <c:v>2.04925899242E-2</c:v>
                </c:pt>
                <c:pt idx="608">
                  <c:v>2.0451453198E-2</c:v>
                </c:pt>
                <c:pt idx="609">
                  <c:v>2.0410550031100001E-2</c:v>
                </c:pt>
                <c:pt idx="610">
                  <c:v>2.0369881830500002E-2</c:v>
                </c:pt>
                <c:pt idx="611">
                  <c:v>2.0329450006500001E-2</c:v>
                </c:pt>
                <c:pt idx="612">
                  <c:v>2.0289255972E-2</c:v>
                </c:pt>
                <c:pt idx="613">
                  <c:v>2.02492994962E-2</c:v>
                </c:pt>
                <c:pt idx="614">
                  <c:v>2.0209070524600001E-2</c:v>
                </c:pt>
                <c:pt idx="615">
                  <c:v>2.0169048956399999E-2</c:v>
                </c:pt>
                <c:pt idx="616">
                  <c:v>2.0129236028799999E-2</c:v>
                </c:pt>
                <c:pt idx="617">
                  <c:v>2.0089632982200002E-2</c:v>
                </c:pt>
                <c:pt idx="618">
                  <c:v>2.0043435851600001E-2</c:v>
                </c:pt>
                <c:pt idx="619">
                  <c:v>1.9986515905600001E-2</c:v>
                </c:pt>
                <c:pt idx="620">
                  <c:v>1.99297517466E-2</c:v>
                </c:pt>
                <c:pt idx="621">
                  <c:v>1.9873144709499999E-2</c:v>
                </c:pt>
                <c:pt idx="622">
                  <c:v>1.9816696140900002E-2</c:v>
                </c:pt>
                <c:pt idx="623">
                  <c:v>1.9760407398700001E-2</c:v>
                </c:pt>
                <c:pt idx="624">
                  <c:v>1.9704279852799999E-2</c:v>
                </c:pt>
                <c:pt idx="625">
                  <c:v>1.9648314884500001E-2</c:v>
                </c:pt>
                <c:pt idx="626">
                  <c:v>1.9592513887E-2</c:v>
                </c:pt>
                <c:pt idx="627">
                  <c:v>1.9529179908199999E-2</c:v>
                </c:pt>
                <c:pt idx="628">
                  <c:v>1.9448705955499999E-2</c:v>
                </c:pt>
                <c:pt idx="629">
                  <c:v>1.9383933263099999E-2</c:v>
                </c:pt>
                <c:pt idx="630">
                  <c:v>1.9319488296400001E-2</c:v>
                </c:pt>
                <c:pt idx="631">
                  <c:v>1.9255374345699999E-2</c:v>
                </c:pt>
                <c:pt idx="632">
                  <c:v>1.9191594728599999E-2</c:v>
                </c:pt>
                <c:pt idx="633">
                  <c:v>1.91295435866E-2</c:v>
                </c:pt>
                <c:pt idx="634">
                  <c:v>1.9068065388299998E-2</c:v>
                </c:pt>
                <c:pt idx="635">
                  <c:v>1.90069071832E-2</c:v>
                </c:pt>
                <c:pt idx="636">
                  <c:v>1.89460720703E-2</c:v>
                </c:pt>
                <c:pt idx="637">
                  <c:v>1.8885563171699999E-2</c:v>
                </c:pt>
                <c:pt idx="638">
                  <c:v>1.8825383633100001E-2</c:v>
                </c:pt>
                <c:pt idx="639">
                  <c:v>1.8765536623100001E-2</c:v>
                </c:pt>
                <c:pt idx="640">
                  <c:v>1.8694086231600002E-2</c:v>
                </c:pt>
                <c:pt idx="641">
                  <c:v>1.8620019144300001E-2</c:v>
                </c:pt>
                <c:pt idx="642">
                  <c:v>1.85462210408E-2</c:v>
                </c:pt>
                <c:pt idx="643">
                  <c:v>1.8472695144699999E-2</c:v>
                </c:pt>
                <c:pt idx="644">
                  <c:v>1.8399444719399999E-2</c:v>
                </c:pt>
                <c:pt idx="645">
                  <c:v>1.8333350374399999E-2</c:v>
                </c:pt>
                <c:pt idx="646">
                  <c:v>1.82683630496E-2</c:v>
                </c:pt>
                <c:pt idx="647">
                  <c:v>1.82035620611E-2</c:v>
                </c:pt>
                <c:pt idx="648">
                  <c:v>1.8138949406099999E-2</c:v>
                </c:pt>
                <c:pt idx="649">
                  <c:v>1.8074527104199999E-2</c:v>
                </c:pt>
                <c:pt idx="650">
                  <c:v>1.80102971981E-2</c:v>
                </c:pt>
                <c:pt idx="651">
                  <c:v>1.79462617536E-2</c:v>
                </c:pt>
                <c:pt idx="652">
                  <c:v>1.7882422859600001E-2</c:v>
                </c:pt>
                <c:pt idx="653">
                  <c:v>1.77970570359E-2</c:v>
                </c:pt>
                <c:pt idx="654">
                  <c:v>1.77073681419E-2</c:v>
                </c:pt>
                <c:pt idx="655">
                  <c:v>1.76179777307E-2</c:v>
                </c:pt>
                <c:pt idx="656">
                  <c:v>1.7528890368699999E-2</c:v>
                </c:pt>
                <c:pt idx="657">
                  <c:v>1.7440110700000001E-2</c:v>
                </c:pt>
                <c:pt idx="658">
                  <c:v>1.7351643447499999E-2</c:v>
                </c:pt>
                <c:pt idx="659">
                  <c:v>1.7271958878899998E-2</c:v>
                </c:pt>
                <c:pt idx="660">
                  <c:v>1.7201238547300001E-2</c:v>
                </c:pt>
                <c:pt idx="661">
                  <c:v>1.7131028226899998E-2</c:v>
                </c:pt>
                <c:pt idx="662">
                  <c:v>1.7061334214299999E-2</c:v>
                </c:pt>
                <c:pt idx="663">
                  <c:v>1.69921628623E-2</c:v>
                </c:pt>
                <c:pt idx="664">
                  <c:v>1.6923520579800001E-2</c:v>
                </c:pt>
                <c:pt idx="665">
                  <c:v>1.6855413830600002E-2</c:v>
                </c:pt>
                <c:pt idx="666">
                  <c:v>1.6785290357799999E-2</c:v>
                </c:pt>
                <c:pt idx="667">
                  <c:v>1.66902319037E-2</c:v>
                </c:pt>
                <c:pt idx="668">
                  <c:v>1.6595619130599999E-2</c:v>
                </c:pt>
                <c:pt idx="669">
                  <c:v>1.6501459704699999E-2</c:v>
                </c:pt>
                <c:pt idx="670">
                  <c:v>1.64077614308E-2</c:v>
                </c:pt>
                <c:pt idx="671">
                  <c:v>1.6314532254400001E-2</c:v>
                </c:pt>
                <c:pt idx="672">
                  <c:v>1.6221780263500001E-2</c:v>
                </c:pt>
                <c:pt idx="673">
                  <c:v>1.6123261466800001E-2</c:v>
                </c:pt>
                <c:pt idx="674">
                  <c:v>1.6022171835600001E-2</c:v>
                </c:pt>
                <c:pt idx="675">
                  <c:v>1.59217631026E-2</c:v>
                </c:pt>
                <c:pt idx="676">
                  <c:v>1.5822048230799999E-2</c:v>
                </c:pt>
                <c:pt idx="677">
                  <c:v>1.5723040421699998E-2</c:v>
                </c:pt>
                <c:pt idx="678">
                  <c:v>1.56233531695E-2</c:v>
                </c:pt>
                <c:pt idx="679">
                  <c:v>1.5511729844699999E-2</c:v>
                </c:pt>
                <c:pt idx="680">
                  <c:v>1.5400513952100001E-2</c:v>
                </c:pt>
                <c:pt idx="681">
                  <c:v>1.52897143824E-2</c:v>
                </c:pt>
                <c:pt idx="682">
                  <c:v>1.51793402523E-2</c:v>
                </c:pt>
                <c:pt idx="683">
                  <c:v>1.5069400910200001E-2</c:v>
                </c:pt>
                <c:pt idx="684">
                  <c:v>1.49599059417E-2</c:v>
                </c:pt>
                <c:pt idx="685">
                  <c:v>1.4850865175800001E-2</c:v>
                </c:pt>
                <c:pt idx="686">
                  <c:v>1.4742288691099999E-2</c:v>
                </c:pt>
                <c:pt idx="687">
                  <c:v>1.46341868215E-2</c:v>
                </c:pt>
                <c:pt idx="688">
                  <c:v>1.45317502773E-2</c:v>
                </c:pt>
                <c:pt idx="689">
                  <c:v>1.4439772121E-2</c:v>
                </c:pt>
                <c:pt idx="690">
                  <c:v>1.4348225424300001E-2</c:v>
                </c:pt>
                <c:pt idx="691">
                  <c:v>1.4257118498600001E-2</c:v>
                </c:pt>
                <c:pt idx="692">
                  <c:v>1.41484423843E-2</c:v>
                </c:pt>
                <c:pt idx="693">
                  <c:v>1.4021344138900001E-2</c:v>
                </c:pt>
                <c:pt idx="694">
                  <c:v>1.3894815654299999E-2</c:v>
                </c:pt>
                <c:pt idx="695">
                  <c:v>1.37659006704E-2</c:v>
                </c:pt>
                <c:pt idx="696">
                  <c:v>1.3637615341199999E-2</c:v>
                </c:pt>
                <c:pt idx="697">
                  <c:v>1.35101824181E-2</c:v>
                </c:pt>
                <c:pt idx="698">
                  <c:v>1.3383626249699999E-2</c:v>
                </c:pt>
                <c:pt idx="699">
                  <c:v>1.32579719438E-2</c:v>
                </c:pt>
                <c:pt idx="700">
                  <c:v>1.3133245386400001E-2</c:v>
                </c:pt>
                <c:pt idx="701">
                  <c:v>1.3009473261700001E-2</c:v>
                </c:pt>
                <c:pt idx="702">
                  <c:v>1.2886683070499999E-2</c:v>
                </c:pt>
                <c:pt idx="703">
                  <c:v>1.27649031497E-2</c:v>
                </c:pt>
                <c:pt idx="704">
                  <c:v>1.264416269E-2</c:v>
                </c:pt>
                <c:pt idx="705">
                  <c:v>1.25244917538E-2</c:v>
                </c:pt>
                <c:pt idx="706">
                  <c:v>1.24059212917E-2</c:v>
                </c:pt>
                <c:pt idx="707">
                  <c:v>1.2288483159E-2</c:v>
                </c:pt>
                <c:pt idx="708">
                  <c:v>1.2172210130099999E-2</c:v>
                </c:pt>
                <c:pt idx="709">
                  <c:v>1.2057135912E-2</c:v>
                </c:pt>
                <c:pt idx="710">
                  <c:v>1.19432951566E-2</c:v>
                </c:pt>
                <c:pt idx="711">
                  <c:v>1.1830723470799999E-2</c:v>
                </c:pt>
                <c:pt idx="712">
                  <c:v>1.1719457425E-2</c:v>
                </c:pt>
                <c:pt idx="713">
                  <c:v>1.1609534559E-2</c:v>
                </c:pt>
                <c:pt idx="714">
                  <c:v>1.1497463288700001E-2</c:v>
                </c:pt>
                <c:pt idx="715">
                  <c:v>1.13831867646E-2</c:v>
                </c:pt>
                <c:pt idx="716">
                  <c:v>1.1270121103900001E-2</c:v>
                </c:pt>
                <c:pt idx="717">
                  <c:v>1.11583031152E-2</c:v>
                </c:pt>
                <c:pt idx="718">
                  <c:v>1.10295404315E-2</c:v>
                </c:pt>
                <c:pt idx="719">
                  <c:v>1.0885829619E-2</c:v>
                </c:pt>
                <c:pt idx="720">
                  <c:v>1.0743055638600001E-2</c:v>
                </c:pt>
                <c:pt idx="721">
                  <c:v>1.0601256341100001E-2</c:v>
                </c:pt>
                <c:pt idx="722">
                  <c:v>1.0460471364200001E-2</c:v>
                </c:pt>
                <c:pt idx="723">
                  <c:v>1.0320742217E-2</c:v>
                </c:pt>
                <c:pt idx="724">
                  <c:v>1.01688479675E-2</c:v>
                </c:pt>
                <c:pt idx="725">
                  <c:v>9.9982046116300002E-3</c:v>
                </c:pt>
                <c:pt idx="726">
                  <c:v>9.8310280890300007E-3</c:v>
                </c:pt>
                <c:pt idx="727">
                  <c:v>9.6794559105300004E-3</c:v>
                </c:pt>
                <c:pt idx="728">
                  <c:v>9.5307999013499994E-3</c:v>
                </c:pt>
                <c:pt idx="729">
                  <c:v>9.3851986337199992E-3</c:v>
                </c:pt>
                <c:pt idx="730">
                  <c:v>9.2427964723099994E-3</c:v>
                </c:pt>
                <c:pt idx="731">
                  <c:v>9.1037435410799995E-3</c:v>
                </c:pt>
                <c:pt idx="732">
                  <c:v>8.9681956320200006E-3</c:v>
                </c:pt>
                <c:pt idx="733">
                  <c:v>8.8363140463499999E-3</c:v>
                </c:pt>
                <c:pt idx="734">
                  <c:v>8.7082653586399994E-3</c:v>
                </c:pt>
                <c:pt idx="735">
                  <c:v>8.5842210937500003E-3</c:v>
                </c:pt>
                <c:pt idx="736">
                  <c:v>8.4643573066999992E-3</c:v>
                </c:pt>
                <c:pt idx="737">
                  <c:v>8.3488540557200008E-3</c:v>
                </c:pt>
                <c:pt idx="738">
                  <c:v>8.2502630068599994E-3</c:v>
                </c:pt>
                <c:pt idx="739">
                  <c:v>8.1579457872999993E-3</c:v>
                </c:pt>
                <c:pt idx="740">
                  <c:v>8.0710684451900001E-3</c:v>
                </c:pt>
                <c:pt idx="741">
                  <c:v>7.9898084343699993E-3</c:v>
                </c:pt>
                <c:pt idx="742">
                  <c:v>7.9143387835900001E-3</c:v>
                </c:pt>
                <c:pt idx="743">
                  <c:v>7.8289839423299999E-3</c:v>
                </c:pt>
                <c:pt idx="744">
                  <c:v>7.7124099749400002E-3</c:v>
                </c:pt>
                <c:pt idx="745">
                  <c:v>7.6021081185500003E-3</c:v>
                </c:pt>
                <c:pt idx="746">
                  <c:v>7.4983551691600002E-3</c:v>
                </c:pt>
                <c:pt idx="747">
                  <c:v>7.4014265389900002E-3</c:v>
                </c:pt>
                <c:pt idx="748">
                  <c:v>7.3115936397900004E-3</c:v>
                </c:pt>
                <c:pt idx="749">
                  <c:v>7.2291210023900003E-3</c:v>
                </c:pt>
                <c:pt idx="750">
                  <c:v>7.15426317332E-3</c:v>
                </c:pt>
                <c:pt idx="751">
                  <c:v>7.0872614465299997E-3</c:v>
                </c:pt>
                <c:pt idx="752">
                  <c:v>7.02834050413E-3</c:v>
                </c:pt>
                <c:pt idx="753">
                  <c:v>6.9777050557400001E-3</c:v>
                </c:pt>
                <c:pt idx="754">
                  <c:v>6.9395786136300002E-3</c:v>
                </c:pt>
                <c:pt idx="755">
                  <c:v>6.9375318804700001E-3</c:v>
                </c:pt>
                <c:pt idx="756">
                  <c:v>6.9458874450800002E-3</c:v>
                </c:pt>
                <c:pt idx="757">
                  <c:v>6.9646078681000001E-3</c:v>
                </c:pt>
                <c:pt idx="758">
                  <c:v>6.9936099163899999E-3</c:v>
                </c:pt>
                <c:pt idx="759">
                  <c:v>7.0327663915599999E-3</c:v>
                </c:pt>
                <c:pt idx="760">
                  <c:v>7.08190886156E-3</c:v>
                </c:pt>
                <c:pt idx="761">
                  <c:v>7.1408311615699998E-3</c:v>
                </c:pt>
                <c:pt idx="762">
                  <c:v>7.2092935008999997E-3</c:v>
                </c:pt>
                <c:pt idx="763">
                  <c:v>7.2870269956699998E-3</c:v>
                </c:pt>
                <c:pt idx="764">
                  <c:v>7.3737384438700001E-3</c:v>
                </c:pt>
                <c:pt idx="765">
                  <c:v>7.4691151678899998E-3</c:v>
                </c:pt>
                <c:pt idx="766">
                  <c:v>7.57567773344E-3</c:v>
                </c:pt>
                <c:pt idx="767">
                  <c:v>7.7072734411999999E-3</c:v>
                </c:pt>
                <c:pt idx="768">
                  <c:v>7.8466024347299997E-3</c:v>
                </c:pt>
                <c:pt idx="769">
                  <c:v>7.9932603319599997E-3</c:v>
                </c:pt>
                <c:pt idx="770">
                  <c:v>8.1390651859700007E-3</c:v>
                </c:pt>
                <c:pt idx="771">
                  <c:v>8.2806542366100008E-3</c:v>
                </c:pt>
                <c:pt idx="772">
                  <c:v>8.4329083769500001E-3</c:v>
                </c:pt>
                <c:pt idx="773">
                  <c:v>8.5952608700799998E-3</c:v>
                </c:pt>
                <c:pt idx="774">
                  <c:v>8.7671507217799999E-3</c:v>
                </c:pt>
                <c:pt idx="775">
                  <c:v>8.9480283166199995E-3</c:v>
                </c:pt>
                <c:pt idx="776">
                  <c:v>9.1373599225700007E-3</c:v>
                </c:pt>
                <c:pt idx="777">
                  <c:v>9.3346311430699998E-3</c:v>
                </c:pt>
                <c:pt idx="778">
                  <c:v>9.5393494234400009E-3</c:v>
                </c:pt>
                <c:pt idx="779">
                  <c:v>9.7510457332000006E-3</c:v>
                </c:pt>
                <c:pt idx="780">
                  <c:v>9.9571693995299995E-3</c:v>
                </c:pt>
                <c:pt idx="781">
                  <c:v>1.01637594408E-2</c:v>
                </c:pt>
                <c:pt idx="782">
                  <c:v>1.0376072646699999E-2</c:v>
                </c:pt>
                <c:pt idx="783">
                  <c:v>1.0593764923199999E-2</c:v>
                </c:pt>
                <c:pt idx="784">
                  <c:v>1.08165114989E-2</c:v>
                </c:pt>
                <c:pt idx="785">
                  <c:v>1.10418921288E-2</c:v>
                </c:pt>
                <c:pt idx="786">
                  <c:v>1.12673610799E-2</c:v>
                </c:pt>
                <c:pt idx="787">
                  <c:v>1.14957324209E-2</c:v>
                </c:pt>
                <c:pt idx="788">
                  <c:v>1.1726836587299999E-2</c:v>
                </c:pt>
                <c:pt idx="789">
                  <c:v>1.19660670562E-2</c:v>
                </c:pt>
                <c:pt idx="790">
                  <c:v>1.2222776195599999E-2</c:v>
                </c:pt>
                <c:pt idx="791">
                  <c:v>1.24852096862E-2</c:v>
                </c:pt>
                <c:pt idx="792">
                  <c:v>1.2753014143000001E-2</c:v>
                </c:pt>
                <c:pt idx="793">
                  <c:v>1.3025858297999999E-2</c:v>
                </c:pt>
                <c:pt idx="794">
                  <c:v>1.33355856558E-2</c:v>
                </c:pt>
                <c:pt idx="795">
                  <c:v>1.3653137582400001E-2</c:v>
                </c:pt>
                <c:pt idx="796">
                  <c:v>1.39743926356E-2</c:v>
                </c:pt>
                <c:pt idx="797">
                  <c:v>1.42991012256E-2</c:v>
                </c:pt>
                <c:pt idx="798">
                  <c:v>1.4627033356600001E-2</c:v>
                </c:pt>
                <c:pt idx="799">
                  <c:v>1.4957977015799999E-2</c:v>
                </c:pt>
                <c:pt idx="800">
                  <c:v>1.52917366778E-2</c:v>
                </c:pt>
                <c:pt idx="801">
                  <c:v>1.56281319253E-2</c:v>
                </c:pt>
                <c:pt idx="802">
                  <c:v>1.59669961783E-2</c:v>
                </c:pt>
                <c:pt idx="803">
                  <c:v>1.6308175528700002E-2</c:v>
                </c:pt>
                <c:pt idx="804">
                  <c:v>1.66515276723E-2</c:v>
                </c:pt>
                <c:pt idx="805">
                  <c:v>1.6996920932899999E-2</c:v>
                </c:pt>
                <c:pt idx="806">
                  <c:v>1.7344233370499999E-2</c:v>
                </c:pt>
                <c:pt idx="807">
                  <c:v>1.76933519677E-2</c:v>
                </c:pt>
                <c:pt idx="808">
                  <c:v>1.8044171888100001E-2</c:v>
                </c:pt>
                <c:pt idx="809">
                  <c:v>1.8396595800099998E-2</c:v>
                </c:pt>
                <c:pt idx="810">
                  <c:v>1.8750533260999999E-2</c:v>
                </c:pt>
                <c:pt idx="811">
                  <c:v>1.9105900155200001E-2</c:v>
                </c:pt>
                <c:pt idx="812">
                  <c:v>1.9462618183200001E-2</c:v>
                </c:pt>
                <c:pt idx="813">
                  <c:v>1.9820614394499999E-2</c:v>
                </c:pt>
                <c:pt idx="814">
                  <c:v>2.0185393856699999E-2</c:v>
                </c:pt>
                <c:pt idx="815">
                  <c:v>2.0567577209600001E-2</c:v>
                </c:pt>
                <c:pt idx="816">
                  <c:v>2.0925388203800001E-2</c:v>
                </c:pt>
                <c:pt idx="817">
                  <c:v>2.1261879664900001E-2</c:v>
                </c:pt>
                <c:pt idx="818">
                  <c:v>2.1612549951900002E-2</c:v>
                </c:pt>
                <c:pt idx="819">
                  <c:v>2.19664674383E-2</c:v>
                </c:pt>
                <c:pt idx="820">
                  <c:v>2.2321663968500001E-2</c:v>
                </c:pt>
                <c:pt idx="821">
                  <c:v>2.2678079443200001E-2</c:v>
                </c:pt>
                <c:pt idx="822">
                  <c:v>2.3113692198699999E-2</c:v>
                </c:pt>
                <c:pt idx="823">
                  <c:v>2.35717897438E-2</c:v>
                </c:pt>
                <c:pt idx="824">
                  <c:v>2.4031326122199999E-2</c:v>
                </c:pt>
                <c:pt idx="825">
                  <c:v>2.4492220345499999E-2</c:v>
                </c:pt>
                <c:pt idx="826">
                  <c:v>2.49543971778E-2</c:v>
                </c:pt>
                <c:pt idx="827">
                  <c:v>2.5417786653299999E-2</c:v>
                </c:pt>
                <c:pt idx="828">
                  <c:v>2.58823236397E-2</c:v>
                </c:pt>
                <c:pt idx="829">
                  <c:v>2.6347947442399999E-2</c:v>
                </c:pt>
                <c:pt idx="830">
                  <c:v>2.6814601444999999E-2</c:v>
                </c:pt>
                <c:pt idx="831">
                  <c:v>2.72807791924E-2</c:v>
                </c:pt>
                <c:pt idx="832">
                  <c:v>2.7747391034E-2</c:v>
                </c:pt>
                <c:pt idx="833">
                  <c:v>2.82149165922E-2</c:v>
                </c:pt>
                <c:pt idx="834">
                  <c:v>2.8683311187600001E-2</c:v>
                </c:pt>
                <c:pt idx="835">
                  <c:v>2.91525329317E-2</c:v>
                </c:pt>
                <c:pt idx="836">
                  <c:v>2.9622542518199999E-2</c:v>
                </c:pt>
                <c:pt idx="837">
                  <c:v>3.0093303032800001E-2</c:v>
                </c:pt>
                <c:pt idx="838">
                  <c:v>3.0564779777900002E-2</c:v>
                </c:pt>
                <c:pt idx="839">
                  <c:v>3.1037107493199999E-2</c:v>
                </c:pt>
                <c:pt idx="840">
                  <c:v>3.1509813514E-2</c:v>
                </c:pt>
                <c:pt idx="841">
                  <c:v>3.1982851722699997E-2</c:v>
                </c:pt>
                <c:pt idx="842">
                  <c:v>3.2486813769300002E-2</c:v>
                </c:pt>
                <c:pt idx="843">
                  <c:v>3.3004008643499998E-2</c:v>
                </c:pt>
                <c:pt idx="844">
                  <c:v>3.3526235696699998E-2</c:v>
                </c:pt>
                <c:pt idx="845">
                  <c:v>3.4078263326099999E-2</c:v>
                </c:pt>
                <c:pt idx="846">
                  <c:v>3.4630877430900001E-2</c:v>
                </c:pt>
                <c:pt idx="847">
                  <c:v>3.5184050376899999E-2</c:v>
                </c:pt>
                <c:pt idx="848">
                  <c:v>3.5737756213800001E-2</c:v>
                </c:pt>
                <c:pt idx="849">
                  <c:v>3.6291970550699999E-2</c:v>
                </c:pt>
                <c:pt idx="850">
                  <c:v>3.6846670442399997E-2</c:v>
                </c:pt>
                <c:pt idx="851">
                  <c:v>3.7401834285300001E-2</c:v>
                </c:pt>
                <c:pt idx="852">
                  <c:v>3.7957441722299999E-2</c:v>
                </c:pt>
                <c:pt idx="853">
                  <c:v>3.85067752789E-2</c:v>
                </c:pt>
                <c:pt idx="854">
                  <c:v>3.9054461866399999E-2</c:v>
                </c:pt>
                <c:pt idx="855">
                  <c:v>3.9602423768899997E-2</c:v>
                </c:pt>
                <c:pt idx="856">
                  <c:v>4.01526228766E-2</c:v>
                </c:pt>
                <c:pt idx="857">
                  <c:v>4.0704573624300001E-2</c:v>
                </c:pt>
                <c:pt idx="858">
                  <c:v>4.12568719518E-2</c:v>
                </c:pt>
                <c:pt idx="859">
                  <c:v>4.1841968426700002E-2</c:v>
                </c:pt>
                <c:pt idx="860">
                  <c:v>4.24278935935E-2</c:v>
                </c:pt>
                <c:pt idx="861">
                  <c:v>4.3014060630800002E-2</c:v>
                </c:pt>
                <c:pt idx="862">
                  <c:v>4.3600459783500002E-2</c:v>
                </c:pt>
                <c:pt idx="863">
                  <c:v>4.4187081810499997E-2</c:v>
                </c:pt>
                <c:pt idx="864">
                  <c:v>4.4793007573599997E-2</c:v>
                </c:pt>
                <c:pt idx="865">
                  <c:v>4.5414274939700003E-2</c:v>
                </c:pt>
                <c:pt idx="866">
                  <c:v>4.6035699074500003E-2</c:v>
                </c:pt>
                <c:pt idx="867">
                  <c:v>4.66572737141E-2</c:v>
                </c:pt>
                <c:pt idx="868">
                  <c:v>4.7278992922400002E-2</c:v>
                </c:pt>
                <c:pt idx="869">
                  <c:v>4.79008510702E-2</c:v>
                </c:pt>
                <c:pt idx="870">
                  <c:v>4.8522842815699997E-2</c:v>
                </c:pt>
                <c:pt idx="871">
                  <c:v>4.9144963086300002E-2</c:v>
                </c:pt>
                <c:pt idx="872">
                  <c:v>4.97672070621E-2</c:v>
                </c:pt>
                <c:pt idx="873">
                  <c:v>5.0389570160299997E-2</c:v>
                </c:pt>
                <c:pt idx="874">
                  <c:v>5.0996889614700003E-2</c:v>
                </c:pt>
                <c:pt idx="875">
                  <c:v>5.1599479393399997E-2</c:v>
                </c:pt>
                <c:pt idx="876">
                  <c:v>5.2199160736199998E-2</c:v>
                </c:pt>
                <c:pt idx="877">
                  <c:v>5.2799182091799998E-2</c:v>
                </c:pt>
                <c:pt idx="878">
                  <c:v>5.3399531998499998E-2</c:v>
                </c:pt>
                <c:pt idx="879">
                  <c:v>5.4000199498200001E-2</c:v>
                </c:pt>
                <c:pt idx="880">
                  <c:v>5.4601174109500002E-2</c:v>
                </c:pt>
                <c:pt idx="881">
                  <c:v>5.5202445801999997E-2</c:v>
                </c:pt>
                <c:pt idx="882">
                  <c:v>5.5804930019300002E-2</c:v>
                </c:pt>
                <c:pt idx="883">
                  <c:v>5.6418305921E-2</c:v>
                </c:pt>
                <c:pt idx="884">
                  <c:v>5.7034036628499998E-2</c:v>
                </c:pt>
                <c:pt idx="885">
                  <c:v>5.7650092140399997E-2</c:v>
                </c:pt>
                <c:pt idx="886">
                  <c:v>5.8266462154100002E-2</c:v>
                </c:pt>
                <c:pt idx="887">
                  <c:v>5.8883136793299998E-2</c:v>
                </c:pt>
                <c:pt idx="888">
                  <c:v>5.9500106586400002E-2</c:v>
                </c:pt>
                <c:pt idx="889">
                  <c:v>6.0117362446000001E-2</c:v>
                </c:pt>
                <c:pt idx="890">
                  <c:v>6.0734895650299998E-2</c:v>
                </c:pt>
                <c:pt idx="891">
                  <c:v>6.1352697824500001E-2</c:v>
                </c:pt>
                <c:pt idx="892">
                  <c:v>6.1970760924400001E-2</c:v>
                </c:pt>
                <c:pt idx="893">
                  <c:v>6.2589077219999997E-2</c:v>
                </c:pt>
                <c:pt idx="894">
                  <c:v>6.3207639280899994E-2</c:v>
                </c:pt>
                <c:pt idx="895">
                  <c:v>6.3826439961699996E-2</c:v>
                </c:pt>
                <c:pt idx="896">
                  <c:v>6.4445472388799996E-2</c:v>
                </c:pt>
                <c:pt idx="897">
                  <c:v>6.5059286548100004E-2</c:v>
                </c:pt>
                <c:pt idx="898">
                  <c:v>6.5670462011899994E-2</c:v>
                </c:pt>
                <c:pt idx="899">
                  <c:v>6.6281836411300005E-2</c:v>
                </c:pt>
                <c:pt idx="900">
                  <c:v>6.6893404291899994E-2</c:v>
                </c:pt>
                <c:pt idx="901">
                  <c:v>6.7505160394899996E-2</c:v>
                </c:pt>
                <c:pt idx="902">
                  <c:v>6.81170996492E-2</c:v>
                </c:pt>
                <c:pt idx="903">
                  <c:v>6.8729217162599998E-2</c:v>
                </c:pt>
                <c:pt idx="904">
                  <c:v>6.9341508214300004E-2</c:v>
                </c:pt>
                <c:pt idx="905">
                  <c:v>6.9960451432500001E-2</c:v>
                </c:pt>
                <c:pt idx="906">
                  <c:v>7.0584148184499998E-2</c:v>
                </c:pt>
                <c:pt idx="907">
                  <c:v>7.1208019111200005E-2</c:v>
                </c:pt>
                <c:pt idx="908">
                  <c:v>7.1832059674500001E-2</c:v>
                </c:pt>
                <c:pt idx="909">
                  <c:v>7.2456265491200003E-2</c:v>
                </c:pt>
                <c:pt idx="910">
                  <c:v>7.30806323269E-2</c:v>
                </c:pt>
                <c:pt idx="911">
                  <c:v>7.3705156089499999E-2</c:v>
                </c:pt>
                <c:pt idx="912">
                  <c:v>7.4299516867300006E-2</c:v>
                </c:pt>
                <c:pt idx="913">
                  <c:v>7.4879639985799995E-2</c:v>
                </c:pt>
                <c:pt idx="914">
                  <c:v>7.5459864419400002E-2</c:v>
                </c:pt>
                <c:pt idx="915">
                  <c:v>7.6045552327200006E-2</c:v>
                </c:pt>
                <c:pt idx="916">
                  <c:v>7.6694122938100004E-2</c:v>
                </c:pt>
                <c:pt idx="917">
                  <c:v>7.7275015008000006E-2</c:v>
                </c:pt>
                <c:pt idx="918">
                  <c:v>7.7845643225600003E-2</c:v>
                </c:pt>
                <c:pt idx="919">
                  <c:v>7.8328458948999993E-2</c:v>
                </c:pt>
                <c:pt idx="920">
                  <c:v>7.8806408457299998E-2</c:v>
                </c:pt>
                <c:pt idx="921">
                  <c:v>7.9284756802700002E-2</c:v>
                </c:pt>
                <c:pt idx="922">
                  <c:v>7.97691897958E-2</c:v>
                </c:pt>
                <c:pt idx="923">
                  <c:v>8.0253685731199995E-2</c:v>
                </c:pt>
                <c:pt idx="924">
                  <c:v>8.0738243476000005E-2</c:v>
                </c:pt>
                <c:pt idx="925">
                  <c:v>8.1222861923900005E-2</c:v>
                </c:pt>
                <c:pt idx="926">
                  <c:v>8.1707539994800002E-2</c:v>
                </c:pt>
                <c:pt idx="927">
                  <c:v>8.2192276633799993E-2</c:v>
                </c:pt>
                <c:pt idx="928">
                  <c:v>8.2677070810999995E-2</c:v>
                </c:pt>
                <c:pt idx="929">
                  <c:v>8.3161921519899998E-2</c:v>
                </c:pt>
                <c:pt idx="930">
                  <c:v>8.3646827777500002E-2</c:v>
                </c:pt>
                <c:pt idx="931">
                  <c:v>8.4131788623399997E-2</c:v>
                </c:pt>
                <c:pt idx="932">
                  <c:v>8.4616803118999995E-2</c:v>
                </c:pt>
                <c:pt idx="933">
                  <c:v>8.5101870346999994E-2</c:v>
                </c:pt>
                <c:pt idx="934">
                  <c:v>8.5586989410799993E-2</c:v>
                </c:pt>
                <c:pt idx="935">
                  <c:v>8.60571012794E-2</c:v>
                </c:pt>
                <c:pt idx="936">
                  <c:v>8.6459217579700001E-2</c:v>
                </c:pt>
                <c:pt idx="937">
                  <c:v>8.6891683029799993E-2</c:v>
                </c:pt>
                <c:pt idx="938">
                  <c:v>8.73421615486E-2</c:v>
                </c:pt>
                <c:pt idx="939">
                  <c:v>8.7792643997299996E-2</c:v>
                </c:pt>
                <c:pt idx="940">
                  <c:v>8.8243130315900004E-2</c:v>
                </c:pt>
                <c:pt idx="941">
                  <c:v>8.8693620445300006E-2</c:v>
                </c:pt>
                <c:pt idx="942">
                  <c:v>8.9144114327800006E-2</c:v>
                </c:pt>
                <c:pt idx="943">
                  <c:v>8.9594611906800001E-2</c:v>
                </c:pt>
                <c:pt idx="944">
                  <c:v>8.9930378834299995E-2</c:v>
                </c:pt>
                <c:pt idx="945">
                  <c:v>9.02234409214E-2</c:v>
                </c:pt>
                <c:pt idx="946">
                  <c:v>9.0508367917799995E-2</c:v>
                </c:pt>
                <c:pt idx="947">
                  <c:v>9.07192103331E-2</c:v>
                </c:pt>
                <c:pt idx="948">
                  <c:v>9.0930338879700007E-2</c:v>
                </c:pt>
                <c:pt idx="949">
                  <c:v>9.1141751569000007E-2</c:v>
                </c:pt>
                <c:pt idx="950">
                  <c:v>9.1353446428299998E-2</c:v>
                </c:pt>
                <c:pt idx="951">
                  <c:v>9.15654215006E-2</c:v>
                </c:pt>
                <c:pt idx="952">
                  <c:v>9.1777674844200005E-2</c:v>
                </c:pt>
                <c:pt idx="953">
                  <c:v>9.1990204532999997E-2</c:v>
                </c:pt>
                <c:pt idx="954">
                  <c:v>9.2203008655999993E-2</c:v>
                </c:pt>
                <c:pt idx="955">
                  <c:v>9.2382712847599996E-2</c:v>
                </c:pt>
                <c:pt idx="956">
                  <c:v>9.2553466979400006E-2</c:v>
                </c:pt>
                <c:pt idx="957">
                  <c:v>9.25846200846E-2</c:v>
                </c:pt>
                <c:pt idx="958">
                  <c:v>9.2558576970799999E-2</c:v>
                </c:pt>
                <c:pt idx="959">
                  <c:v>9.2532796222800001E-2</c:v>
                </c:pt>
                <c:pt idx="960">
                  <c:v>9.2507278060000003E-2</c:v>
                </c:pt>
                <c:pt idx="961">
                  <c:v>9.24820226996E-2</c:v>
                </c:pt>
                <c:pt idx="962">
                  <c:v>9.2457030357200001E-2</c:v>
                </c:pt>
                <c:pt idx="963">
                  <c:v>9.2432301246000007E-2</c:v>
                </c:pt>
                <c:pt idx="964">
                  <c:v>9.2407835577399997E-2</c:v>
                </c:pt>
                <c:pt idx="965">
                  <c:v>9.2383633560600004E-2</c:v>
                </c:pt>
                <c:pt idx="966">
                  <c:v>9.2359695402899997E-2</c:v>
                </c:pt>
                <c:pt idx="967">
                  <c:v>9.2399443205100004E-2</c:v>
                </c:pt>
                <c:pt idx="968">
                  <c:v>9.2445648112399997E-2</c:v>
                </c:pt>
                <c:pt idx="969">
                  <c:v>9.2491873924599996E-2</c:v>
                </c:pt>
                <c:pt idx="970">
                  <c:v>9.2538120610499999E-2</c:v>
                </c:pt>
                <c:pt idx="971">
                  <c:v>9.25843881387E-2</c:v>
                </c:pt>
                <c:pt idx="972">
                  <c:v>9.2630676478099999E-2</c:v>
                </c:pt>
                <c:pt idx="973">
                  <c:v>9.2676985597499997E-2</c:v>
                </c:pt>
                <c:pt idx="974">
                  <c:v>9.2612769233999997E-2</c:v>
                </c:pt>
                <c:pt idx="975">
                  <c:v>9.23809162637E-2</c:v>
                </c:pt>
                <c:pt idx="976">
                  <c:v>9.2127483312099995E-2</c:v>
                </c:pt>
                <c:pt idx="977">
                  <c:v>9.1798140415800006E-2</c:v>
                </c:pt>
                <c:pt idx="978">
                  <c:v>9.1469424792000001E-2</c:v>
                </c:pt>
                <c:pt idx="979">
                  <c:v>9.1236996780399995E-2</c:v>
                </c:pt>
                <c:pt idx="980">
                  <c:v>9.0982839738400004E-2</c:v>
                </c:pt>
                <c:pt idx="981">
                  <c:v>9.0605478332200007E-2</c:v>
                </c:pt>
                <c:pt idx="982">
                  <c:v>9.0228436523299996E-2</c:v>
                </c:pt>
                <c:pt idx="983">
                  <c:v>8.9851718335200004E-2</c:v>
                </c:pt>
                <c:pt idx="984">
                  <c:v>8.9475327855399994E-2</c:v>
                </c:pt>
                <c:pt idx="985">
                  <c:v>8.9099269237100001E-2</c:v>
                </c:pt>
                <c:pt idx="986">
                  <c:v>8.8723546700000003E-2</c:v>
                </c:pt>
                <c:pt idx="987">
                  <c:v>8.8166051231000006E-2</c:v>
                </c:pt>
                <c:pt idx="988">
                  <c:v>8.7566256093300002E-2</c:v>
                </c:pt>
                <c:pt idx="989">
                  <c:v>8.69665265278E-2</c:v>
                </c:pt>
                <c:pt idx="990">
                  <c:v>8.6366863900700003E-2</c:v>
                </c:pt>
                <c:pt idx="991">
                  <c:v>8.5767269615900005E-2</c:v>
                </c:pt>
                <c:pt idx="992">
                  <c:v>8.5167745116800003E-2</c:v>
                </c:pt>
                <c:pt idx="993">
                  <c:v>8.4568291887700001E-2</c:v>
                </c:pt>
                <c:pt idx="994">
                  <c:v>8.3919765588900005E-2</c:v>
                </c:pt>
                <c:pt idx="995">
                  <c:v>8.3222733371800001E-2</c:v>
                </c:pt>
                <c:pt idx="996">
                  <c:v>8.2525762284400006E-2</c:v>
                </c:pt>
                <c:pt idx="997">
                  <c:v>8.1828853888600006E-2</c:v>
                </c:pt>
                <c:pt idx="998">
                  <c:v>8.1132009799899998E-2</c:v>
                </c:pt>
                <c:pt idx="999">
                  <c:v>8.0435231689700001E-2</c:v>
                </c:pt>
                <c:pt idx="1000">
                  <c:v>7.9738521287500003E-2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'Filament Y'!$D$1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'Filament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Y'!$D$2:$D$1003</c:f>
              <c:numCache>
                <c:formatCode>0.00E+00</c:formatCode>
                <c:ptCount val="1002"/>
                <c:pt idx="0">
                  <c:v>8.1540509240900005E-2</c:v>
                </c:pt>
                <c:pt idx="1">
                  <c:v>8.2321672617899994E-2</c:v>
                </c:pt>
                <c:pt idx="2">
                  <c:v>8.3107624159299995E-2</c:v>
                </c:pt>
                <c:pt idx="3">
                  <c:v>8.3897864095700006E-2</c:v>
                </c:pt>
                <c:pt idx="4">
                  <c:v>8.4667241836499998E-2</c:v>
                </c:pt>
                <c:pt idx="5">
                  <c:v>8.5217146505499997E-2</c:v>
                </c:pt>
                <c:pt idx="6">
                  <c:v>8.5767262913700001E-2</c:v>
                </c:pt>
                <c:pt idx="7">
                  <c:v>8.6317587012699995E-2</c:v>
                </c:pt>
                <c:pt idx="8">
                  <c:v>8.6824181109699999E-2</c:v>
                </c:pt>
                <c:pt idx="9">
                  <c:v>8.73086412039E-2</c:v>
                </c:pt>
                <c:pt idx="10">
                  <c:v>8.7793231325799997E-2</c:v>
                </c:pt>
                <c:pt idx="11">
                  <c:v>8.8277949334299999E-2</c:v>
                </c:pt>
                <c:pt idx="12">
                  <c:v>8.8762793134100001E-2</c:v>
                </c:pt>
                <c:pt idx="13">
                  <c:v>8.9317576755299999E-2</c:v>
                </c:pt>
                <c:pt idx="14">
                  <c:v>8.9895838739599998E-2</c:v>
                </c:pt>
                <c:pt idx="15">
                  <c:v>9.0474124434899994E-2</c:v>
                </c:pt>
                <c:pt idx="16">
                  <c:v>9.10524333894E-2</c:v>
                </c:pt>
                <c:pt idx="17">
                  <c:v>9.1630765162699995E-2</c:v>
                </c:pt>
                <c:pt idx="18">
                  <c:v>9.2209119325499994E-2</c:v>
                </c:pt>
                <c:pt idx="19">
                  <c:v>9.2787495459100006E-2</c:v>
                </c:pt>
                <c:pt idx="20">
                  <c:v>9.3234168333099998E-2</c:v>
                </c:pt>
                <c:pt idx="21">
                  <c:v>9.3456086142000003E-2</c:v>
                </c:pt>
                <c:pt idx="22">
                  <c:v>9.3678186919699993E-2</c:v>
                </c:pt>
                <c:pt idx="23">
                  <c:v>9.3900469368000006E-2</c:v>
                </c:pt>
                <c:pt idx="24">
                  <c:v>9.4122932199699999E-2</c:v>
                </c:pt>
                <c:pt idx="25">
                  <c:v>9.4402068495700001E-2</c:v>
                </c:pt>
                <c:pt idx="26">
                  <c:v>9.4701054680700003E-2</c:v>
                </c:pt>
                <c:pt idx="27">
                  <c:v>9.4969286616500004E-2</c:v>
                </c:pt>
                <c:pt idx="28">
                  <c:v>9.5114493272799999E-2</c:v>
                </c:pt>
                <c:pt idx="29">
                  <c:v>9.5259842514400006E-2</c:v>
                </c:pt>
                <c:pt idx="30">
                  <c:v>9.5405333689800004E-2</c:v>
                </c:pt>
                <c:pt idx="31">
                  <c:v>9.5550966150600006E-2</c:v>
                </c:pt>
                <c:pt idx="32">
                  <c:v>9.5696739251699997E-2</c:v>
                </c:pt>
                <c:pt idx="33">
                  <c:v>9.5842652351499996E-2</c:v>
                </c:pt>
                <c:pt idx="34">
                  <c:v>9.5988704811399997E-2</c:v>
                </c:pt>
                <c:pt idx="35">
                  <c:v>9.6062753243399995E-2</c:v>
                </c:pt>
                <c:pt idx="36">
                  <c:v>9.6018279106799997E-2</c:v>
                </c:pt>
                <c:pt idx="37">
                  <c:v>9.5973830893100007E-2</c:v>
                </c:pt>
                <c:pt idx="38">
                  <c:v>9.5929408638200001E-2</c:v>
                </c:pt>
                <c:pt idx="39">
                  <c:v>9.59081584175E-2</c:v>
                </c:pt>
                <c:pt idx="40">
                  <c:v>9.5902438492100006E-2</c:v>
                </c:pt>
                <c:pt idx="41">
                  <c:v>9.5896946879300005E-2</c:v>
                </c:pt>
                <c:pt idx="42">
                  <c:v>9.58916836183E-2</c:v>
                </c:pt>
                <c:pt idx="43">
                  <c:v>9.5886648746800002E-2</c:v>
                </c:pt>
                <c:pt idx="44">
                  <c:v>9.5764022803199997E-2</c:v>
                </c:pt>
                <c:pt idx="45">
                  <c:v>9.5579410149200003E-2</c:v>
                </c:pt>
                <c:pt idx="46">
                  <c:v>9.5394951824799998E-2</c:v>
                </c:pt>
                <c:pt idx="47">
                  <c:v>9.5210648726999997E-2</c:v>
                </c:pt>
                <c:pt idx="48">
                  <c:v>9.5026501758899998E-2</c:v>
                </c:pt>
                <c:pt idx="49">
                  <c:v>9.48425118299E-2</c:v>
                </c:pt>
                <c:pt idx="50">
                  <c:v>9.4658679855899999E-2</c:v>
                </c:pt>
                <c:pt idx="51">
                  <c:v>9.4378112558300004E-2</c:v>
                </c:pt>
                <c:pt idx="52">
                  <c:v>9.40803918051E-2</c:v>
                </c:pt>
                <c:pt idx="53">
                  <c:v>9.3782699705100003E-2</c:v>
                </c:pt>
                <c:pt idx="54">
                  <c:v>9.3485036531900004E-2</c:v>
                </c:pt>
                <c:pt idx="55">
                  <c:v>9.31874025627E-2</c:v>
                </c:pt>
                <c:pt idx="56">
                  <c:v>9.2889798078400004E-2</c:v>
                </c:pt>
                <c:pt idx="57">
                  <c:v>9.2592223363099996E-2</c:v>
                </c:pt>
                <c:pt idx="58">
                  <c:v>9.2294678704900004E-2</c:v>
                </c:pt>
                <c:pt idx="59">
                  <c:v>9.19594600156E-2</c:v>
                </c:pt>
                <c:pt idx="60">
                  <c:v>9.1559327683E-2</c:v>
                </c:pt>
                <c:pt idx="61">
                  <c:v>9.1159365494500003E-2</c:v>
                </c:pt>
                <c:pt idx="62">
                  <c:v>9.0759575699400005E-2</c:v>
                </c:pt>
                <c:pt idx="63">
                  <c:v>9.0342488694899997E-2</c:v>
                </c:pt>
                <c:pt idx="64">
                  <c:v>8.9919829343200003E-2</c:v>
                </c:pt>
                <c:pt idx="65">
                  <c:v>8.9497203103200001E-2</c:v>
                </c:pt>
                <c:pt idx="66">
                  <c:v>8.9074610446200006E-2</c:v>
                </c:pt>
                <c:pt idx="67">
                  <c:v>8.8652051852499997E-2</c:v>
                </c:pt>
                <c:pt idx="68">
                  <c:v>8.8229527811599998E-2</c:v>
                </c:pt>
                <c:pt idx="69">
                  <c:v>8.7817597058800004E-2</c:v>
                </c:pt>
                <c:pt idx="70">
                  <c:v>8.7412238085300006E-2</c:v>
                </c:pt>
                <c:pt idx="71">
                  <c:v>8.6968066494599996E-2</c:v>
                </c:pt>
                <c:pt idx="72">
                  <c:v>8.6480539347700003E-2</c:v>
                </c:pt>
                <c:pt idx="73">
                  <c:v>8.5965978532699994E-2</c:v>
                </c:pt>
                <c:pt idx="74">
                  <c:v>8.5437339949300001E-2</c:v>
                </c:pt>
                <c:pt idx="75">
                  <c:v>8.4908882994299995E-2</c:v>
                </c:pt>
                <c:pt idx="76">
                  <c:v>8.4380611080199994E-2</c:v>
                </c:pt>
                <c:pt idx="77">
                  <c:v>8.38525277042E-2</c:v>
                </c:pt>
                <c:pt idx="78">
                  <c:v>8.3272783284499996E-2</c:v>
                </c:pt>
                <c:pt idx="79">
                  <c:v>8.2653787835599998E-2</c:v>
                </c:pt>
                <c:pt idx="80">
                  <c:v>8.2034806102400007E-2</c:v>
                </c:pt>
                <c:pt idx="81">
                  <c:v>8.1415838397800006E-2</c:v>
                </c:pt>
                <c:pt idx="82">
                  <c:v>8.07968850441E-2</c:v>
                </c:pt>
                <c:pt idx="83">
                  <c:v>8.0177946373800005E-2</c:v>
                </c:pt>
                <c:pt idx="84">
                  <c:v>7.9619248346300006E-2</c:v>
                </c:pt>
                <c:pt idx="85">
                  <c:v>7.9077295196699995E-2</c:v>
                </c:pt>
                <c:pt idx="86">
                  <c:v>7.8535375639799995E-2</c:v>
                </c:pt>
                <c:pt idx="87">
                  <c:v>7.7993490375900004E-2</c:v>
                </c:pt>
                <c:pt idx="88">
                  <c:v>7.7438489020699997E-2</c:v>
                </c:pt>
                <c:pt idx="89">
                  <c:v>7.6862251787799998E-2</c:v>
                </c:pt>
                <c:pt idx="90">
                  <c:v>7.6286081216500004E-2</c:v>
                </c:pt>
                <c:pt idx="91">
                  <c:v>7.5709978828799998E-2</c:v>
                </c:pt>
                <c:pt idx="92">
                  <c:v>7.5118618353699998E-2</c:v>
                </c:pt>
                <c:pt idx="93">
                  <c:v>7.4511782979199997E-2</c:v>
                </c:pt>
                <c:pt idx="94">
                  <c:v>7.3905027829300002E-2</c:v>
                </c:pt>
                <c:pt idx="95">
                  <c:v>7.3298354896199999E-2</c:v>
                </c:pt>
                <c:pt idx="96">
                  <c:v>7.2691766238399999E-2</c:v>
                </c:pt>
                <c:pt idx="97">
                  <c:v>7.20852639835E-2</c:v>
                </c:pt>
                <c:pt idx="98">
                  <c:v>7.1478850330700006E-2</c:v>
                </c:pt>
                <c:pt idx="99">
                  <c:v>7.0872527554500006E-2</c:v>
                </c:pt>
                <c:pt idx="100">
                  <c:v>7.02635976572E-2</c:v>
                </c:pt>
                <c:pt idx="101">
                  <c:v>6.9650348211899998E-2</c:v>
                </c:pt>
                <c:pt idx="102">
                  <c:v>6.9037151565600002E-2</c:v>
                </c:pt>
                <c:pt idx="103">
                  <c:v>6.8424009137900005E-2</c:v>
                </c:pt>
                <c:pt idx="104">
                  <c:v>6.7810922399600002E-2</c:v>
                </c:pt>
                <c:pt idx="105">
                  <c:v>6.7206763889500004E-2</c:v>
                </c:pt>
                <c:pt idx="106">
                  <c:v>6.6618170987799999E-2</c:v>
                </c:pt>
                <c:pt idx="107">
                  <c:v>6.60296546411E-2</c:v>
                </c:pt>
                <c:pt idx="108">
                  <c:v>6.5441216914700007E-2</c:v>
                </c:pt>
                <c:pt idx="109">
                  <c:v>6.4852859948799996E-2</c:v>
                </c:pt>
                <c:pt idx="110">
                  <c:v>6.42645859614E-2</c:v>
                </c:pt>
                <c:pt idx="111">
                  <c:v>6.3676397252399999E-2</c:v>
                </c:pt>
                <c:pt idx="112">
                  <c:v>6.3088296207000003E-2</c:v>
                </c:pt>
                <c:pt idx="113">
                  <c:v>6.2470846670000003E-2</c:v>
                </c:pt>
                <c:pt idx="114">
                  <c:v>6.1853409082899997E-2</c:v>
                </c:pt>
                <c:pt idx="115">
                  <c:v>6.1236134730000003E-2</c:v>
                </c:pt>
                <c:pt idx="116">
                  <c:v>6.0619028597899999E-2</c:v>
                </c:pt>
                <c:pt idx="117">
                  <c:v>6.00047906689E-2</c:v>
                </c:pt>
                <c:pt idx="118">
                  <c:v>5.9403487175500001E-2</c:v>
                </c:pt>
                <c:pt idx="119">
                  <c:v>5.8802493608699997E-2</c:v>
                </c:pt>
                <c:pt idx="120">
                  <c:v>5.8201819569499998E-2</c:v>
                </c:pt>
                <c:pt idx="121">
                  <c:v>5.7601475054199998E-2</c:v>
                </c:pt>
                <c:pt idx="122">
                  <c:v>5.6994906387300003E-2</c:v>
                </c:pt>
                <c:pt idx="123">
                  <c:v>5.6193062080200001E-2</c:v>
                </c:pt>
                <c:pt idx="124">
                  <c:v>5.5392958475800003E-2</c:v>
                </c:pt>
                <c:pt idx="125">
                  <c:v>5.4594672105799998E-2</c:v>
                </c:pt>
                <c:pt idx="126">
                  <c:v>5.3798283865599997E-2</c:v>
                </c:pt>
                <c:pt idx="127">
                  <c:v>5.3003879314000003E-2</c:v>
                </c:pt>
                <c:pt idx="128">
                  <c:v>5.2211548997100003E-2</c:v>
                </c:pt>
                <c:pt idx="129">
                  <c:v>5.1458637457099998E-2</c:v>
                </c:pt>
                <c:pt idx="130">
                  <c:v>5.08822244465E-2</c:v>
                </c:pt>
                <c:pt idx="131">
                  <c:v>5.0338026234000001E-2</c:v>
                </c:pt>
                <c:pt idx="132">
                  <c:v>4.9812974358299997E-2</c:v>
                </c:pt>
                <c:pt idx="133">
                  <c:v>4.9297044199299998E-2</c:v>
                </c:pt>
                <c:pt idx="134">
                  <c:v>4.8781240033099998E-2</c:v>
                </c:pt>
                <c:pt idx="135">
                  <c:v>4.8265565899099999E-2</c:v>
                </c:pt>
                <c:pt idx="136">
                  <c:v>4.7750026010200002E-2</c:v>
                </c:pt>
                <c:pt idx="137">
                  <c:v>4.7234624762099997E-2</c:v>
                </c:pt>
                <c:pt idx="138">
                  <c:v>4.6719366743E-2</c:v>
                </c:pt>
                <c:pt idx="139">
                  <c:v>4.6204256744900002E-2</c:v>
                </c:pt>
                <c:pt idx="140">
                  <c:v>4.5689299773999999E-2</c:v>
                </c:pt>
                <c:pt idx="141">
                  <c:v>4.5141541737699999E-2</c:v>
                </c:pt>
                <c:pt idx="142">
                  <c:v>4.4588635734699997E-2</c:v>
                </c:pt>
                <c:pt idx="143">
                  <c:v>4.4035857623600003E-2</c:v>
                </c:pt>
                <c:pt idx="144">
                  <c:v>4.3483212281699997E-2</c:v>
                </c:pt>
                <c:pt idx="145">
                  <c:v>4.2930704836599998E-2</c:v>
                </c:pt>
                <c:pt idx="146">
                  <c:v>4.2378340681700002E-2</c:v>
                </c:pt>
                <c:pt idx="147">
                  <c:v>4.1826125493999999E-2</c:v>
                </c:pt>
                <c:pt idx="148">
                  <c:v>4.1266780298499998E-2</c:v>
                </c:pt>
                <c:pt idx="149">
                  <c:v>4.0689315015500001E-2</c:v>
                </c:pt>
                <c:pt idx="150">
                  <c:v>4.0093778473600003E-2</c:v>
                </c:pt>
                <c:pt idx="151">
                  <c:v>3.94988505542E-2</c:v>
                </c:pt>
                <c:pt idx="152">
                  <c:v>3.8904559178699998E-2</c:v>
                </c:pt>
                <c:pt idx="153">
                  <c:v>3.8310933969699999E-2</c:v>
                </c:pt>
                <c:pt idx="154">
                  <c:v>3.7723527324999999E-2</c:v>
                </c:pt>
                <c:pt idx="155">
                  <c:v>3.7150013852499997E-2</c:v>
                </c:pt>
                <c:pt idx="156">
                  <c:v>3.6596490596400001E-2</c:v>
                </c:pt>
                <c:pt idx="157">
                  <c:v>3.6043542961199999E-2</c:v>
                </c:pt>
                <c:pt idx="158">
                  <c:v>3.5491197851000002E-2</c:v>
                </c:pt>
                <c:pt idx="159">
                  <c:v>3.4939483841100002E-2</c:v>
                </c:pt>
                <c:pt idx="160">
                  <c:v>3.4388431306999999E-2</c:v>
                </c:pt>
                <c:pt idx="161">
                  <c:v>3.3838072565000002E-2</c:v>
                </c:pt>
                <c:pt idx="162">
                  <c:v>3.3288442026600001E-2</c:v>
                </c:pt>
                <c:pt idx="163">
                  <c:v>3.2739576366900003E-2</c:v>
                </c:pt>
                <c:pt idx="164">
                  <c:v>3.2191514709600001E-2</c:v>
                </c:pt>
                <c:pt idx="165">
                  <c:v>3.1667210563499998E-2</c:v>
                </c:pt>
                <c:pt idx="166">
                  <c:v>3.11494081698E-2</c:v>
                </c:pt>
                <c:pt idx="167">
                  <c:v>3.06324127588E-2</c:v>
                </c:pt>
                <c:pt idx="168">
                  <c:v>3.0126011672099998E-2</c:v>
                </c:pt>
                <c:pt idx="169">
                  <c:v>2.9629061350799998E-2</c:v>
                </c:pt>
                <c:pt idx="170">
                  <c:v>2.9132489456599998E-2</c:v>
                </c:pt>
                <c:pt idx="171">
                  <c:v>2.8636315676000001E-2</c:v>
                </c:pt>
                <c:pt idx="172">
                  <c:v>2.81405610676E-2</c:v>
                </c:pt>
                <c:pt idx="173">
                  <c:v>2.7645248182099999E-2</c:v>
                </c:pt>
                <c:pt idx="174">
                  <c:v>2.7179729784899999E-2</c:v>
                </c:pt>
                <c:pt idx="175">
                  <c:v>2.6751946377499999E-2</c:v>
                </c:pt>
                <c:pt idx="176">
                  <c:v>2.6324915900199999E-2</c:v>
                </c:pt>
                <c:pt idx="177">
                  <c:v>2.5898675597100001E-2</c:v>
                </c:pt>
                <c:pt idx="178">
                  <c:v>2.5473265133900001E-2</c:v>
                </c:pt>
                <c:pt idx="179">
                  <c:v>2.5048726790799999E-2</c:v>
                </c:pt>
                <c:pt idx="180">
                  <c:v>2.4625105674199999E-2</c:v>
                </c:pt>
                <c:pt idx="181">
                  <c:v>2.42024499473E-2</c:v>
                </c:pt>
                <c:pt idx="182">
                  <c:v>2.3780811083800001E-2</c:v>
                </c:pt>
                <c:pt idx="183">
                  <c:v>2.33602441451E-2</c:v>
                </c:pt>
                <c:pt idx="184">
                  <c:v>2.29408080851E-2</c:v>
                </c:pt>
                <c:pt idx="185">
                  <c:v>2.25353627413E-2</c:v>
                </c:pt>
                <c:pt idx="186">
                  <c:v>2.2147334866900001E-2</c:v>
                </c:pt>
                <c:pt idx="187">
                  <c:v>2.1760557472000001E-2</c:v>
                </c:pt>
                <c:pt idx="188">
                  <c:v>2.1375098437999999E-2</c:v>
                </c:pt>
                <c:pt idx="189">
                  <c:v>2.0991030392499999E-2</c:v>
                </c:pt>
                <c:pt idx="190">
                  <c:v>2.0608431104799999E-2</c:v>
                </c:pt>
                <c:pt idx="191">
                  <c:v>2.0221523264899999E-2</c:v>
                </c:pt>
                <c:pt idx="192">
                  <c:v>1.9797863340800002E-2</c:v>
                </c:pt>
                <c:pt idx="193">
                  <c:v>1.93754148857E-2</c:v>
                </c:pt>
                <c:pt idx="194">
                  <c:v>1.89542589026E-2</c:v>
                </c:pt>
                <c:pt idx="195">
                  <c:v>1.85344834976E-2</c:v>
                </c:pt>
                <c:pt idx="196">
                  <c:v>1.8116184640300001E-2</c:v>
                </c:pt>
                <c:pt idx="197">
                  <c:v>1.7759170941400001E-2</c:v>
                </c:pt>
                <c:pt idx="198">
                  <c:v>1.74184116419E-2</c:v>
                </c:pt>
                <c:pt idx="199">
                  <c:v>1.7079287147200001E-2</c:v>
                </c:pt>
                <c:pt idx="200">
                  <c:v>1.6741896801600001E-2</c:v>
                </c:pt>
                <c:pt idx="201">
                  <c:v>1.64063475917E-2</c:v>
                </c:pt>
                <c:pt idx="202">
                  <c:v>1.6072754829600001E-2</c:v>
                </c:pt>
                <c:pt idx="203">
                  <c:v>1.57412429006E-2</c:v>
                </c:pt>
                <c:pt idx="204">
                  <c:v>1.54095776636E-2</c:v>
                </c:pt>
                <c:pt idx="205">
                  <c:v>1.5078993681800001E-2</c:v>
                </c:pt>
                <c:pt idx="206">
                  <c:v>1.47516332258E-2</c:v>
                </c:pt>
                <c:pt idx="207">
                  <c:v>1.4464584876999999E-2</c:v>
                </c:pt>
                <c:pt idx="208">
                  <c:v>1.4191543975800001E-2</c:v>
                </c:pt>
                <c:pt idx="209">
                  <c:v>1.3921406721599999E-2</c:v>
                </c:pt>
                <c:pt idx="210">
                  <c:v>1.36543454523E-2</c:v>
                </c:pt>
                <c:pt idx="211">
                  <c:v>1.33905442118E-2</c:v>
                </c:pt>
                <c:pt idx="212">
                  <c:v>1.3130199495E-2</c:v>
                </c:pt>
                <c:pt idx="213">
                  <c:v>1.2873521010299999E-2</c:v>
                </c:pt>
                <c:pt idx="214">
                  <c:v>1.2620732449500001E-2</c:v>
                </c:pt>
                <c:pt idx="215">
                  <c:v>1.23720722539E-2</c:v>
                </c:pt>
                <c:pt idx="216">
                  <c:v>1.21277943618E-2</c:v>
                </c:pt>
                <c:pt idx="217">
                  <c:v>1.1881136876E-2</c:v>
                </c:pt>
                <c:pt idx="218">
                  <c:v>1.1615800211300001E-2</c:v>
                </c:pt>
                <c:pt idx="219">
                  <c:v>1.13555044794E-2</c:v>
                </c:pt>
                <c:pt idx="220">
                  <c:v>1.11326700762E-2</c:v>
                </c:pt>
                <c:pt idx="221">
                  <c:v>1.09230973412E-2</c:v>
                </c:pt>
                <c:pt idx="222">
                  <c:v>1.07141227373E-2</c:v>
                </c:pt>
                <c:pt idx="223">
                  <c:v>1.05134676465E-2</c:v>
                </c:pt>
                <c:pt idx="224">
                  <c:v>1.03419933458E-2</c:v>
                </c:pt>
                <c:pt idx="225">
                  <c:v>1.0117645944199999E-2</c:v>
                </c:pt>
                <c:pt idx="226">
                  <c:v>9.8974710371400008E-3</c:v>
                </c:pt>
                <c:pt idx="227">
                  <c:v>9.6584054230999996E-3</c:v>
                </c:pt>
                <c:pt idx="228">
                  <c:v>9.4201110095999997E-3</c:v>
                </c:pt>
                <c:pt idx="229">
                  <c:v>9.1871473603400006E-3</c:v>
                </c:pt>
                <c:pt idx="230">
                  <c:v>8.9599302943299992E-3</c:v>
                </c:pt>
                <c:pt idx="231">
                  <c:v>8.7389080673299993E-3</c:v>
                </c:pt>
                <c:pt idx="232">
                  <c:v>8.5245625465700005E-3</c:v>
                </c:pt>
                <c:pt idx="233">
                  <c:v>8.3174099383699993E-3</c:v>
                </c:pt>
                <c:pt idx="234">
                  <c:v>8.1180009008799993E-3</c:v>
                </c:pt>
                <c:pt idx="235">
                  <c:v>7.9269198458000005E-3</c:v>
                </c:pt>
                <c:pt idx="236">
                  <c:v>7.7447832073E-3</c:v>
                </c:pt>
                <c:pt idx="237">
                  <c:v>7.5722364388400003E-3</c:v>
                </c:pt>
                <c:pt idx="238">
                  <c:v>7.4099494947500004E-3</c:v>
                </c:pt>
                <c:pt idx="239">
                  <c:v>7.25861057055E-3</c:v>
                </c:pt>
                <c:pt idx="240">
                  <c:v>7.1550719688900002E-3</c:v>
                </c:pt>
                <c:pt idx="241">
                  <c:v>7.0827884274399996E-3</c:v>
                </c:pt>
                <c:pt idx="242">
                  <c:v>7.0203069846099999E-3</c:v>
                </c:pt>
                <c:pt idx="243">
                  <c:v>6.9566442974099999E-3</c:v>
                </c:pt>
                <c:pt idx="244">
                  <c:v>6.8928775573300002E-3</c:v>
                </c:pt>
                <c:pt idx="245">
                  <c:v>6.8379654067100004E-3</c:v>
                </c:pt>
                <c:pt idx="246">
                  <c:v>6.8036627019000002E-3</c:v>
                </c:pt>
                <c:pt idx="247">
                  <c:v>6.7853589333399999E-3</c:v>
                </c:pt>
                <c:pt idx="248">
                  <c:v>6.7796593228200003E-3</c:v>
                </c:pt>
                <c:pt idx="249">
                  <c:v>6.7865956265999996E-3</c:v>
                </c:pt>
                <c:pt idx="250">
                  <c:v>6.8061292120199998E-3</c:v>
                </c:pt>
                <c:pt idx="251">
                  <c:v>6.8381521252999997E-3</c:v>
                </c:pt>
                <c:pt idx="252">
                  <c:v>6.8824900372600004E-3</c:v>
                </c:pt>
                <c:pt idx="253">
                  <c:v>6.9482593889499998E-3</c:v>
                </c:pt>
                <c:pt idx="254">
                  <c:v>7.0279197026399997E-3</c:v>
                </c:pt>
                <c:pt idx="255">
                  <c:v>7.1163326355400004E-3</c:v>
                </c:pt>
                <c:pt idx="256">
                  <c:v>7.21317634853E-3</c:v>
                </c:pt>
                <c:pt idx="257">
                  <c:v>7.3181161450699998E-3</c:v>
                </c:pt>
                <c:pt idx="258">
                  <c:v>7.4308090281499997E-3</c:v>
                </c:pt>
                <c:pt idx="259">
                  <c:v>7.5509078749100003E-3</c:v>
                </c:pt>
                <c:pt idx="260">
                  <c:v>7.67806516515E-3</c:v>
                </c:pt>
                <c:pt idx="261">
                  <c:v>7.8119362290999996E-3</c:v>
                </c:pt>
                <c:pt idx="262">
                  <c:v>7.9324123502000007E-3</c:v>
                </c:pt>
                <c:pt idx="263">
                  <c:v>8.0494309953500001E-3</c:v>
                </c:pt>
                <c:pt idx="264">
                  <c:v>8.1701546804700004E-3</c:v>
                </c:pt>
                <c:pt idx="265">
                  <c:v>8.2944216287499997E-3</c:v>
                </c:pt>
                <c:pt idx="266">
                  <c:v>8.4178070063499998E-3</c:v>
                </c:pt>
                <c:pt idx="267">
                  <c:v>8.4984540017500002E-3</c:v>
                </c:pt>
                <c:pt idx="268">
                  <c:v>8.5849803526599992E-3</c:v>
                </c:pt>
                <c:pt idx="269">
                  <c:v>8.6772101797000008E-3</c:v>
                </c:pt>
                <c:pt idx="270">
                  <c:v>8.7749636444700001E-3</c:v>
                </c:pt>
                <c:pt idx="271">
                  <c:v>8.8780582918000003E-3</c:v>
                </c:pt>
                <c:pt idx="272">
                  <c:v>8.9863102948299998E-3</c:v>
                </c:pt>
                <c:pt idx="273">
                  <c:v>9.0995355930500003E-3</c:v>
                </c:pt>
                <c:pt idx="274">
                  <c:v>9.2175509174200008E-3</c:v>
                </c:pt>
                <c:pt idx="275">
                  <c:v>9.3377764824700005E-3</c:v>
                </c:pt>
                <c:pt idx="276">
                  <c:v>9.4560596319500003E-3</c:v>
                </c:pt>
                <c:pt idx="277">
                  <c:v>9.5767353226100006E-3</c:v>
                </c:pt>
                <c:pt idx="278">
                  <c:v>9.6997142569100001E-3</c:v>
                </c:pt>
                <c:pt idx="279">
                  <c:v>9.8249099457399999E-3</c:v>
                </c:pt>
                <c:pt idx="280">
                  <c:v>9.9522387314800002E-3</c:v>
                </c:pt>
                <c:pt idx="281">
                  <c:v>1.0081619792699999E-2</c:v>
                </c:pt>
                <c:pt idx="282">
                  <c:v>1.0212975133200001E-2</c:v>
                </c:pt>
                <c:pt idx="283">
                  <c:v>1.0346229557E-2</c:v>
                </c:pt>
                <c:pt idx="284">
                  <c:v>1.0481310632399999E-2</c:v>
                </c:pt>
                <c:pt idx="285">
                  <c:v>1.06181486451E-2</c:v>
                </c:pt>
                <c:pt idx="286">
                  <c:v>1.0756676544200001E-2</c:v>
                </c:pt>
                <c:pt idx="287">
                  <c:v>1.08933228657E-2</c:v>
                </c:pt>
                <c:pt idx="288">
                  <c:v>1.1027792377799999E-2</c:v>
                </c:pt>
                <c:pt idx="289">
                  <c:v>1.11634321402E-2</c:v>
                </c:pt>
                <c:pt idx="290">
                  <c:v>1.1300200012500001E-2</c:v>
                </c:pt>
                <c:pt idx="291">
                  <c:v>1.14380555272E-2</c:v>
                </c:pt>
                <c:pt idx="292">
                  <c:v>1.15769598305E-2</c:v>
                </c:pt>
                <c:pt idx="293">
                  <c:v>1.17168756219E-2</c:v>
                </c:pt>
                <c:pt idx="294">
                  <c:v>1.1852394754599999E-2</c:v>
                </c:pt>
                <c:pt idx="295">
                  <c:v>1.19944985284E-2</c:v>
                </c:pt>
                <c:pt idx="296">
                  <c:v>1.21401386157E-2</c:v>
                </c:pt>
                <c:pt idx="297">
                  <c:v>1.2286761976E-2</c:v>
                </c:pt>
                <c:pt idx="298">
                  <c:v>1.2434333825400001E-2</c:v>
                </c:pt>
                <c:pt idx="299">
                  <c:v>1.25828207922E-2</c:v>
                </c:pt>
                <c:pt idx="300">
                  <c:v>1.27321908594E-2</c:v>
                </c:pt>
                <c:pt idx="301">
                  <c:v>1.28719709076E-2</c:v>
                </c:pt>
                <c:pt idx="302">
                  <c:v>1.29953119574E-2</c:v>
                </c:pt>
                <c:pt idx="303">
                  <c:v>1.3119493867000001E-2</c:v>
                </c:pt>
                <c:pt idx="304">
                  <c:v>1.3244492984500001E-2</c:v>
                </c:pt>
                <c:pt idx="305">
                  <c:v>1.33702863895E-2</c:v>
                </c:pt>
                <c:pt idx="306">
                  <c:v>1.3496851873300001E-2</c:v>
                </c:pt>
                <c:pt idx="307">
                  <c:v>1.3624167918599999E-2</c:v>
                </c:pt>
                <c:pt idx="308">
                  <c:v>1.37522136797E-2</c:v>
                </c:pt>
                <c:pt idx="309">
                  <c:v>1.38809689627E-2</c:v>
                </c:pt>
                <c:pt idx="310">
                  <c:v>1.4010414206000001E-2</c:v>
                </c:pt>
                <c:pt idx="311">
                  <c:v>1.41405304617E-2</c:v>
                </c:pt>
                <c:pt idx="312">
                  <c:v>1.4271299376199999E-2</c:v>
                </c:pt>
                <c:pt idx="313">
                  <c:v>1.4402703172E-2</c:v>
                </c:pt>
                <c:pt idx="314">
                  <c:v>1.4525795854799999E-2</c:v>
                </c:pt>
                <c:pt idx="315">
                  <c:v>1.4638274372E-2</c:v>
                </c:pt>
                <c:pt idx="316">
                  <c:v>1.47515488772E-2</c:v>
                </c:pt>
                <c:pt idx="317">
                  <c:v>1.4865601174400001E-2</c:v>
                </c:pt>
                <c:pt idx="318">
                  <c:v>1.49804134985E-2</c:v>
                </c:pt>
                <c:pt idx="319">
                  <c:v>1.5099296317200001E-2</c:v>
                </c:pt>
                <c:pt idx="320">
                  <c:v>1.5220750176100001E-2</c:v>
                </c:pt>
                <c:pt idx="321">
                  <c:v>1.5342391507199999E-2</c:v>
                </c:pt>
                <c:pt idx="322">
                  <c:v>1.54642158866E-2</c:v>
                </c:pt>
                <c:pt idx="323">
                  <c:v>1.55642469253E-2</c:v>
                </c:pt>
                <c:pt idx="324">
                  <c:v>1.5642275285899999E-2</c:v>
                </c:pt>
                <c:pt idx="325">
                  <c:v>1.5720902175499998E-2</c:v>
                </c:pt>
                <c:pt idx="326">
                  <c:v>1.58001186584E-2</c:v>
                </c:pt>
                <c:pt idx="327">
                  <c:v>1.5879915911299999E-2</c:v>
                </c:pt>
                <c:pt idx="328">
                  <c:v>1.5960285223000002E-2</c:v>
                </c:pt>
                <c:pt idx="329">
                  <c:v>1.6041217995199999E-2</c:v>
                </c:pt>
                <c:pt idx="330">
                  <c:v>1.61227057425E-2</c:v>
                </c:pt>
                <c:pt idx="331">
                  <c:v>1.6204740092599999E-2</c:v>
                </c:pt>
                <c:pt idx="332">
                  <c:v>1.6287312786299999E-2</c:v>
                </c:pt>
                <c:pt idx="333">
                  <c:v>1.63704156774E-2</c:v>
                </c:pt>
                <c:pt idx="334">
                  <c:v>1.6454040732300002E-2</c:v>
                </c:pt>
                <c:pt idx="335">
                  <c:v>1.6538180030199998E-2</c:v>
                </c:pt>
                <c:pt idx="336">
                  <c:v>1.6622825762300002E-2</c:v>
                </c:pt>
                <c:pt idx="337">
                  <c:v>1.6707970231399999E-2</c:v>
                </c:pt>
                <c:pt idx="338">
                  <c:v>1.6793605851800002E-2</c:v>
                </c:pt>
                <c:pt idx="339">
                  <c:v>1.6879725148199999E-2</c:v>
                </c:pt>
                <c:pt idx="340">
                  <c:v>1.69663207552E-2</c:v>
                </c:pt>
                <c:pt idx="341">
                  <c:v>1.7054400444100001E-2</c:v>
                </c:pt>
                <c:pt idx="342">
                  <c:v>1.7149892364899999E-2</c:v>
                </c:pt>
                <c:pt idx="343">
                  <c:v>1.7246525817100001E-2</c:v>
                </c:pt>
                <c:pt idx="344">
                  <c:v>1.73454943401E-2</c:v>
                </c:pt>
                <c:pt idx="345">
                  <c:v>1.7435522674899999E-2</c:v>
                </c:pt>
                <c:pt idx="346">
                  <c:v>1.7525537547600001E-2</c:v>
                </c:pt>
                <c:pt idx="347">
                  <c:v>1.7601959734599999E-2</c:v>
                </c:pt>
                <c:pt idx="348">
                  <c:v>1.76786475255E-2</c:v>
                </c:pt>
                <c:pt idx="349">
                  <c:v>1.7755597479000001E-2</c:v>
                </c:pt>
                <c:pt idx="350">
                  <c:v>1.7832806201300001E-2</c:v>
                </c:pt>
                <c:pt idx="351">
                  <c:v>1.7910270345799999E-2</c:v>
                </c:pt>
                <c:pt idx="352">
                  <c:v>1.7987986612599999E-2</c:v>
                </c:pt>
                <c:pt idx="353">
                  <c:v>1.8065951747899999E-2</c:v>
                </c:pt>
                <c:pt idx="354">
                  <c:v>1.81441625438E-2</c:v>
                </c:pt>
                <c:pt idx="355">
                  <c:v>1.8222615836900002E-2</c:v>
                </c:pt>
                <c:pt idx="356">
                  <c:v>1.8301308508900001E-2</c:v>
                </c:pt>
                <c:pt idx="357">
                  <c:v>1.8380237484899999E-2</c:v>
                </c:pt>
                <c:pt idx="358">
                  <c:v>1.8459399734000001E-2</c:v>
                </c:pt>
                <c:pt idx="359">
                  <c:v>1.8538792267699999E-2</c:v>
                </c:pt>
                <c:pt idx="360">
                  <c:v>1.8618412140199998E-2</c:v>
                </c:pt>
                <c:pt idx="361">
                  <c:v>1.8698256447299999E-2</c:v>
                </c:pt>
                <c:pt idx="362">
                  <c:v>1.8778322326100001E-2</c:v>
                </c:pt>
                <c:pt idx="363">
                  <c:v>1.88586069547E-2</c:v>
                </c:pt>
                <c:pt idx="364">
                  <c:v>1.8939107550999999E-2</c:v>
                </c:pt>
                <c:pt idx="365">
                  <c:v>1.9019821372799998E-2</c:v>
                </c:pt>
                <c:pt idx="366">
                  <c:v>1.90870718965E-2</c:v>
                </c:pt>
                <c:pt idx="367">
                  <c:v>1.9148306284200001E-2</c:v>
                </c:pt>
                <c:pt idx="368">
                  <c:v>1.9208604211699998E-2</c:v>
                </c:pt>
                <c:pt idx="369">
                  <c:v>1.9264231537599999E-2</c:v>
                </c:pt>
                <c:pt idx="370">
                  <c:v>1.93200631505E-2</c:v>
                </c:pt>
                <c:pt idx="371">
                  <c:v>1.9376097284299999E-2</c:v>
                </c:pt>
                <c:pt idx="372">
                  <c:v>1.9432332187299999E-2</c:v>
                </c:pt>
                <c:pt idx="373">
                  <c:v>1.9487330602199999E-2</c:v>
                </c:pt>
                <c:pt idx="374">
                  <c:v>1.9540345956099998E-2</c:v>
                </c:pt>
                <c:pt idx="375">
                  <c:v>1.95936555385E-2</c:v>
                </c:pt>
                <c:pt idx="376">
                  <c:v>1.9647256954399998E-2</c:v>
                </c:pt>
                <c:pt idx="377">
                  <c:v>1.9701147821900002E-2</c:v>
                </c:pt>
                <c:pt idx="378">
                  <c:v>1.9755325771999999E-2</c:v>
                </c:pt>
                <c:pt idx="379">
                  <c:v>1.9809788449400002E-2</c:v>
                </c:pt>
                <c:pt idx="380">
                  <c:v>1.9864533512200001E-2</c:v>
                </c:pt>
                <c:pt idx="381">
                  <c:v>1.9919558632100001E-2</c:v>
                </c:pt>
                <c:pt idx="382">
                  <c:v>1.99748614947E-2</c:v>
                </c:pt>
                <c:pt idx="383">
                  <c:v>2.0030439799400002E-2</c:v>
                </c:pt>
                <c:pt idx="384">
                  <c:v>2.00862912599E-2</c:v>
                </c:pt>
                <c:pt idx="385">
                  <c:v>2.0142413603900001E-2</c:v>
                </c:pt>
                <c:pt idx="386">
                  <c:v>2.0198804573500002E-2</c:v>
                </c:pt>
                <c:pt idx="387">
                  <c:v>2.0255461925099999E-2</c:v>
                </c:pt>
                <c:pt idx="388">
                  <c:v>2.0312383429600001E-2</c:v>
                </c:pt>
                <c:pt idx="389">
                  <c:v>2.0369566872700001E-2</c:v>
                </c:pt>
                <c:pt idx="390">
                  <c:v>2.0422984613599999E-2</c:v>
                </c:pt>
                <c:pt idx="391">
                  <c:v>2.0469291357099999E-2</c:v>
                </c:pt>
                <c:pt idx="392">
                  <c:v>2.05157344288E-2</c:v>
                </c:pt>
                <c:pt idx="393">
                  <c:v>2.0562312905200001E-2</c:v>
                </c:pt>
                <c:pt idx="394">
                  <c:v>2.0609025868000001E-2</c:v>
                </c:pt>
                <c:pt idx="395">
                  <c:v>2.0655872404900001E-2</c:v>
                </c:pt>
                <c:pt idx="396">
                  <c:v>2.0701902552099999E-2</c:v>
                </c:pt>
                <c:pt idx="397">
                  <c:v>2.0745092983799999E-2</c:v>
                </c:pt>
                <c:pt idx="398">
                  <c:v>2.07884674719E-2</c:v>
                </c:pt>
                <c:pt idx="399">
                  <c:v>2.08327292776E-2</c:v>
                </c:pt>
                <c:pt idx="400">
                  <c:v>2.08796473143E-2</c:v>
                </c:pt>
                <c:pt idx="401">
                  <c:v>2.0926731742499999E-2</c:v>
                </c:pt>
                <c:pt idx="402">
                  <c:v>2.0973981441499999E-2</c:v>
                </c:pt>
                <c:pt idx="403">
                  <c:v>2.1021395296899999E-2</c:v>
                </c:pt>
                <c:pt idx="404">
                  <c:v>2.10689722004E-2</c:v>
                </c:pt>
                <c:pt idx="405">
                  <c:v>2.111671105E-2</c:v>
                </c:pt>
                <c:pt idx="406">
                  <c:v>2.11646107498E-2</c:v>
                </c:pt>
                <c:pt idx="407">
                  <c:v>2.1206849881600001E-2</c:v>
                </c:pt>
                <c:pt idx="408">
                  <c:v>2.1249237945299999E-2</c:v>
                </c:pt>
                <c:pt idx="409">
                  <c:v>2.1291832653200001E-2</c:v>
                </c:pt>
                <c:pt idx="410">
                  <c:v>2.13346327675E-2</c:v>
                </c:pt>
                <c:pt idx="411">
                  <c:v>2.13776370545E-2</c:v>
                </c:pt>
                <c:pt idx="412">
                  <c:v>2.1420844284500001E-2</c:v>
                </c:pt>
                <c:pt idx="413">
                  <c:v>2.1464253231899998E-2</c:v>
                </c:pt>
                <c:pt idx="414">
                  <c:v>2.1496193890300001E-2</c:v>
                </c:pt>
                <c:pt idx="415">
                  <c:v>2.1520832923699999E-2</c:v>
                </c:pt>
                <c:pt idx="416">
                  <c:v>2.1545669137300001E-2</c:v>
                </c:pt>
                <c:pt idx="417">
                  <c:v>2.1570701849799999E-2</c:v>
                </c:pt>
                <c:pt idx="418">
                  <c:v>2.1595930378099999E-2</c:v>
                </c:pt>
                <c:pt idx="419">
                  <c:v>2.16213540365E-2</c:v>
                </c:pt>
                <c:pt idx="420">
                  <c:v>2.1646972137700001E-2</c:v>
                </c:pt>
                <c:pt idx="421">
                  <c:v>2.16727839922E-2</c:v>
                </c:pt>
                <c:pt idx="422">
                  <c:v>2.1706060647500001E-2</c:v>
                </c:pt>
                <c:pt idx="423">
                  <c:v>2.1731483867199999E-2</c:v>
                </c:pt>
                <c:pt idx="424">
                  <c:v>2.1757031674400001E-2</c:v>
                </c:pt>
                <c:pt idx="425">
                  <c:v>2.17827036305E-2</c:v>
                </c:pt>
                <c:pt idx="426">
                  <c:v>2.1808499297099999E-2</c:v>
                </c:pt>
                <c:pt idx="427">
                  <c:v>2.1834418235899999E-2</c:v>
                </c:pt>
                <c:pt idx="428">
                  <c:v>2.1860460008300001E-2</c:v>
                </c:pt>
                <c:pt idx="429">
                  <c:v>2.18866241759E-2</c:v>
                </c:pt>
                <c:pt idx="430">
                  <c:v>2.1912910300300001E-2</c:v>
                </c:pt>
                <c:pt idx="431">
                  <c:v>2.1939317943000001E-2</c:v>
                </c:pt>
                <c:pt idx="432">
                  <c:v>2.1965846665899999E-2</c:v>
                </c:pt>
                <c:pt idx="433">
                  <c:v>2.19883907069E-2</c:v>
                </c:pt>
                <c:pt idx="434">
                  <c:v>2.2010720903400002E-2</c:v>
                </c:pt>
                <c:pt idx="435">
                  <c:v>2.2033264024999999E-2</c:v>
                </c:pt>
                <c:pt idx="436">
                  <c:v>2.2056019418900001E-2</c:v>
                </c:pt>
                <c:pt idx="437">
                  <c:v>2.2078986428700001E-2</c:v>
                </c:pt>
                <c:pt idx="438">
                  <c:v>2.2102164394799999E-2</c:v>
                </c:pt>
                <c:pt idx="439">
                  <c:v>2.21267762056E-2</c:v>
                </c:pt>
                <c:pt idx="440">
                  <c:v>2.2152458389900001E-2</c:v>
                </c:pt>
                <c:pt idx="441">
                  <c:v>2.2178350394800001E-2</c:v>
                </c:pt>
                <c:pt idx="442">
                  <c:v>2.22044514863E-2</c:v>
                </c:pt>
                <c:pt idx="443">
                  <c:v>2.2230760927899999E-2</c:v>
                </c:pt>
                <c:pt idx="444">
                  <c:v>2.2257277980799999E-2</c:v>
                </c:pt>
                <c:pt idx="445">
                  <c:v>2.2284001903900001E-2</c:v>
                </c:pt>
                <c:pt idx="446">
                  <c:v>2.23109319537E-2</c:v>
                </c:pt>
                <c:pt idx="447">
                  <c:v>2.2338067384700001E-2</c:v>
                </c:pt>
                <c:pt idx="448">
                  <c:v>2.2367492745400001E-2</c:v>
                </c:pt>
                <c:pt idx="449">
                  <c:v>2.2400792056499998E-2</c:v>
                </c:pt>
                <c:pt idx="450">
                  <c:v>2.2434248261799999E-2</c:v>
                </c:pt>
                <c:pt idx="451">
                  <c:v>2.2467860660300001E-2</c:v>
                </c:pt>
                <c:pt idx="452">
                  <c:v>2.25016285521E-2</c:v>
                </c:pt>
                <c:pt idx="453">
                  <c:v>2.25164438009E-2</c:v>
                </c:pt>
                <c:pt idx="454">
                  <c:v>2.2530926024199999E-2</c:v>
                </c:pt>
                <c:pt idx="455">
                  <c:v>2.2545576069000001E-2</c:v>
                </c:pt>
                <c:pt idx="456">
                  <c:v>2.2560393608299999E-2</c:v>
                </c:pt>
                <c:pt idx="457">
                  <c:v>2.2575378312299998E-2</c:v>
                </c:pt>
                <c:pt idx="458">
                  <c:v>2.2590529848300001E-2</c:v>
                </c:pt>
                <c:pt idx="459">
                  <c:v>2.2605847880900001E-2</c:v>
                </c:pt>
                <c:pt idx="460">
                  <c:v>2.2621332071800001E-2</c:v>
                </c:pt>
                <c:pt idx="461">
                  <c:v>2.2636982080099999E-2</c:v>
                </c:pt>
                <c:pt idx="462">
                  <c:v>2.26525459731E-2</c:v>
                </c:pt>
                <c:pt idx="463">
                  <c:v>2.2668147756600001E-2</c:v>
                </c:pt>
                <c:pt idx="464">
                  <c:v>2.2683884828499999E-2</c:v>
                </c:pt>
                <c:pt idx="465">
                  <c:v>2.2699756907300001E-2</c:v>
                </c:pt>
                <c:pt idx="466">
                  <c:v>2.27157637101E-2</c:v>
                </c:pt>
                <c:pt idx="467">
                  <c:v>2.27319049523E-2</c:v>
                </c:pt>
                <c:pt idx="468">
                  <c:v>2.2748180347700001E-2</c:v>
                </c:pt>
                <c:pt idx="469">
                  <c:v>2.2764589608499999E-2</c:v>
                </c:pt>
                <c:pt idx="470">
                  <c:v>2.2777288294300001E-2</c:v>
                </c:pt>
                <c:pt idx="471">
                  <c:v>2.2788625581200001E-2</c:v>
                </c:pt>
                <c:pt idx="472">
                  <c:v>2.2800156594E-2</c:v>
                </c:pt>
                <c:pt idx="473">
                  <c:v>2.2808914830600002E-2</c:v>
                </c:pt>
                <c:pt idx="474">
                  <c:v>2.2814105634199999E-2</c:v>
                </c:pt>
                <c:pt idx="475">
                  <c:v>2.2819472416500002E-2</c:v>
                </c:pt>
                <c:pt idx="476">
                  <c:v>2.28250150534E-2</c:v>
                </c:pt>
                <c:pt idx="477">
                  <c:v>2.28218075741E-2</c:v>
                </c:pt>
                <c:pt idx="478">
                  <c:v>2.2818157760700002E-2</c:v>
                </c:pt>
                <c:pt idx="479">
                  <c:v>2.28146621802E-2</c:v>
                </c:pt>
                <c:pt idx="480">
                  <c:v>2.28113209036E-2</c:v>
                </c:pt>
                <c:pt idx="481">
                  <c:v>2.2808133998499999E-2</c:v>
                </c:pt>
                <c:pt idx="482">
                  <c:v>2.28051015298E-2</c:v>
                </c:pt>
                <c:pt idx="483">
                  <c:v>2.2802223558999999E-2</c:v>
                </c:pt>
                <c:pt idx="484">
                  <c:v>2.2799500144699999E-2</c:v>
                </c:pt>
                <c:pt idx="485">
                  <c:v>2.27969313423E-2</c:v>
                </c:pt>
                <c:pt idx="486">
                  <c:v>2.2791253369300001E-2</c:v>
                </c:pt>
                <c:pt idx="487">
                  <c:v>2.27854425471E-2</c:v>
                </c:pt>
                <c:pt idx="488">
                  <c:v>2.2779771010000002E-2</c:v>
                </c:pt>
                <c:pt idx="489">
                  <c:v>2.2774238862100001E-2</c:v>
                </c:pt>
                <c:pt idx="490">
                  <c:v>2.2768846204899999E-2</c:v>
                </c:pt>
                <c:pt idx="491">
                  <c:v>2.2763593137699999E-2</c:v>
                </c:pt>
                <c:pt idx="492">
                  <c:v>2.2758479756999999E-2</c:v>
                </c:pt>
                <c:pt idx="493">
                  <c:v>2.2753506157E-2</c:v>
                </c:pt>
                <c:pt idx="494">
                  <c:v>2.2749141319000001E-2</c:v>
                </c:pt>
                <c:pt idx="495">
                  <c:v>2.2754458757499998E-2</c:v>
                </c:pt>
                <c:pt idx="496">
                  <c:v>2.2759902901800001E-2</c:v>
                </c:pt>
                <c:pt idx="497">
                  <c:v>2.2765473660899999E-2</c:v>
                </c:pt>
                <c:pt idx="498">
                  <c:v>2.2759890706699999E-2</c:v>
                </c:pt>
                <c:pt idx="499">
                  <c:v>2.27513688325E-2</c:v>
                </c:pt>
                <c:pt idx="500">
                  <c:v>2.2745533455400001E-2</c:v>
                </c:pt>
                <c:pt idx="501">
                  <c:v>2.2739832932699999E-2</c:v>
                </c:pt>
                <c:pt idx="502">
                  <c:v>2.27342673658E-2</c:v>
                </c:pt>
                <c:pt idx="503">
                  <c:v>2.2728836853800002E-2</c:v>
                </c:pt>
                <c:pt idx="504">
                  <c:v>2.2723541493700001E-2</c:v>
                </c:pt>
                <c:pt idx="505">
                  <c:v>2.27183813799E-2</c:v>
                </c:pt>
                <c:pt idx="506">
                  <c:v>2.2713356604599999E-2</c:v>
                </c:pt>
                <c:pt idx="507">
                  <c:v>2.27084672577E-2</c:v>
                </c:pt>
                <c:pt idx="508">
                  <c:v>2.2703713426499999E-2</c:v>
                </c:pt>
                <c:pt idx="509">
                  <c:v>2.2699095196399999E-2</c:v>
                </c:pt>
                <c:pt idx="510">
                  <c:v>2.2694612649900001E-2</c:v>
                </c:pt>
                <c:pt idx="511">
                  <c:v>2.26902658677E-2</c:v>
                </c:pt>
                <c:pt idx="512">
                  <c:v>2.2686054927700001E-2</c:v>
                </c:pt>
                <c:pt idx="513">
                  <c:v>2.2681979905499999E-2</c:v>
                </c:pt>
                <c:pt idx="514">
                  <c:v>2.26780408744E-2</c:v>
                </c:pt>
                <c:pt idx="515">
                  <c:v>2.2674237905400001E-2</c:v>
                </c:pt>
                <c:pt idx="516">
                  <c:v>2.26707425908E-2</c:v>
                </c:pt>
                <c:pt idx="517">
                  <c:v>2.2671405936600001E-2</c:v>
                </c:pt>
                <c:pt idx="518">
                  <c:v>2.2674069331699999E-2</c:v>
                </c:pt>
                <c:pt idx="519">
                  <c:v>2.2676899468599999E-2</c:v>
                </c:pt>
                <c:pt idx="520">
                  <c:v>2.2679896284900001E-2</c:v>
                </c:pt>
                <c:pt idx="521">
                  <c:v>2.2683059714499999E-2</c:v>
                </c:pt>
                <c:pt idx="522">
                  <c:v>2.2686389687799999E-2</c:v>
                </c:pt>
                <c:pt idx="523">
                  <c:v>2.2689886131300002E-2</c:v>
                </c:pt>
                <c:pt idx="524">
                  <c:v>2.26935489683E-2</c:v>
                </c:pt>
                <c:pt idx="525">
                  <c:v>2.26940470762E-2</c:v>
                </c:pt>
                <c:pt idx="526">
                  <c:v>2.26865022501E-2</c:v>
                </c:pt>
                <c:pt idx="527">
                  <c:v>2.2680912906600001E-2</c:v>
                </c:pt>
                <c:pt idx="528">
                  <c:v>2.2675774316799999E-2</c:v>
                </c:pt>
                <c:pt idx="529">
                  <c:v>2.2670862061E-2</c:v>
                </c:pt>
                <c:pt idx="530">
                  <c:v>2.26540497036E-2</c:v>
                </c:pt>
                <c:pt idx="531">
                  <c:v>2.26367000526E-2</c:v>
                </c:pt>
                <c:pt idx="532">
                  <c:v>2.2619512500200001E-2</c:v>
                </c:pt>
                <c:pt idx="533">
                  <c:v>2.2602487416099999E-2</c:v>
                </c:pt>
                <c:pt idx="534">
                  <c:v>2.2587693833100001E-2</c:v>
                </c:pt>
                <c:pt idx="535">
                  <c:v>2.2575601709600001E-2</c:v>
                </c:pt>
                <c:pt idx="536">
                  <c:v>2.25629474705E-2</c:v>
                </c:pt>
                <c:pt idx="537">
                  <c:v>2.25478145952E-2</c:v>
                </c:pt>
                <c:pt idx="538">
                  <c:v>2.2532812287900002E-2</c:v>
                </c:pt>
                <c:pt idx="539">
                  <c:v>2.2518545958999998E-2</c:v>
                </c:pt>
                <c:pt idx="540">
                  <c:v>2.2504982259300001E-2</c:v>
                </c:pt>
                <c:pt idx="541">
                  <c:v>2.24915541521E-2</c:v>
                </c:pt>
                <c:pt idx="542">
                  <c:v>2.2478261880399999E-2</c:v>
                </c:pt>
                <c:pt idx="543">
                  <c:v>2.24651056853E-2</c:v>
                </c:pt>
                <c:pt idx="544">
                  <c:v>2.2452085806099999E-2</c:v>
                </c:pt>
                <c:pt idx="545">
                  <c:v>2.243920248E-2</c:v>
                </c:pt>
                <c:pt idx="546">
                  <c:v>2.24264559424E-2</c:v>
                </c:pt>
                <c:pt idx="547">
                  <c:v>2.24138464266E-2</c:v>
                </c:pt>
                <c:pt idx="548">
                  <c:v>2.2401374163999999E-2</c:v>
                </c:pt>
                <c:pt idx="549">
                  <c:v>2.2389039384000001E-2</c:v>
                </c:pt>
                <c:pt idx="550">
                  <c:v>2.2376842314000001E-2</c:v>
                </c:pt>
                <c:pt idx="551">
                  <c:v>2.2364245917800001E-2</c:v>
                </c:pt>
                <c:pt idx="552">
                  <c:v>2.23513434059E-2</c:v>
                </c:pt>
                <c:pt idx="553">
                  <c:v>2.2338541060600001E-2</c:v>
                </c:pt>
                <c:pt idx="554">
                  <c:v>2.2325839054299999E-2</c:v>
                </c:pt>
                <c:pt idx="555">
                  <c:v>2.2303076545200001E-2</c:v>
                </c:pt>
                <c:pt idx="556">
                  <c:v>2.2276392465599999E-2</c:v>
                </c:pt>
                <c:pt idx="557">
                  <c:v>2.2249915708000001E-2</c:v>
                </c:pt>
                <c:pt idx="558">
                  <c:v>2.2223647013399999E-2</c:v>
                </c:pt>
                <c:pt idx="559">
                  <c:v>2.21975871206E-2</c:v>
                </c:pt>
                <c:pt idx="560">
                  <c:v>2.2171736765600001E-2</c:v>
                </c:pt>
                <c:pt idx="561">
                  <c:v>2.2146096682299998E-2</c:v>
                </c:pt>
                <c:pt idx="562">
                  <c:v>2.2120667601899999E-2</c:v>
                </c:pt>
                <c:pt idx="563">
                  <c:v>2.2095450252899999E-2</c:v>
                </c:pt>
                <c:pt idx="564">
                  <c:v>2.2070445361100002E-2</c:v>
                </c:pt>
                <c:pt idx="565">
                  <c:v>2.2045653649300001E-2</c:v>
                </c:pt>
                <c:pt idx="566">
                  <c:v>2.2021075837600001E-2</c:v>
                </c:pt>
                <c:pt idx="567">
                  <c:v>2.1996712642899999E-2</c:v>
                </c:pt>
                <c:pt idx="568">
                  <c:v>2.19725647793E-2</c:v>
                </c:pt>
                <c:pt idx="569">
                  <c:v>2.1948632957299999E-2</c:v>
                </c:pt>
                <c:pt idx="570">
                  <c:v>2.1920988625400002E-2</c:v>
                </c:pt>
                <c:pt idx="571">
                  <c:v>2.1885471979599998E-2</c:v>
                </c:pt>
                <c:pt idx="572">
                  <c:v>2.1850089851800002E-2</c:v>
                </c:pt>
                <c:pt idx="573">
                  <c:v>2.18148428964E-2</c:v>
                </c:pt>
                <c:pt idx="574">
                  <c:v>2.1779731769800002E-2</c:v>
                </c:pt>
                <c:pt idx="575">
                  <c:v>2.17447571299E-2</c:v>
                </c:pt>
                <c:pt idx="576">
                  <c:v>2.17099196364E-2</c:v>
                </c:pt>
                <c:pt idx="577">
                  <c:v>2.1675219950500001E-2</c:v>
                </c:pt>
                <c:pt idx="578">
                  <c:v>2.1640658735200002E-2</c:v>
                </c:pt>
                <c:pt idx="579">
                  <c:v>2.16062366549E-2</c:v>
                </c:pt>
                <c:pt idx="580">
                  <c:v>2.1577335732500001E-2</c:v>
                </c:pt>
                <c:pt idx="581">
                  <c:v>2.1552194971599999E-2</c:v>
                </c:pt>
                <c:pt idx="582">
                  <c:v>2.15121348633E-2</c:v>
                </c:pt>
                <c:pt idx="583">
                  <c:v>2.1472412467300001E-2</c:v>
                </c:pt>
                <c:pt idx="584">
                  <c:v>2.1437094827699999E-2</c:v>
                </c:pt>
                <c:pt idx="585">
                  <c:v>2.1401954941000001E-2</c:v>
                </c:pt>
                <c:pt idx="586">
                  <c:v>2.13669936842E-2</c:v>
                </c:pt>
                <c:pt idx="587">
                  <c:v>2.13322119356E-2</c:v>
                </c:pt>
                <c:pt idx="588">
                  <c:v>2.1297610574700001E-2</c:v>
                </c:pt>
                <c:pt idx="589">
                  <c:v>2.1263190482E-2</c:v>
                </c:pt>
                <c:pt idx="590">
                  <c:v>2.1228952539299999E-2</c:v>
                </c:pt>
                <c:pt idx="591">
                  <c:v>2.1194897629400002E-2</c:v>
                </c:pt>
                <c:pt idx="592">
                  <c:v>2.1161026635799999E-2</c:v>
                </c:pt>
                <c:pt idx="593">
                  <c:v>2.1127340443199999E-2</c:v>
                </c:pt>
                <c:pt idx="594">
                  <c:v>2.1093839937000002E-2</c:v>
                </c:pt>
                <c:pt idx="595">
                  <c:v>2.1060526003099999E-2</c:v>
                </c:pt>
                <c:pt idx="596">
                  <c:v>2.10273995284E-2</c:v>
                </c:pt>
                <c:pt idx="597">
                  <c:v>2.09944614003E-2</c:v>
                </c:pt>
                <c:pt idx="598">
                  <c:v>2.0961712506499999E-2</c:v>
                </c:pt>
                <c:pt idx="599">
                  <c:v>2.09291537355E-2</c:v>
                </c:pt>
                <c:pt idx="600">
                  <c:v>2.0896834210099999E-2</c:v>
                </c:pt>
                <c:pt idx="601">
                  <c:v>2.0865508533299999E-2</c:v>
                </c:pt>
                <c:pt idx="602">
                  <c:v>2.0834292158599999E-2</c:v>
                </c:pt>
                <c:pt idx="603">
                  <c:v>2.0803185577900001E-2</c:v>
                </c:pt>
                <c:pt idx="604">
                  <c:v>2.07706880629E-2</c:v>
                </c:pt>
                <c:pt idx="605">
                  <c:v>2.0736071128300001E-2</c:v>
                </c:pt>
                <c:pt idx="606">
                  <c:v>2.06857627441E-2</c:v>
                </c:pt>
                <c:pt idx="607">
                  <c:v>2.0631950367499999E-2</c:v>
                </c:pt>
                <c:pt idx="608">
                  <c:v>2.0576269395099999E-2</c:v>
                </c:pt>
                <c:pt idx="609">
                  <c:v>2.0518178906099999E-2</c:v>
                </c:pt>
                <c:pt idx="610">
                  <c:v>2.0460350192600001E-2</c:v>
                </c:pt>
                <c:pt idx="611">
                  <c:v>2.0402785480500001E-2</c:v>
                </c:pt>
                <c:pt idx="612">
                  <c:v>2.0345487010699999E-2</c:v>
                </c:pt>
                <c:pt idx="613">
                  <c:v>2.0288457039E-2</c:v>
                </c:pt>
                <c:pt idx="614">
                  <c:v>2.0231697835899998E-2</c:v>
                </c:pt>
                <c:pt idx="615">
                  <c:v>2.0175211686600001E-2</c:v>
                </c:pt>
                <c:pt idx="616">
                  <c:v>2.0119000891200001E-2</c:v>
                </c:pt>
                <c:pt idx="617">
                  <c:v>2.0063067763799999E-2</c:v>
                </c:pt>
                <c:pt idx="618">
                  <c:v>2.00074146334E-2</c:v>
                </c:pt>
                <c:pt idx="619">
                  <c:v>1.9952043842899999E-2</c:v>
                </c:pt>
                <c:pt idx="620">
                  <c:v>1.98969577495E-2</c:v>
                </c:pt>
                <c:pt idx="621">
                  <c:v>1.9842158724300001E-2</c:v>
                </c:pt>
                <c:pt idx="622">
                  <c:v>1.97876491523E-2</c:v>
                </c:pt>
                <c:pt idx="623">
                  <c:v>1.9733431432200001E-2</c:v>
                </c:pt>
                <c:pt idx="624">
                  <c:v>1.9679507976200002E-2</c:v>
                </c:pt>
                <c:pt idx="625">
                  <c:v>1.9625881209700002E-2</c:v>
                </c:pt>
                <c:pt idx="626">
                  <c:v>1.9573301065799999E-2</c:v>
                </c:pt>
                <c:pt idx="627">
                  <c:v>1.9521834488999999E-2</c:v>
                </c:pt>
                <c:pt idx="628">
                  <c:v>1.9470659356100001E-2</c:v>
                </c:pt>
                <c:pt idx="629">
                  <c:v>1.9419777971100002E-2</c:v>
                </c:pt>
                <c:pt idx="630">
                  <c:v>1.93622345944E-2</c:v>
                </c:pt>
                <c:pt idx="631">
                  <c:v>1.93027342622E-2</c:v>
                </c:pt>
                <c:pt idx="632">
                  <c:v>1.92433235977E-2</c:v>
                </c:pt>
                <c:pt idx="633">
                  <c:v>1.9184003433800001E-2</c:v>
                </c:pt>
                <c:pt idx="634">
                  <c:v>1.9116888553400001E-2</c:v>
                </c:pt>
                <c:pt idx="635">
                  <c:v>1.90396193995E-2</c:v>
                </c:pt>
                <c:pt idx="636">
                  <c:v>1.8962671791900001E-2</c:v>
                </c:pt>
                <c:pt idx="637">
                  <c:v>1.88860496609E-2</c:v>
                </c:pt>
                <c:pt idx="638">
                  <c:v>1.8809756984E-2</c:v>
                </c:pt>
                <c:pt idx="639">
                  <c:v>1.8733797786200001E-2</c:v>
                </c:pt>
                <c:pt idx="640">
                  <c:v>1.8658176140399999E-2</c:v>
                </c:pt>
                <c:pt idx="641">
                  <c:v>1.8582896167600001E-2</c:v>
                </c:pt>
                <c:pt idx="642">
                  <c:v>1.8507962037E-2</c:v>
                </c:pt>
                <c:pt idx="643">
                  <c:v>1.8433377966099999E-2</c:v>
                </c:pt>
                <c:pt idx="644">
                  <c:v>1.8359148221500001E-2</c:v>
                </c:pt>
                <c:pt idx="645">
                  <c:v>1.8285277118200001E-2</c:v>
                </c:pt>
                <c:pt idx="646">
                  <c:v>1.82117690206E-2</c:v>
                </c:pt>
                <c:pt idx="647">
                  <c:v>1.8138628341799998E-2</c:v>
                </c:pt>
                <c:pt idx="648">
                  <c:v>1.8065859544500001E-2</c:v>
                </c:pt>
                <c:pt idx="649">
                  <c:v>1.79934671405E-2</c:v>
                </c:pt>
                <c:pt idx="650">
                  <c:v>1.7921455691099999E-2</c:v>
                </c:pt>
                <c:pt idx="651">
                  <c:v>1.78419888375E-2</c:v>
                </c:pt>
                <c:pt idx="652">
                  <c:v>1.7762050659800001E-2</c:v>
                </c:pt>
                <c:pt idx="653">
                  <c:v>1.76826118486E-2</c:v>
                </c:pt>
                <c:pt idx="654">
                  <c:v>1.7599110678400001E-2</c:v>
                </c:pt>
                <c:pt idx="655">
                  <c:v>1.7507274216900001E-2</c:v>
                </c:pt>
                <c:pt idx="656">
                  <c:v>1.7415617568299999E-2</c:v>
                </c:pt>
                <c:pt idx="657">
                  <c:v>1.7324143586700001E-2</c:v>
                </c:pt>
                <c:pt idx="658">
                  <c:v>1.7232855180799998E-2</c:v>
                </c:pt>
                <c:pt idx="659">
                  <c:v>1.7141755315599999E-2</c:v>
                </c:pt>
                <c:pt idx="660">
                  <c:v>1.7050847013100001E-2</c:v>
                </c:pt>
                <c:pt idx="661">
                  <c:v>1.6960133353599999E-2</c:v>
                </c:pt>
                <c:pt idx="662">
                  <c:v>1.6869617477300002E-2</c:v>
                </c:pt>
                <c:pt idx="663">
                  <c:v>1.6767216779000001E-2</c:v>
                </c:pt>
                <c:pt idx="664">
                  <c:v>1.6663214822700001E-2</c:v>
                </c:pt>
                <c:pt idx="665">
                  <c:v>1.6559611188199999E-2</c:v>
                </c:pt>
                <c:pt idx="666">
                  <c:v>1.64564133985E-2</c:v>
                </c:pt>
                <c:pt idx="667">
                  <c:v>1.63536291369E-2</c:v>
                </c:pt>
                <c:pt idx="668">
                  <c:v>1.6251266249600001E-2</c:v>
                </c:pt>
                <c:pt idx="669">
                  <c:v>1.61493327492E-2</c:v>
                </c:pt>
                <c:pt idx="670">
                  <c:v>1.6050421907300001E-2</c:v>
                </c:pt>
                <c:pt idx="671">
                  <c:v>1.59558417563E-2</c:v>
                </c:pt>
                <c:pt idx="672">
                  <c:v>1.5861742493E-2</c:v>
                </c:pt>
                <c:pt idx="673">
                  <c:v>1.5768132726799999E-2</c:v>
                </c:pt>
                <c:pt idx="674">
                  <c:v>1.5675021227399999E-2</c:v>
                </c:pt>
                <c:pt idx="675">
                  <c:v>1.5582416926899999E-2</c:v>
                </c:pt>
                <c:pt idx="676">
                  <c:v>1.54903289217E-2</c:v>
                </c:pt>
                <c:pt idx="677">
                  <c:v>1.5400015756E-2</c:v>
                </c:pt>
                <c:pt idx="678">
                  <c:v>1.53131202333E-2</c:v>
                </c:pt>
                <c:pt idx="679">
                  <c:v>1.52267707646E-2</c:v>
                </c:pt>
                <c:pt idx="680">
                  <c:v>1.5140976692199999E-2</c:v>
                </c:pt>
                <c:pt idx="681">
                  <c:v>1.5055747511000001E-2</c:v>
                </c:pt>
                <c:pt idx="682">
                  <c:v>1.49710928684E-2</c:v>
                </c:pt>
                <c:pt idx="683">
                  <c:v>1.48711701897E-2</c:v>
                </c:pt>
                <c:pt idx="684">
                  <c:v>1.476225697E-2</c:v>
                </c:pt>
                <c:pt idx="685">
                  <c:v>1.46538449887E-2</c:v>
                </c:pt>
                <c:pt idx="686">
                  <c:v>1.45459454529E-2</c:v>
                </c:pt>
                <c:pt idx="687">
                  <c:v>1.4438569851399999E-2</c:v>
                </c:pt>
                <c:pt idx="688">
                  <c:v>1.4331729960099999E-2</c:v>
                </c:pt>
                <c:pt idx="689">
                  <c:v>1.42043555874E-2</c:v>
                </c:pt>
                <c:pt idx="690">
                  <c:v>1.4064772196100001E-2</c:v>
                </c:pt>
                <c:pt idx="691">
                  <c:v>1.3926249645199999E-2</c:v>
                </c:pt>
                <c:pt idx="692">
                  <c:v>1.3788819906199999E-2</c:v>
                </c:pt>
                <c:pt idx="693">
                  <c:v>1.3652515980800001E-2</c:v>
                </c:pt>
                <c:pt idx="694">
                  <c:v>1.35165643178E-2</c:v>
                </c:pt>
                <c:pt idx="695">
                  <c:v>1.33807885834E-2</c:v>
                </c:pt>
                <c:pt idx="696">
                  <c:v>1.3245674421400001E-2</c:v>
                </c:pt>
                <c:pt idx="697">
                  <c:v>1.31112422848E-2</c:v>
                </c:pt>
                <c:pt idx="698">
                  <c:v>1.2977513368499999E-2</c:v>
                </c:pt>
                <c:pt idx="699">
                  <c:v>1.28445096371E-2</c:v>
                </c:pt>
                <c:pt idx="700">
                  <c:v>1.2712253852499999E-2</c:v>
                </c:pt>
                <c:pt idx="701">
                  <c:v>1.25830040358E-2</c:v>
                </c:pt>
                <c:pt idx="702">
                  <c:v>1.2462662127699999E-2</c:v>
                </c:pt>
                <c:pt idx="703">
                  <c:v>1.23434551158E-2</c:v>
                </c:pt>
                <c:pt idx="704">
                  <c:v>1.2225416198400001E-2</c:v>
                </c:pt>
                <c:pt idx="705">
                  <c:v>1.21085795366E-2</c:v>
                </c:pt>
                <c:pt idx="706">
                  <c:v>1.1992980267899999E-2</c:v>
                </c:pt>
                <c:pt idx="707">
                  <c:v>1.1878654518099999E-2</c:v>
                </c:pt>
                <c:pt idx="708">
                  <c:v>1.1758404542799999E-2</c:v>
                </c:pt>
                <c:pt idx="709">
                  <c:v>1.1634565021700001E-2</c:v>
                </c:pt>
                <c:pt idx="710">
                  <c:v>1.15122364579E-2</c:v>
                </c:pt>
                <c:pt idx="711">
                  <c:v>1.13914675283E-2</c:v>
                </c:pt>
                <c:pt idx="712">
                  <c:v>1.1257636322300001E-2</c:v>
                </c:pt>
                <c:pt idx="713">
                  <c:v>1.1099999413299999E-2</c:v>
                </c:pt>
                <c:pt idx="714">
                  <c:v>1.0943691616099999E-2</c:v>
                </c:pt>
                <c:pt idx="715">
                  <c:v>1.07887706992E-2</c:v>
                </c:pt>
                <c:pt idx="716">
                  <c:v>1.06352972696E-2</c:v>
                </c:pt>
                <c:pt idx="717">
                  <c:v>1.04833349001E-2</c:v>
                </c:pt>
                <c:pt idx="718">
                  <c:v>1.03329502584E-2</c:v>
                </c:pt>
                <c:pt idx="719">
                  <c:v>1.01842132372E-2</c:v>
                </c:pt>
                <c:pt idx="720">
                  <c:v>1.0037197082700001E-2</c:v>
                </c:pt>
                <c:pt idx="721">
                  <c:v>9.8919785228099993E-3</c:v>
                </c:pt>
                <c:pt idx="722">
                  <c:v>9.7532943529999999E-3</c:v>
                </c:pt>
                <c:pt idx="723">
                  <c:v>9.6264437659800001E-3</c:v>
                </c:pt>
                <c:pt idx="724">
                  <c:v>9.5017325675200003E-3</c:v>
                </c:pt>
                <c:pt idx="725">
                  <c:v>9.3792460971799992E-3</c:v>
                </c:pt>
                <c:pt idx="726">
                  <c:v>9.2590726468700004E-3</c:v>
                </c:pt>
                <c:pt idx="727">
                  <c:v>9.1413034393500008E-3</c:v>
                </c:pt>
                <c:pt idx="728">
                  <c:v>9.0260325848199995E-3</c:v>
                </c:pt>
                <c:pt idx="729">
                  <c:v>8.9133570127099999E-3</c:v>
                </c:pt>
                <c:pt idx="730">
                  <c:v>8.8033763756500006E-3</c:v>
                </c:pt>
                <c:pt idx="731">
                  <c:v>8.70861782876E-3</c:v>
                </c:pt>
                <c:pt idx="732">
                  <c:v>8.6246690449399994E-3</c:v>
                </c:pt>
                <c:pt idx="733">
                  <c:v>8.5448694080899994E-3</c:v>
                </c:pt>
                <c:pt idx="734">
                  <c:v>8.4693362010899997E-3</c:v>
                </c:pt>
                <c:pt idx="735">
                  <c:v>8.39818454144E-3</c:v>
                </c:pt>
                <c:pt idx="736">
                  <c:v>8.3315266858099996E-3</c:v>
                </c:pt>
                <c:pt idx="737">
                  <c:v>8.2656426740100007E-3</c:v>
                </c:pt>
                <c:pt idx="738">
                  <c:v>8.1459629876499996E-3</c:v>
                </c:pt>
                <c:pt idx="739">
                  <c:v>8.0325078347299999E-3</c:v>
                </c:pt>
                <c:pt idx="740">
                  <c:v>7.9255445346599999E-3</c:v>
                </c:pt>
                <c:pt idx="741">
                  <c:v>7.8122687857700001E-3</c:v>
                </c:pt>
                <c:pt idx="742">
                  <c:v>7.7034779384400004E-3</c:v>
                </c:pt>
                <c:pt idx="743">
                  <c:v>7.60156397609E-3</c:v>
                </c:pt>
                <c:pt idx="744">
                  <c:v>7.5068069899900001E-3</c:v>
                </c:pt>
                <c:pt idx="745">
                  <c:v>7.4194811985099996E-3</c:v>
                </c:pt>
                <c:pt idx="746">
                  <c:v>7.3398518440600004E-3</c:v>
                </c:pt>
                <c:pt idx="747">
                  <c:v>7.2681718952000004E-3</c:v>
                </c:pt>
                <c:pt idx="748">
                  <c:v>7.2046786237399997E-3</c:v>
                </c:pt>
                <c:pt idx="749">
                  <c:v>7.1495901429499999E-3</c:v>
                </c:pt>
                <c:pt idx="750">
                  <c:v>7.1031020069200002E-3</c:v>
                </c:pt>
                <c:pt idx="751">
                  <c:v>7.0653839808599997E-3</c:v>
                </c:pt>
                <c:pt idx="752">
                  <c:v>7.0365770969200003E-3</c:v>
                </c:pt>
                <c:pt idx="753">
                  <c:v>7.0167911079400003E-3</c:v>
                </c:pt>
                <c:pt idx="754">
                  <c:v>7.0061024422899999E-3</c:v>
                </c:pt>
                <c:pt idx="755">
                  <c:v>7.0190946842299999E-3</c:v>
                </c:pt>
                <c:pt idx="756">
                  <c:v>7.0798941775899998E-3</c:v>
                </c:pt>
                <c:pt idx="757">
                  <c:v>7.1495884200199998E-3</c:v>
                </c:pt>
                <c:pt idx="758">
                  <c:v>7.1895351093800002E-3</c:v>
                </c:pt>
                <c:pt idx="759">
                  <c:v>7.2103022521499997E-3</c:v>
                </c:pt>
                <c:pt idx="760">
                  <c:v>7.24345930267E-3</c:v>
                </c:pt>
                <c:pt idx="761">
                  <c:v>7.29036390726E-3</c:v>
                </c:pt>
                <c:pt idx="762">
                  <c:v>7.3507529042800002E-3</c:v>
                </c:pt>
                <c:pt idx="763">
                  <c:v>7.4316640371500002E-3</c:v>
                </c:pt>
                <c:pt idx="764">
                  <c:v>7.54200945719E-3</c:v>
                </c:pt>
                <c:pt idx="765">
                  <c:v>7.6648410308800003E-3</c:v>
                </c:pt>
                <c:pt idx="766">
                  <c:v>7.8039644069999997E-3</c:v>
                </c:pt>
                <c:pt idx="767">
                  <c:v>7.9622748118200002E-3</c:v>
                </c:pt>
                <c:pt idx="768">
                  <c:v>8.1311898439299993E-3</c:v>
                </c:pt>
                <c:pt idx="769">
                  <c:v>8.3100628615499997E-3</c:v>
                </c:pt>
                <c:pt idx="770">
                  <c:v>8.4982650955199995E-3</c:v>
                </c:pt>
                <c:pt idx="771">
                  <c:v>8.6951907909199998E-3</c:v>
                </c:pt>
                <c:pt idx="772">
                  <c:v>8.9002609250000003E-3</c:v>
                </c:pt>
                <c:pt idx="773">
                  <c:v>9.1129256861700002E-3</c:v>
                </c:pt>
                <c:pt idx="774">
                  <c:v>9.3326659093800005E-3</c:v>
                </c:pt>
                <c:pt idx="775">
                  <c:v>9.5589936591899995E-3</c:v>
                </c:pt>
                <c:pt idx="776">
                  <c:v>9.7914521375899993E-3</c:v>
                </c:pt>
                <c:pt idx="777">
                  <c:v>1.0029615074100001E-2</c:v>
                </c:pt>
                <c:pt idx="778">
                  <c:v>1.0273085733799999E-2</c:v>
                </c:pt>
                <c:pt idx="779">
                  <c:v>1.05214956559E-2</c:v>
                </c:pt>
                <c:pt idx="780">
                  <c:v>1.0774503216699999E-2</c:v>
                </c:pt>
                <c:pt idx="781">
                  <c:v>1.1031792088399999E-2</c:v>
                </c:pt>
                <c:pt idx="782">
                  <c:v>1.1305223997299999E-2</c:v>
                </c:pt>
                <c:pt idx="783">
                  <c:v>1.1589863446E-2</c:v>
                </c:pt>
                <c:pt idx="784">
                  <c:v>1.18785953377E-2</c:v>
                </c:pt>
                <c:pt idx="785">
                  <c:v>1.21699395355E-2</c:v>
                </c:pt>
                <c:pt idx="786">
                  <c:v>1.24530537596E-2</c:v>
                </c:pt>
                <c:pt idx="787">
                  <c:v>1.2740039254500001E-2</c:v>
                </c:pt>
                <c:pt idx="788">
                  <c:v>1.30306402416E-2</c:v>
                </c:pt>
                <c:pt idx="789">
                  <c:v>1.3324620168399999E-2</c:v>
                </c:pt>
                <c:pt idx="790">
                  <c:v>1.36217602676E-2</c:v>
                </c:pt>
                <c:pt idx="791">
                  <c:v>1.3921858193900001E-2</c:v>
                </c:pt>
                <c:pt idx="792">
                  <c:v>1.42247267455E-2</c:v>
                </c:pt>
                <c:pt idx="793">
                  <c:v>1.4530192669900001E-2</c:v>
                </c:pt>
                <c:pt idx="794">
                  <c:v>1.4866066306E-2</c:v>
                </c:pt>
                <c:pt idx="795">
                  <c:v>1.5226770261E-2</c:v>
                </c:pt>
                <c:pt idx="796">
                  <c:v>1.55915332617E-2</c:v>
                </c:pt>
                <c:pt idx="797">
                  <c:v>1.5960077005499999E-2</c:v>
                </c:pt>
                <c:pt idx="798">
                  <c:v>1.6332145550899999E-2</c:v>
                </c:pt>
                <c:pt idx="799">
                  <c:v>1.6707503412400002E-2</c:v>
                </c:pt>
                <c:pt idx="800">
                  <c:v>1.7085933804E-2</c:v>
                </c:pt>
                <c:pt idx="801">
                  <c:v>1.74672370264E-2</c:v>
                </c:pt>
                <c:pt idx="802">
                  <c:v>1.78512289891E-2</c:v>
                </c:pt>
                <c:pt idx="803">
                  <c:v>1.8237739860200001E-2</c:v>
                </c:pt>
                <c:pt idx="804">
                  <c:v>1.8597163205599999E-2</c:v>
                </c:pt>
                <c:pt idx="805">
                  <c:v>1.8950983978200001E-2</c:v>
                </c:pt>
                <c:pt idx="806">
                  <c:v>1.9306397176700001E-2</c:v>
                </c:pt>
                <c:pt idx="807">
                  <c:v>1.96633164522E-2</c:v>
                </c:pt>
                <c:pt idx="808">
                  <c:v>2.0030197590399999E-2</c:v>
                </c:pt>
                <c:pt idx="809">
                  <c:v>2.0418717460199999E-2</c:v>
                </c:pt>
                <c:pt idx="810">
                  <c:v>2.0808531554999999E-2</c:v>
                </c:pt>
                <c:pt idx="811">
                  <c:v>2.1199568480799999E-2</c:v>
                </c:pt>
                <c:pt idx="812">
                  <c:v>2.15921613229E-2</c:v>
                </c:pt>
                <c:pt idx="813">
                  <c:v>2.19930597195E-2</c:v>
                </c:pt>
                <c:pt idx="814">
                  <c:v>2.2395386936899998E-2</c:v>
                </c:pt>
                <c:pt idx="815">
                  <c:v>2.2799067333600001E-2</c:v>
                </c:pt>
                <c:pt idx="816">
                  <c:v>2.3212007703200001E-2</c:v>
                </c:pt>
                <c:pt idx="817">
                  <c:v>2.3630665370700001E-2</c:v>
                </c:pt>
                <c:pt idx="818">
                  <c:v>2.40499255452E-2</c:v>
                </c:pt>
                <c:pt idx="819">
                  <c:v>2.4469757257199999E-2</c:v>
                </c:pt>
                <c:pt idx="820">
                  <c:v>2.4890131585499999E-2</c:v>
                </c:pt>
                <c:pt idx="821">
                  <c:v>2.53110214942E-2</c:v>
                </c:pt>
                <c:pt idx="822">
                  <c:v>2.5732401684300001E-2</c:v>
                </c:pt>
                <c:pt idx="823">
                  <c:v>2.61542484585E-2</c:v>
                </c:pt>
                <c:pt idx="824">
                  <c:v>2.6576539598599999E-2</c:v>
                </c:pt>
                <c:pt idx="825">
                  <c:v>2.6999254253899999E-2</c:v>
                </c:pt>
                <c:pt idx="826">
                  <c:v>2.7422372838999998E-2</c:v>
                </c:pt>
                <c:pt idx="827">
                  <c:v>2.7845876940699999E-2</c:v>
                </c:pt>
                <c:pt idx="828">
                  <c:v>2.8306207589000001E-2</c:v>
                </c:pt>
                <c:pt idx="829">
                  <c:v>2.8783034083200001E-2</c:v>
                </c:pt>
                <c:pt idx="830">
                  <c:v>2.92795036474E-2</c:v>
                </c:pt>
                <c:pt idx="831">
                  <c:v>2.9782017650399999E-2</c:v>
                </c:pt>
                <c:pt idx="832">
                  <c:v>3.0285196107599999E-2</c:v>
                </c:pt>
                <c:pt idx="833">
                  <c:v>3.07890064419E-2</c:v>
                </c:pt>
                <c:pt idx="834">
                  <c:v>3.1293418134400001E-2</c:v>
                </c:pt>
                <c:pt idx="835">
                  <c:v>3.1798402567500002E-2</c:v>
                </c:pt>
                <c:pt idx="836">
                  <c:v>3.2303932881499998E-2</c:v>
                </c:pt>
                <c:pt idx="837">
                  <c:v>3.2809983843800003E-2</c:v>
                </c:pt>
                <c:pt idx="838">
                  <c:v>3.3316531729899998E-2</c:v>
                </c:pt>
                <c:pt idx="839">
                  <c:v>3.3823554213599998E-2</c:v>
                </c:pt>
                <c:pt idx="840">
                  <c:v>3.43273310683E-2</c:v>
                </c:pt>
                <c:pt idx="841">
                  <c:v>3.4831910908200002E-2</c:v>
                </c:pt>
                <c:pt idx="842">
                  <c:v>3.5337577525699999E-2</c:v>
                </c:pt>
                <c:pt idx="843">
                  <c:v>3.5844284926499999E-2</c:v>
                </c:pt>
                <c:pt idx="844">
                  <c:v>3.63519895883E-2</c:v>
                </c:pt>
                <c:pt idx="845">
                  <c:v>3.6860650303499998E-2</c:v>
                </c:pt>
                <c:pt idx="846">
                  <c:v>3.7427139316499998E-2</c:v>
                </c:pt>
                <c:pt idx="847">
                  <c:v>3.80369050523E-2</c:v>
                </c:pt>
                <c:pt idx="848">
                  <c:v>3.8646875769500003E-2</c:v>
                </c:pt>
                <c:pt idx="849">
                  <c:v>3.9257041913000001E-2</c:v>
                </c:pt>
                <c:pt idx="850">
                  <c:v>3.9867394510099997E-2</c:v>
                </c:pt>
                <c:pt idx="851">
                  <c:v>4.04779251262E-2</c:v>
                </c:pt>
                <c:pt idx="852">
                  <c:v>4.10671289478E-2</c:v>
                </c:pt>
                <c:pt idx="853">
                  <c:v>4.1617839536999997E-2</c:v>
                </c:pt>
                <c:pt idx="854">
                  <c:v>4.2169165077799997E-2</c:v>
                </c:pt>
                <c:pt idx="855">
                  <c:v>4.2721081762100002E-2</c:v>
                </c:pt>
                <c:pt idx="856">
                  <c:v>4.3273566971200002E-2</c:v>
                </c:pt>
                <c:pt idx="857">
                  <c:v>4.384999765E-2</c:v>
                </c:pt>
                <c:pt idx="858">
                  <c:v>4.4442395204500003E-2</c:v>
                </c:pt>
                <c:pt idx="859">
                  <c:v>4.5034961374899998E-2</c:v>
                </c:pt>
                <c:pt idx="860">
                  <c:v>4.5627689591799997E-2</c:v>
                </c:pt>
                <c:pt idx="861">
                  <c:v>4.6220573620899999E-2</c:v>
                </c:pt>
                <c:pt idx="862">
                  <c:v>4.6857031603100001E-2</c:v>
                </c:pt>
                <c:pt idx="863">
                  <c:v>4.7503499120700003E-2</c:v>
                </c:pt>
                <c:pt idx="864">
                  <c:v>4.8150195670199999E-2</c:v>
                </c:pt>
                <c:pt idx="865">
                  <c:v>4.8797112145899997E-2</c:v>
                </c:pt>
                <c:pt idx="866">
                  <c:v>4.94442399152E-2</c:v>
                </c:pt>
                <c:pt idx="867">
                  <c:v>5.0091570789100003E-2</c:v>
                </c:pt>
                <c:pt idx="868">
                  <c:v>5.0714080098799998E-2</c:v>
                </c:pt>
                <c:pt idx="869">
                  <c:v>5.13191776384E-2</c:v>
                </c:pt>
                <c:pt idx="870">
                  <c:v>5.19244265654E-2</c:v>
                </c:pt>
                <c:pt idx="871">
                  <c:v>5.25298216468E-2</c:v>
                </c:pt>
                <c:pt idx="872">
                  <c:v>5.3192073360400001E-2</c:v>
                </c:pt>
                <c:pt idx="873">
                  <c:v>5.3866507906500001E-2</c:v>
                </c:pt>
                <c:pt idx="874">
                  <c:v>5.45016578445E-2</c:v>
                </c:pt>
                <c:pt idx="875">
                  <c:v>5.5130229606699999E-2</c:v>
                </c:pt>
                <c:pt idx="876">
                  <c:v>5.5726296654200001E-2</c:v>
                </c:pt>
                <c:pt idx="877">
                  <c:v>5.6312199132099998E-2</c:v>
                </c:pt>
                <c:pt idx="878">
                  <c:v>5.6898472223700002E-2</c:v>
                </c:pt>
                <c:pt idx="879">
                  <c:v>5.7485104589800003E-2</c:v>
                </c:pt>
                <c:pt idx="880">
                  <c:v>5.80720853424E-2</c:v>
                </c:pt>
                <c:pt idx="881">
                  <c:v>5.8659404023000003E-2</c:v>
                </c:pt>
                <c:pt idx="882">
                  <c:v>5.9247050581900003E-2</c:v>
                </c:pt>
                <c:pt idx="883">
                  <c:v>5.9835015358800002E-2</c:v>
                </c:pt>
                <c:pt idx="884">
                  <c:v>6.0423289063999998E-2</c:v>
                </c:pt>
                <c:pt idx="885">
                  <c:v>6.10259578446E-2</c:v>
                </c:pt>
                <c:pt idx="886">
                  <c:v>6.1673788462699997E-2</c:v>
                </c:pt>
                <c:pt idx="887">
                  <c:v>6.2321698064499997E-2</c:v>
                </c:pt>
                <c:pt idx="888">
                  <c:v>6.2964747552299999E-2</c:v>
                </c:pt>
                <c:pt idx="889">
                  <c:v>6.3575616928399997E-2</c:v>
                </c:pt>
                <c:pt idx="890">
                  <c:v>6.4178849175300007E-2</c:v>
                </c:pt>
                <c:pt idx="891">
                  <c:v>6.4782144300799996E-2</c:v>
                </c:pt>
                <c:pt idx="892">
                  <c:v>6.5385500564299995E-2</c:v>
                </c:pt>
                <c:pt idx="893">
                  <c:v>6.5988916288999999E-2</c:v>
                </c:pt>
                <c:pt idx="894">
                  <c:v>6.6592389858300002E-2</c:v>
                </c:pt>
                <c:pt idx="895">
                  <c:v>6.7195919713900001E-2</c:v>
                </c:pt>
                <c:pt idx="896">
                  <c:v>6.7799504352600001E-2</c:v>
                </c:pt>
                <c:pt idx="897">
                  <c:v>6.8403142324099997E-2</c:v>
                </c:pt>
                <c:pt idx="898">
                  <c:v>6.9006753537199997E-2</c:v>
                </c:pt>
                <c:pt idx="899">
                  <c:v>6.9607193244600005E-2</c:v>
                </c:pt>
                <c:pt idx="900">
                  <c:v>7.0207662949800007E-2</c:v>
                </c:pt>
                <c:pt idx="901">
                  <c:v>7.0808161889599999E-2</c:v>
                </c:pt>
                <c:pt idx="902">
                  <c:v>7.1455851963299996E-2</c:v>
                </c:pt>
                <c:pt idx="903">
                  <c:v>7.2135200665600002E-2</c:v>
                </c:pt>
                <c:pt idx="904">
                  <c:v>7.2815246261600006E-2</c:v>
                </c:pt>
                <c:pt idx="905">
                  <c:v>7.3495969406599998E-2</c:v>
                </c:pt>
                <c:pt idx="906">
                  <c:v>7.4177351446900006E-2</c:v>
                </c:pt>
                <c:pt idx="907">
                  <c:v>7.4859374390600003E-2</c:v>
                </c:pt>
                <c:pt idx="908">
                  <c:v>7.5514532727700007E-2</c:v>
                </c:pt>
                <c:pt idx="909">
                  <c:v>7.6093632749799994E-2</c:v>
                </c:pt>
                <c:pt idx="910">
                  <c:v>7.6672867674E-2</c:v>
                </c:pt>
                <c:pt idx="911">
                  <c:v>7.7250502064600005E-2</c:v>
                </c:pt>
                <c:pt idx="912">
                  <c:v>7.7799220526799995E-2</c:v>
                </c:pt>
                <c:pt idx="913">
                  <c:v>7.8347963381500005E-2</c:v>
                </c:pt>
                <c:pt idx="914">
                  <c:v>7.8896730119800002E-2</c:v>
                </c:pt>
                <c:pt idx="915">
                  <c:v>7.9445520246699999E-2</c:v>
                </c:pt>
                <c:pt idx="916">
                  <c:v>7.9994333281000002E-2</c:v>
                </c:pt>
                <c:pt idx="917">
                  <c:v>8.0543168754299996E-2</c:v>
                </c:pt>
                <c:pt idx="918">
                  <c:v>8.1092026211099996E-2</c:v>
                </c:pt>
                <c:pt idx="919">
                  <c:v>8.1674475425999996E-2</c:v>
                </c:pt>
                <c:pt idx="920">
                  <c:v>8.2278284058299997E-2</c:v>
                </c:pt>
                <c:pt idx="921">
                  <c:v>8.2889350286299998E-2</c:v>
                </c:pt>
                <c:pt idx="922">
                  <c:v>8.3500447797600005E-2</c:v>
                </c:pt>
                <c:pt idx="923">
                  <c:v>8.40332404166E-2</c:v>
                </c:pt>
                <c:pt idx="924">
                  <c:v>8.4516869454699994E-2</c:v>
                </c:pt>
                <c:pt idx="925">
                  <c:v>8.5000552724400005E-2</c:v>
                </c:pt>
                <c:pt idx="926">
                  <c:v>8.5484289305000002E-2</c:v>
                </c:pt>
                <c:pt idx="927">
                  <c:v>8.5968078296599998E-2</c:v>
                </c:pt>
                <c:pt idx="928">
                  <c:v>8.6451918819300005E-2</c:v>
                </c:pt>
                <c:pt idx="929">
                  <c:v>8.6935810012699996E-2</c:v>
                </c:pt>
                <c:pt idx="930">
                  <c:v>8.7419751035499996E-2</c:v>
                </c:pt>
                <c:pt idx="931">
                  <c:v>8.7903741064599999E-2</c:v>
                </c:pt>
                <c:pt idx="932">
                  <c:v>8.83801650163E-2</c:v>
                </c:pt>
                <c:pt idx="933">
                  <c:v>8.8797927444999994E-2</c:v>
                </c:pt>
                <c:pt idx="934">
                  <c:v>8.9211446247100007E-2</c:v>
                </c:pt>
                <c:pt idx="935">
                  <c:v>8.9640866137099998E-2</c:v>
                </c:pt>
                <c:pt idx="936">
                  <c:v>9.0084831217099995E-2</c:v>
                </c:pt>
                <c:pt idx="937">
                  <c:v>9.0529048797700004E-2</c:v>
                </c:pt>
                <c:pt idx="938">
                  <c:v>9.0973515180000006E-2</c:v>
                </c:pt>
                <c:pt idx="939">
                  <c:v>9.14182267351E-2</c:v>
                </c:pt>
                <c:pt idx="940">
                  <c:v>9.1863179902199998E-2</c:v>
                </c:pt>
                <c:pt idx="941">
                  <c:v>9.2308371187600005E-2</c:v>
                </c:pt>
                <c:pt idx="942">
                  <c:v>9.2753797162499999E-2</c:v>
                </c:pt>
                <c:pt idx="943">
                  <c:v>9.3095102178299999E-2</c:v>
                </c:pt>
                <c:pt idx="944">
                  <c:v>9.3375447804099995E-2</c:v>
                </c:pt>
                <c:pt idx="945">
                  <c:v>9.3655795573799994E-2</c:v>
                </c:pt>
                <c:pt idx="946">
                  <c:v>9.3934065564399996E-2</c:v>
                </c:pt>
                <c:pt idx="947">
                  <c:v>9.4121398171500004E-2</c:v>
                </c:pt>
                <c:pt idx="948">
                  <c:v>9.4308732197700001E-2</c:v>
                </c:pt>
                <c:pt idx="949">
                  <c:v>9.4496067634799993E-2</c:v>
                </c:pt>
                <c:pt idx="950">
                  <c:v>9.4669176831100002E-2</c:v>
                </c:pt>
                <c:pt idx="951">
                  <c:v>9.4822299918899997E-2</c:v>
                </c:pt>
                <c:pt idx="952">
                  <c:v>9.4975828552900002E-2</c:v>
                </c:pt>
                <c:pt idx="953">
                  <c:v>9.5129760769300006E-2</c:v>
                </c:pt>
                <c:pt idx="954">
                  <c:v>9.5281778803600004E-2</c:v>
                </c:pt>
                <c:pt idx="955">
                  <c:v>9.54044114183E-2</c:v>
                </c:pt>
                <c:pt idx="956">
                  <c:v>9.5527064178699994E-2</c:v>
                </c:pt>
                <c:pt idx="957">
                  <c:v>9.5649737007200003E-2</c:v>
                </c:pt>
                <c:pt idx="958">
                  <c:v>9.5772429826799996E-2</c:v>
                </c:pt>
                <c:pt idx="959">
                  <c:v>9.5895142560700003E-2</c:v>
                </c:pt>
                <c:pt idx="960">
                  <c:v>9.5911398001699996E-2</c:v>
                </c:pt>
                <c:pt idx="961">
                  <c:v>9.5920750729799997E-2</c:v>
                </c:pt>
                <c:pt idx="962">
                  <c:v>9.5930106402900006E-2</c:v>
                </c:pt>
                <c:pt idx="963">
                  <c:v>9.5939465020199996E-2</c:v>
                </c:pt>
                <c:pt idx="964">
                  <c:v>9.59488265806E-2</c:v>
                </c:pt>
                <c:pt idx="965">
                  <c:v>9.58846144067E-2</c:v>
                </c:pt>
                <c:pt idx="966">
                  <c:v>9.5746999993000001E-2</c:v>
                </c:pt>
                <c:pt idx="967">
                  <c:v>9.5609525772800005E-2</c:v>
                </c:pt>
                <c:pt idx="968">
                  <c:v>9.5472192351800003E-2</c:v>
                </c:pt>
                <c:pt idx="969">
                  <c:v>9.5336589498199995E-2</c:v>
                </c:pt>
                <c:pt idx="970">
                  <c:v>9.5207373747699997E-2</c:v>
                </c:pt>
                <c:pt idx="971">
                  <c:v>9.5078161786200002E-2</c:v>
                </c:pt>
                <c:pt idx="972">
                  <c:v>9.49489536292E-2</c:v>
                </c:pt>
                <c:pt idx="973">
                  <c:v>9.4819749292000002E-2</c:v>
                </c:pt>
                <c:pt idx="974">
                  <c:v>9.4711647051599998E-2</c:v>
                </c:pt>
                <c:pt idx="975">
                  <c:v>9.4604104704899994E-2</c:v>
                </c:pt>
                <c:pt idx="976">
                  <c:v>9.4496593817299995E-2</c:v>
                </c:pt>
                <c:pt idx="977">
                  <c:v>9.4389114496400001E-2</c:v>
                </c:pt>
                <c:pt idx="978">
                  <c:v>9.3830737551000007E-2</c:v>
                </c:pt>
                <c:pt idx="979">
                  <c:v>9.3187155612100003E-2</c:v>
                </c:pt>
                <c:pt idx="980">
                  <c:v>9.2543711478400001E-2</c:v>
                </c:pt>
                <c:pt idx="981">
                  <c:v>9.1900408044299997E-2</c:v>
                </c:pt>
                <c:pt idx="982">
                  <c:v>9.1349969473599996E-2</c:v>
                </c:pt>
                <c:pt idx="983">
                  <c:v>9.0931247442799998E-2</c:v>
                </c:pt>
                <c:pt idx="984">
                  <c:v>9.0543865023599998E-2</c:v>
                </c:pt>
                <c:pt idx="985">
                  <c:v>9.0156711310399998E-2</c:v>
                </c:pt>
                <c:pt idx="986">
                  <c:v>8.9769789262300004E-2</c:v>
                </c:pt>
                <c:pt idx="987">
                  <c:v>8.9383101887800007E-2</c:v>
                </c:pt>
                <c:pt idx="988">
                  <c:v>8.8996652245800001E-2</c:v>
                </c:pt>
                <c:pt idx="989">
                  <c:v>8.8610443446799997E-2</c:v>
                </c:pt>
                <c:pt idx="990">
                  <c:v>8.8224478653600003E-2</c:v>
                </c:pt>
                <c:pt idx="991">
                  <c:v>8.7838761082800004E-2</c:v>
                </c:pt>
                <c:pt idx="992">
                  <c:v>8.7076879140300004E-2</c:v>
                </c:pt>
                <c:pt idx="993">
                  <c:v>8.6313844435300005E-2</c:v>
                </c:pt>
                <c:pt idx="994">
                  <c:v>8.5550846331899993E-2</c:v>
                </c:pt>
                <c:pt idx="995">
                  <c:v>8.4787885818300004E-2</c:v>
                </c:pt>
                <c:pt idx="996">
                  <c:v>8.4024963918400003E-2</c:v>
                </c:pt>
                <c:pt idx="997">
                  <c:v>8.3262081693700002E-2</c:v>
                </c:pt>
                <c:pt idx="998">
                  <c:v>8.2499240244699998E-2</c:v>
                </c:pt>
                <c:pt idx="999">
                  <c:v>8.1736440713200006E-2</c:v>
                </c:pt>
                <c:pt idx="1000">
                  <c:v>8.0973684283900005E-2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'Filament Y'!$E$1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'Filament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'Filament Y'!$E$2:$E$1003</c:f>
              <c:numCache>
                <c:formatCode>0.00E+00</c:formatCode>
                <c:ptCount val="1002"/>
                <c:pt idx="0">
                  <c:v>8.0009899466200005E-2</c:v>
                </c:pt>
                <c:pt idx="1">
                  <c:v>8.0728629109399999E-2</c:v>
                </c:pt>
                <c:pt idx="2">
                  <c:v>8.1448754520500002E-2</c:v>
                </c:pt>
                <c:pt idx="3">
                  <c:v>8.2203780372000004E-2</c:v>
                </c:pt>
                <c:pt idx="4">
                  <c:v>8.2959926912599999E-2</c:v>
                </c:pt>
                <c:pt idx="5">
                  <c:v>8.3717163775599998E-2</c:v>
                </c:pt>
                <c:pt idx="6">
                  <c:v>8.4475461640100002E-2</c:v>
                </c:pt>
                <c:pt idx="7">
                  <c:v>8.5234792188200001E-2</c:v>
                </c:pt>
                <c:pt idx="8">
                  <c:v>8.5972552897499999E-2</c:v>
                </c:pt>
                <c:pt idx="9">
                  <c:v>8.6331071572799997E-2</c:v>
                </c:pt>
                <c:pt idx="10">
                  <c:v>8.6689627216100004E-2</c:v>
                </c:pt>
                <c:pt idx="11">
                  <c:v>8.7048219370699995E-2</c:v>
                </c:pt>
                <c:pt idx="12">
                  <c:v>8.7406847587E-2</c:v>
                </c:pt>
                <c:pt idx="13">
                  <c:v>8.7765511423100004E-2</c:v>
                </c:pt>
                <c:pt idx="14">
                  <c:v>8.8124210444100001E-2</c:v>
                </c:pt>
                <c:pt idx="15">
                  <c:v>8.8547495596999995E-2</c:v>
                </c:pt>
                <c:pt idx="16">
                  <c:v>8.9013183271899998E-2</c:v>
                </c:pt>
                <c:pt idx="17">
                  <c:v>8.9478937816799997E-2</c:v>
                </c:pt>
                <c:pt idx="18">
                  <c:v>8.9944758192799998E-2</c:v>
                </c:pt>
                <c:pt idx="19">
                  <c:v>9.0410643382600006E-2</c:v>
                </c:pt>
                <c:pt idx="20">
                  <c:v>9.0876592389199998E-2</c:v>
                </c:pt>
                <c:pt idx="21">
                  <c:v>9.1259713127E-2</c:v>
                </c:pt>
                <c:pt idx="22">
                  <c:v>9.1636284656500006E-2</c:v>
                </c:pt>
                <c:pt idx="23">
                  <c:v>9.2048278580099993E-2</c:v>
                </c:pt>
                <c:pt idx="24">
                  <c:v>9.2361739337300006E-2</c:v>
                </c:pt>
                <c:pt idx="25">
                  <c:v>9.2648638714000003E-2</c:v>
                </c:pt>
                <c:pt idx="26">
                  <c:v>9.2936046822800003E-2</c:v>
                </c:pt>
                <c:pt idx="27">
                  <c:v>9.3223958958300004E-2</c:v>
                </c:pt>
                <c:pt idx="28">
                  <c:v>9.3483040286499994E-2</c:v>
                </c:pt>
                <c:pt idx="29">
                  <c:v>9.3626941805900005E-2</c:v>
                </c:pt>
                <c:pt idx="30">
                  <c:v>9.3770927052000005E-2</c:v>
                </c:pt>
                <c:pt idx="31">
                  <c:v>9.3914995639700002E-2</c:v>
                </c:pt>
                <c:pt idx="32">
                  <c:v>9.4059147186199996E-2</c:v>
                </c:pt>
                <c:pt idx="33">
                  <c:v>9.4203381310500003E-2</c:v>
                </c:pt>
                <c:pt idx="34">
                  <c:v>9.4347697633899996E-2</c:v>
                </c:pt>
                <c:pt idx="35">
                  <c:v>9.4192482429899999E-2</c:v>
                </c:pt>
                <c:pt idx="36">
                  <c:v>9.4022460520500006E-2</c:v>
                </c:pt>
                <c:pt idx="37">
                  <c:v>9.3852685134300007E-2</c:v>
                </c:pt>
                <c:pt idx="38">
                  <c:v>9.3693714799299999E-2</c:v>
                </c:pt>
                <c:pt idx="39">
                  <c:v>9.3587036038300001E-2</c:v>
                </c:pt>
                <c:pt idx="40">
                  <c:v>9.3480682019499994E-2</c:v>
                </c:pt>
                <c:pt idx="41">
                  <c:v>9.33746538524E-2</c:v>
                </c:pt>
                <c:pt idx="42">
                  <c:v>9.3268952648400003E-2</c:v>
                </c:pt>
                <c:pt idx="43">
                  <c:v>9.3163579520399997E-2</c:v>
                </c:pt>
                <c:pt idx="44">
                  <c:v>9.3093406872900006E-2</c:v>
                </c:pt>
                <c:pt idx="45">
                  <c:v>9.3140142020300007E-2</c:v>
                </c:pt>
                <c:pt idx="46">
                  <c:v>9.3186894808199999E-2</c:v>
                </c:pt>
                <c:pt idx="47">
                  <c:v>9.32336652101E-2</c:v>
                </c:pt>
                <c:pt idx="48">
                  <c:v>9.3280453199399996E-2</c:v>
                </c:pt>
                <c:pt idx="49">
                  <c:v>9.3096044590099999E-2</c:v>
                </c:pt>
                <c:pt idx="50">
                  <c:v>9.2754657382599998E-2</c:v>
                </c:pt>
                <c:pt idx="51">
                  <c:v>9.2413298840800004E-2</c:v>
                </c:pt>
                <c:pt idx="52">
                  <c:v>9.2071969283599994E-2</c:v>
                </c:pt>
                <c:pt idx="53">
                  <c:v>9.1730669034399998E-2</c:v>
                </c:pt>
                <c:pt idx="54">
                  <c:v>9.1332054616600003E-2</c:v>
                </c:pt>
                <c:pt idx="55">
                  <c:v>9.0909504648900005E-2</c:v>
                </c:pt>
                <c:pt idx="56">
                  <c:v>9.0487022961800001E-2</c:v>
                </c:pt>
                <c:pt idx="57">
                  <c:v>9.0106116225800004E-2</c:v>
                </c:pt>
                <c:pt idx="58">
                  <c:v>8.97774111978E-2</c:v>
                </c:pt>
                <c:pt idx="59">
                  <c:v>8.94492705832E-2</c:v>
                </c:pt>
                <c:pt idx="60">
                  <c:v>8.9121700616299995E-2</c:v>
                </c:pt>
                <c:pt idx="61">
                  <c:v>8.8794707612599999E-2</c:v>
                </c:pt>
                <c:pt idx="62">
                  <c:v>8.8468297969700002E-2</c:v>
                </c:pt>
                <c:pt idx="63">
                  <c:v>8.8093535572500006E-2</c:v>
                </c:pt>
                <c:pt idx="64">
                  <c:v>8.75977066809E-2</c:v>
                </c:pt>
                <c:pt idx="65">
                  <c:v>8.7101906798099996E-2</c:v>
                </c:pt>
                <c:pt idx="66">
                  <c:v>8.6595855184899997E-2</c:v>
                </c:pt>
                <c:pt idx="67">
                  <c:v>8.6082980114300003E-2</c:v>
                </c:pt>
                <c:pt idx="68">
                  <c:v>8.5570129608400006E-2</c:v>
                </c:pt>
                <c:pt idx="69">
                  <c:v>8.5057304111699997E-2</c:v>
                </c:pt>
                <c:pt idx="70">
                  <c:v>8.4544504079099997E-2</c:v>
                </c:pt>
                <c:pt idx="71">
                  <c:v>8.4031729976999994E-2</c:v>
                </c:pt>
                <c:pt idx="72">
                  <c:v>8.34992894338E-2</c:v>
                </c:pt>
                <c:pt idx="73">
                  <c:v>8.2961198590300003E-2</c:v>
                </c:pt>
                <c:pt idx="74">
                  <c:v>8.2423302838300003E-2</c:v>
                </c:pt>
                <c:pt idx="75">
                  <c:v>8.1923226685199996E-2</c:v>
                </c:pt>
                <c:pt idx="76">
                  <c:v>8.1440967917700002E-2</c:v>
                </c:pt>
                <c:pt idx="77">
                  <c:v>8.0958736679399998E-2</c:v>
                </c:pt>
                <c:pt idx="78">
                  <c:v>8.0476533465200006E-2</c:v>
                </c:pt>
                <c:pt idx="79">
                  <c:v>7.9994358781800001E-2</c:v>
                </c:pt>
                <c:pt idx="80">
                  <c:v>7.9512213148500002E-2</c:v>
                </c:pt>
                <c:pt idx="81">
                  <c:v>7.8981617147799998E-2</c:v>
                </c:pt>
                <c:pt idx="82">
                  <c:v>7.8428431602900001E-2</c:v>
                </c:pt>
                <c:pt idx="83">
                  <c:v>7.7851106249999996E-2</c:v>
                </c:pt>
                <c:pt idx="84">
                  <c:v>7.72738837589E-2</c:v>
                </c:pt>
                <c:pt idx="85">
                  <c:v>7.6696766452000006E-2</c:v>
                </c:pt>
                <c:pt idx="86">
                  <c:v>7.6119756721700002E-2</c:v>
                </c:pt>
                <c:pt idx="87">
                  <c:v>7.55428570331E-2</c:v>
                </c:pt>
                <c:pt idx="88">
                  <c:v>7.4966069926700005E-2</c:v>
                </c:pt>
                <c:pt idx="89">
                  <c:v>7.4389398021199996E-2</c:v>
                </c:pt>
                <c:pt idx="90">
                  <c:v>7.3812844016700005E-2</c:v>
                </c:pt>
                <c:pt idx="91">
                  <c:v>7.3236410697699997E-2</c:v>
                </c:pt>
                <c:pt idx="92">
                  <c:v>7.2660100936499994E-2</c:v>
                </c:pt>
                <c:pt idx="93">
                  <c:v>7.2068929857000003E-2</c:v>
                </c:pt>
                <c:pt idx="94">
                  <c:v>7.1461617656899998E-2</c:v>
                </c:pt>
                <c:pt idx="95">
                  <c:v>7.0854316313999993E-2</c:v>
                </c:pt>
                <c:pt idx="96">
                  <c:v>7.0247026109999999E-2</c:v>
                </c:pt>
                <c:pt idx="97">
                  <c:v>6.9639747336099997E-2</c:v>
                </c:pt>
                <c:pt idx="98">
                  <c:v>6.9032480294100002E-2</c:v>
                </c:pt>
                <c:pt idx="99">
                  <c:v>6.8420877988499995E-2</c:v>
                </c:pt>
                <c:pt idx="100">
                  <c:v>6.7794258046499994E-2</c:v>
                </c:pt>
                <c:pt idx="101">
                  <c:v>6.7167798838199996E-2</c:v>
                </c:pt>
                <c:pt idx="102">
                  <c:v>6.6541504903300006E-2</c:v>
                </c:pt>
                <c:pt idx="103">
                  <c:v>6.5915380952800001E-2</c:v>
                </c:pt>
                <c:pt idx="104">
                  <c:v>6.5289431877200002E-2</c:v>
                </c:pt>
                <c:pt idx="105">
                  <c:v>6.4663662754799997E-2</c:v>
                </c:pt>
                <c:pt idx="106">
                  <c:v>6.4038078861099995E-2</c:v>
                </c:pt>
                <c:pt idx="107">
                  <c:v>6.3412685678200006E-2</c:v>
                </c:pt>
                <c:pt idx="108">
                  <c:v>6.2787488904500005E-2</c:v>
                </c:pt>
                <c:pt idx="109">
                  <c:v>6.2161739469700002E-2</c:v>
                </c:pt>
                <c:pt idx="110">
                  <c:v>6.1533879106700003E-2</c:v>
                </c:pt>
                <c:pt idx="111">
                  <c:v>6.0906269615899997E-2</c:v>
                </c:pt>
                <c:pt idx="112">
                  <c:v>6.02834292573E-2</c:v>
                </c:pt>
                <c:pt idx="113">
                  <c:v>5.96756797913E-2</c:v>
                </c:pt>
                <c:pt idx="114">
                  <c:v>5.9072575093700001E-2</c:v>
                </c:pt>
                <c:pt idx="115">
                  <c:v>5.8458109633099997E-2</c:v>
                </c:pt>
                <c:pt idx="116">
                  <c:v>5.7805976475799999E-2</c:v>
                </c:pt>
                <c:pt idx="117">
                  <c:v>5.7149516631399999E-2</c:v>
                </c:pt>
                <c:pt idx="118">
                  <c:v>5.6493244885499998E-2</c:v>
                </c:pt>
                <c:pt idx="119">
                  <c:v>5.5837167870600002E-2</c:v>
                </c:pt>
                <c:pt idx="120">
                  <c:v>5.5181292532399999E-2</c:v>
                </c:pt>
                <c:pt idx="121">
                  <c:v>5.4525626148499998E-2</c:v>
                </c:pt>
                <c:pt idx="122">
                  <c:v>5.3870176348800002E-2</c:v>
                </c:pt>
                <c:pt idx="123">
                  <c:v>5.3214951136199999E-2</c:v>
                </c:pt>
                <c:pt idx="124">
                  <c:v>5.2559958910000003E-2</c:v>
                </c:pt>
                <c:pt idx="125">
                  <c:v>5.19052084904E-2</c:v>
                </c:pt>
                <c:pt idx="126">
                  <c:v>5.1250709144999997E-2</c:v>
                </c:pt>
                <c:pt idx="127">
                  <c:v>5.0596470617100001E-2</c:v>
                </c:pt>
                <c:pt idx="128">
                  <c:v>4.9948393502500001E-2</c:v>
                </c:pt>
                <c:pt idx="129">
                  <c:v>4.9327095080099997E-2</c:v>
                </c:pt>
                <c:pt idx="130">
                  <c:v>4.8705964567100003E-2</c:v>
                </c:pt>
                <c:pt idx="131">
                  <c:v>4.8085008470400002E-2</c:v>
                </c:pt>
                <c:pt idx="132">
                  <c:v>4.7464233635300002E-2</c:v>
                </c:pt>
                <c:pt idx="133">
                  <c:v>4.6843647268100003E-2</c:v>
                </c:pt>
                <c:pt idx="134">
                  <c:v>4.622325696E-2</c:v>
                </c:pt>
                <c:pt idx="135">
                  <c:v>4.5607423951699998E-2</c:v>
                </c:pt>
                <c:pt idx="136">
                  <c:v>4.5012037344100003E-2</c:v>
                </c:pt>
                <c:pt idx="137">
                  <c:v>4.4416823203599999E-2</c:v>
                </c:pt>
                <c:pt idx="138">
                  <c:v>4.3821788557899997E-2</c:v>
                </c:pt>
                <c:pt idx="139">
                  <c:v>4.3226940819500001E-2</c:v>
                </c:pt>
                <c:pt idx="140">
                  <c:v>4.2632287812E-2</c:v>
                </c:pt>
                <c:pt idx="141">
                  <c:v>4.2037837799300003E-2</c:v>
                </c:pt>
                <c:pt idx="142">
                  <c:v>4.1443599516399997E-2</c:v>
                </c:pt>
                <c:pt idx="143">
                  <c:v>4.0870765839599997E-2</c:v>
                </c:pt>
                <c:pt idx="144">
                  <c:v>4.0301459533000003E-2</c:v>
                </c:pt>
                <c:pt idx="145">
                  <c:v>3.97369606739E-2</c:v>
                </c:pt>
                <c:pt idx="146">
                  <c:v>3.9172808195500002E-2</c:v>
                </c:pt>
                <c:pt idx="147">
                  <c:v>3.8609017281699999E-2</c:v>
                </c:pt>
                <c:pt idx="148">
                  <c:v>3.8045604006400002E-2</c:v>
                </c:pt>
                <c:pt idx="149">
                  <c:v>3.7482585398700002E-2</c:v>
                </c:pt>
                <c:pt idx="150">
                  <c:v>3.69199795144E-2</c:v>
                </c:pt>
                <c:pt idx="151">
                  <c:v>3.63578055131E-2</c:v>
                </c:pt>
                <c:pt idx="152">
                  <c:v>3.5796083742800001E-2</c:v>
                </c:pt>
                <c:pt idx="153">
                  <c:v>3.5238145078700003E-2</c:v>
                </c:pt>
                <c:pt idx="154">
                  <c:v>3.4722569160900003E-2</c:v>
                </c:pt>
                <c:pt idx="155">
                  <c:v>3.4207493987699997E-2</c:v>
                </c:pt>
                <c:pt idx="156">
                  <c:v>3.3692942524100003E-2</c:v>
                </c:pt>
                <c:pt idx="157">
                  <c:v>3.3178939135899997E-2</c:v>
                </c:pt>
                <c:pt idx="158">
                  <c:v>3.2665509695599997E-2</c:v>
                </c:pt>
                <c:pt idx="159">
                  <c:v>3.2142656787500001E-2</c:v>
                </c:pt>
                <c:pt idx="160">
                  <c:v>3.1606869406599999E-2</c:v>
                </c:pt>
                <c:pt idx="161">
                  <c:v>3.10713031154E-2</c:v>
                </c:pt>
                <c:pt idx="162">
                  <c:v>3.0597998640800001E-2</c:v>
                </c:pt>
                <c:pt idx="163">
                  <c:v>3.0126207866199999E-2</c:v>
                </c:pt>
                <c:pt idx="164">
                  <c:v>2.9655512409199999E-2</c:v>
                </c:pt>
                <c:pt idx="165">
                  <c:v>2.9185965264E-2</c:v>
                </c:pt>
                <c:pt idx="166">
                  <c:v>2.8717622756999999E-2</c:v>
                </c:pt>
                <c:pt idx="167">
                  <c:v>2.8250544800399999E-2</c:v>
                </c:pt>
                <c:pt idx="168">
                  <c:v>2.7784795167600001E-2</c:v>
                </c:pt>
                <c:pt idx="169">
                  <c:v>2.73204417932E-2</c:v>
                </c:pt>
                <c:pt idx="170">
                  <c:v>2.6857557099E-2</c:v>
                </c:pt>
                <c:pt idx="171">
                  <c:v>2.6396218349700001E-2</c:v>
                </c:pt>
                <c:pt idx="172">
                  <c:v>2.5936305442900001E-2</c:v>
                </c:pt>
                <c:pt idx="173">
                  <c:v>2.5477513134800001E-2</c:v>
                </c:pt>
                <c:pt idx="174">
                  <c:v>2.5019930252899999E-2</c:v>
                </c:pt>
                <c:pt idx="175">
                  <c:v>2.4563624386500001E-2</c:v>
                </c:pt>
                <c:pt idx="176">
                  <c:v>2.4108668046199998E-2</c:v>
                </c:pt>
                <c:pt idx="177">
                  <c:v>2.3655139097799999E-2</c:v>
                </c:pt>
                <c:pt idx="178">
                  <c:v>2.3201022056400001E-2</c:v>
                </c:pt>
                <c:pt idx="179">
                  <c:v>2.2745989967300002E-2</c:v>
                </c:pt>
                <c:pt idx="180">
                  <c:v>2.2295722060400001E-2</c:v>
                </c:pt>
                <c:pt idx="181">
                  <c:v>2.1892586406299999E-2</c:v>
                </c:pt>
                <c:pt idx="182">
                  <c:v>2.14904376816E-2</c:v>
                </c:pt>
                <c:pt idx="183">
                  <c:v>2.1089332345099999E-2</c:v>
                </c:pt>
                <c:pt idx="184">
                  <c:v>2.0689331081599999E-2</c:v>
                </c:pt>
                <c:pt idx="185">
                  <c:v>2.0290499187299998E-2</c:v>
                </c:pt>
                <c:pt idx="186">
                  <c:v>1.9892906996299999E-2</c:v>
                </c:pt>
                <c:pt idx="187">
                  <c:v>1.9496630352099999E-2</c:v>
                </c:pt>
                <c:pt idx="188">
                  <c:v>1.910175113E-2</c:v>
                </c:pt>
                <c:pt idx="189">
                  <c:v>1.8708357817000001E-2</c:v>
                </c:pt>
                <c:pt idx="190">
                  <c:v>1.83165461539E-2</c:v>
                </c:pt>
                <c:pt idx="191">
                  <c:v>1.79264198499E-2</c:v>
                </c:pt>
                <c:pt idx="192">
                  <c:v>1.7537975718899999E-2</c:v>
                </c:pt>
                <c:pt idx="193">
                  <c:v>1.7158379646300001E-2</c:v>
                </c:pt>
                <c:pt idx="194">
                  <c:v>1.6780281741300002E-2</c:v>
                </c:pt>
                <c:pt idx="195">
                  <c:v>1.6403785600100002E-2</c:v>
                </c:pt>
                <c:pt idx="196">
                  <c:v>1.6029004091700001E-2</c:v>
                </c:pt>
                <c:pt idx="197">
                  <c:v>1.56560603534E-2</c:v>
                </c:pt>
                <c:pt idx="198">
                  <c:v>1.5285088906300001E-2</c:v>
                </c:pt>
                <c:pt idx="199">
                  <c:v>1.4916236905399999E-2</c:v>
                </c:pt>
                <c:pt idx="200">
                  <c:v>1.45496655435E-2</c:v>
                </c:pt>
                <c:pt idx="201">
                  <c:v>1.4185551624699999E-2</c:v>
                </c:pt>
                <c:pt idx="202">
                  <c:v>1.38642387731E-2</c:v>
                </c:pt>
                <c:pt idx="203">
                  <c:v>1.35680622239E-2</c:v>
                </c:pt>
                <c:pt idx="204">
                  <c:v>1.3275227095E-2</c:v>
                </c:pt>
                <c:pt idx="205">
                  <c:v>1.2985959436800001E-2</c:v>
                </c:pt>
                <c:pt idx="206">
                  <c:v>1.27005030107E-2</c:v>
                </c:pt>
                <c:pt idx="207">
                  <c:v>1.2419120625599999E-2</c:v>
                </c:pt>
                <c:pt idx="208">
                  <c:v>1.21415539007E-2</c:v>
                </c:pt>
                <c:pt idx="209">
                  <c:v>1.1857141525399999E-2</c:v>
                </c:pt>
                <c:pt idx="210">
                  <c:v>1.15751219074E-2</c:v>
                </c:pt>
                <c:pt idx="211">
                  <c:v>1.12956742685E-2</c:v>
                </c:pt>
                <c:pt idx="212">
                  <c:v>1.1018994290699999E-2</c:v>
                </c:pt>
                <c:pt idx="213">
                  <c:v>1.0745295769200001E-2</c:v>
                </c:pt>
                <c:pt idx="214">
                  <c:v>1.04748124158E-2</c:v>
                </c:pt>
                <c:pt idx="215">
                  <c:v>1.02077998176E-2</c:v>
                </c:pt>
                <c:pt idx="216">
                  <c:v>9.9470557270100006E-3</c:v>
                </c:pt>
                <c:pt idx="217">
                  <c:v>9.6970061426500005E-3</c:v>
                </c:pt>
                <c:pt idx="218">
                  <c:v>9.4510909563199994E-3</c:v>
                </c:pt>
                <c:pt idx="219">
                  <c:v>9.2096413631799993E-3</c:v>
                </c:pt>
                <c:pt idx="220">
                  <c:v>8.9730178564299996E-3</c:v>
                </c:pt>
                <c:pt idx="221">
                  <c:v>8.7416123515599992E-3</c:v>
                </c:pt>
                <c:pt idx="222">
                  <c:v>8.5158502333999991E-3</c:v>
                </c:pt>
                <c:pt idx="223">
                  <c:v>8.2955190032899997E-3</c:v>
                </c:pt>
                <c:pt idx="224">
                  <c:v>8.08107174447E-3</c:v>
                </c:pt>
                <c:pt idx="225">
                  <c:v>7.8456006984099994E-3</c:v>
                </c:pt>
                <c:pt idx="226">
                  <c:v>7.6214372377699999E-3</c:v>
                </c:pt>
                <c:pt idx="227">
                  <c:v>7.4101911414400003E-3</c:v>
                </c:pt>
                <c:pt idx="228">
                  <c:v>7.2129974261000004E-3</c:v>
                </c:pt>
                <c:pt idx="229">
                  <c:v>7.0868495411199996E-3</c:v>
                </c:pt>
                <c:pt idx="230">
                  <c:v>6.9820059951300004E-3</c:v>
                </c:pt>
                <c:pt idx="231">
                  <c:v>6.8905450712600002E-3</c:v>
                </c:pt>
                <c:pt idx="232">
                  <c:v>6.8130057542399999E-3</c:v>
                </c:pt>
                <c:pt idx="233">
                  <c:v>6.7498678358099999E-3</c:v>
                </c:pt>
                <c:pt idx="234">
                  <c:v>6.7015383726299997E-3</c:v>
                </c:pt>
                <c:pt idx="235">
                  <c:v>6.6683393498000003E-3</c:v>
                </c:pt>
                <c:pt idx="236">
                  <c:v>6.6504973628800004E-3</c:v>
                </c:pt>
                <c:pt idx="237">
                  <c:v>6.6481360567100002E-3</c:v>
                </c:pt>
                <c:pt idx="238">
                  <c:v>6.6612718942100002E-3</c:v>
                </c:pt>
                <c:pt idx="239">
                  <c:v>6.6898135874000004E-3</c:v>
                </c:pt>
                <c:pt idx="240">
                  <c:v>6.6925607434899998E-3</c:v>
                </c:pt>
                <c:pt idx="241">
                  <c:v>6.6720732933600001E-3</c:v>
                </c:pt>
                <c:pt idx="242">
                  <c:v>6.6610788977500002E-3</c:v>
                </c:pt>
                <c:pt idx="243">
                  <c:v>6.6596245731599998E-3</c:v>
                </c:pt>
                <c:pt idx="244">
                  <c:v>6.6677165620699997E-3</c:v>
                </c:pt>
                <c:pt idx="245">
                  <c:v>6.68532019967E-3</c:v>
                </c:pt>
                <c:pt idx="246">
                  <c:v>6.7123606514799998E-3</c:v>
                </c:pt>
                <c:pt idx="247">
                  <c:v>6.8179983853700003E-3</c:v>
                </c:pt>
                <c:pt idx="248">
                  <c:v>6.9379778112000001E-3</c:v>
                </c:pt>
                <c:pt idx="249">
                  <c:v>7.0652366300300003E-3</c:v>
                </c:pt>
                <c:pt idx="250">
                  <c:v>7.1993888332100003E-3</c:v>
                </c:pt>
                <c:pt idx="251">
                  <c:v>7.3215982524700001E-3</c:v>
                </c:pt>
                <c:pt idx="252">
                  <c:v>7.4244785409699997E-3</c:v>
                </c:pt>
                <c:pt idx="253">
                  <c:v>7.5329445773199997E-3</c:v>
                </c:pt>
                <c:pt idx="254">
                  <c:v>7.6467586708099996E-3</c:v>
                </c:pt>
                <c:pt idx="255">
                  <c:v>7.7656856811999997E-3</c:v>
                </c:pt>
                <c:pt idx="256">
                  <c:v>7.8894943940400006E-3</c:v>
                </c:pt>
                <c:pt idx="257">
                  <c:v>8.0179586711899998E-3</c:v>
                </c:pt>
                <c:pt idx="258">
                  <c:v>8.1508583889799997E-3</c:v>
                </c:pt>
                <c:pt idx="259">
                  <c:v>8.2879801801400005E-3</c:v>
                </c:pt>
                <c:pt idx="260">
                  <c:v>8.4291179977800008E-3</c:v>
                </c:pt>
                <c:pt idx="261">
                  <c:v>8.5740735207699998E-3</c:v>
                </c:pt>
                <c:pt idx="262">
                  <c:v>8.7226564201200001E-3</c:v>
                </c:pt>
                <c:pt idx="263">
                  <c:v>8.8746845055099992E-3</c:v>
                </c:pt>
                <c:pt idx="264">
                  <c:v>9.02998376998E-3</c:v>
                </c:pt>
                <c:pt idx="265">
                  <c:v>9.1883883497000003E-3</c:v>
                </c:pt>
                <c:pt idx="266">
                  <c:v>9.3468243275299998E-3</c:v>
                </c:pt>
                <c:pt idx="267">
                  <c:v>9.50543677871E-3</c:v>
                </c:pt>
                <c:pt idx="268">
                  <c:v>9.6675132876399995E-3</c:v>
                </c:pt>
                <c:pt idx="269">
                  <c:v>9.8328825604800003E-3</c:v>
                </c:pt>
                <c:pt idx="270">
                  <c:v>9.9845003304799996E-3</c:v>
                </c:pt>
                <c:pt idx="271">
                  <c:v>1.01166676124E-2</c:v>
                </c:pt>
                <c:pt idx="272">
                  <c:v>1.0237276105599999E-2</c:v>
                </c:pt>
                <c:pt idx="273">
                  <c:v>1.0353034529899999E-2</c:v>
                </c:pt>
                <c:pt idx="274">
                  <c:v>1.04714847219E-2</c:v>
                </c:pt>
                <c:pt idx="275">
                  <c:v>1.0592536380499999E-2</c:v>
                </c:pt>
                <c:pt idx="276">
                  <c:v>1.07161013457E-2</c:v>
                </c:pt>
                <c:pt idx="277">
                  <c:v>1.0842093687000001E-2</c:v>
                </c:pt>
                <c:pt idx="278">
                  <c:v>1.0980742710700001E-2</c:v>
                </c:pt>
                <c:pt idx="279">
                  <c:v>1.11381265545E-2</c:v>
                </c:pt>
                <c:pt idx="280">
                  <c:v>1.1280147639099999E-2</c:v>
                </c:pt>
                <c:pt idx="281">
                  <c:v>1.14238464913E-2</c:v>
                </c:pt>
                <c:pt idx="282">
                  <c:v>1.15691605931E-2</c:v>
                </c:pt>
                <c:pt idx="283">
                  <c:v>1.1716029843000001E-2</c:v>
                </c:pt>
                <c:pt idx="284">
                  <c:v>1.18643964876E-2</c:v>
                </c:pt>
                <c:pt idx="285">
                  <c:v>1.20123460097E-2</c:v>
                </c:pt>
                <c:pt idx="286">
                  <c:v>1.21608929271E-2</c:v>
                </c:pt>
                <c:pt idx="287">
                  <c:v>1.23109166708E-2</c:v>
                </c:pt>
                <c:pt idx="288">
                  <c:v>1.2462363906199999E-2</c:v>
                </c:pt>
                <c:pt idx="289">
                  <c:v>1.26151833657E-2</c:v>
                </c:pt>
                <c:pt idx="290">
                  <c:v>1.2769325782100001E-2</c:v>
                </c:pt>
                <c:pt idx="291">
                  <c:v>1.2924743822399999E-2</c:v>
                </c:pt>
                <c:pt idx="292">
                  <c:v>1.3081392020100001E-2</c:v>
                </c:pt>
                <c:pt idx="293">
                  <c:v>1.3239226709000001E-2</c:v>
                </c:pt>
                <c:pt idx="294">
                  <c:v>1.33513694332E-2</c:v>
                </c:pt>
                <c:pt idx="295">
                  <c:v>1.34612645617E-2</c:v>
                </c:pt>
                <c:pt idx="296">
                  <c:v>1.3571723450700001E-2</c:v>
                </c:pt>
                <c:pt idx="297">
                  <c:v>1.3682732446799999E-2</c:v>
                </c:pt>
                <c:pt idx="298">
                  <c:v>1.3794278269099999E-2</c:v>
                </c:pt>
                <c:pt idx="299">
                  <c:v>1.39063479995E-2</c:v>
                </c:pt>
                <c:pt idx="300">
                  <c:v>1.4018929073500001E-2</c:v>
                </c:pt>
                <c:pt idx="301">
                  <c:v>1.41320092704E-2</c:v>
                </c:pt>
                <c:pt idx="302">
                  <c:v>1.42455767041E-2</c:v>
                </c:pt>
                <c:pt idx="303">
                  <c:v>1.4359619814399999E-2</c:v>
                </c:pt>
                <c:pt idx="304">
                  <c:v>1.44741273575E-2</c:v>
                </c:pt>
                <c:pt idx="305">
                  <c:v>1.45890883976E-2</c:v>
                </c:pt>
                <c:pt idx="306">
                  <c:v>1.4704492298300001E-2</c:v>
                </c:pt>
                <c:pt idx="307">
                  <c:v>1.48203287141E-2</c:v>
                </c:pt>
                <c:pt idx="308">
                  <c:v>1.4936587582199999E-2</c:v>
                </c:pt>
                <c:pt idx="309">
                  <c:v>1.5053259114700001E-2</c:v>
                </c:pt>
                <c:pt idx="310">
                  <c:v>1.51703337905E-2</c:v>
                </c:pt>
                <c:pt idx="311">
                  <c:v>1.5287802347600001E-2</c:v>
                </c:pt>
                <c:pt idx="312">
                  <c:v>1.5405655775999999E-2</c:v>
                </c:pt>
                <c:pt idx="313">
                  <c:v>1.5523885310200001E-2</c:v>
                </c:pt>
                <c:pt idx="314">
                  <c:v>1.56424824221E-2</c:v>
                </c:pt>
                <c:pt idx="315">
                  <c:v>1.5761438814200002E-2</c:v>
                </c:pt>
                <c:pt idx="316">
                  <c:v>1.58807464127E-2</c:v>
                </c:pt>
                <c:pt idx="317">
                  <c:v>1.59989556582E-2</c:v>
                </c:pt>
                <c:pt idx="318">
                  <c:v>1.6117481198100001E-2</c:v>
                </c:pt>
                <c:pt idx="319">
                  <c:v>1.6236437114499999E-2</c:v>
                </c:pt>
                <c:pt idx="320">
                  <c:v>1.6340884732500002E-2</c:v>
                </c:pt>
                <c:pt idx="321">
                  <c:v>1.64428868828E-2</c:v>
                </c:pt>
                <c:pt idx="322">
                  <c:v>1.6546809366899999E-2</c:v>
                </c:pt>
                <c:pt idx="323">
                  <c:v>1.66527226045E-2</c:v>
                </c:pt>
                <c:pt idx="324">
                  <c:v>1.6759213319300002E-2</c:v>
                </c:pt>
                <c:pt idx="325">
                  <c:v>1.6866270573100001E-2</c:v>
                </c:pt>
                <c:pt idx="326">
                  <c:v>1.6973883646099999E-2</c:v>
                </c:pt>
                <c:pt idx="327">
                  <c:v>1.70820420336E-2</c:v>
                </c:pt>
                <c:pt idx="328">
                  <c:v>1.71907354429E-2</c:v>
                </c:pt>
                <c:pt idx="329">
                  <c:v>1.72999537896E-2</c:v>
                </c:pt>
                <c:pt idx="330">
                  <c:v>1.74096871941E-2</c:v>
                </c:pt>
                <c:pt idx="331">
                  <c:v>1.7519925978599998E-2</c:v>
                </c:pt>
                <c:pt idx="332">
                  <c:v>1.7630660663100001E-2</c:v>
                </c:pt>
                <c:pt idx="333">
                  <c:v>1.7741881962200001E-2</c:v>
                </c:pt>
                <c:pt idx="334">
                  <c:v>1.7853580781600001E-2</c:v>
                </c:pt>
                <c:pt idx="335">
                  <c:v>1.7965748214700001E-2</c:v>
                </c:pt>
                <c:pt idx="336">
                  <c:v>1.8078375538900002E-2</c:v>
                </c:pt>
                <c:pt idx="337">
                  <c:v>1.81914542123E-2</c:v>
                </c:pt>
                <c:pt idx="338">
                  <c:v>1.83049758703E-2</c:v>
                </c:pt>
                <c:pt idx="339">
                  <c:v>1.8409317856300001E-2</c:v>
                </c:pt>
                <c:pt idx="340">
                  <c:v>1.8509292948600001E-2</c:v>
                </c:pt>
                <c:pt idx="341">
                  <c:v>1.8609565484100001E-2</c:v>
                </c:pt>
                <c:pt idx="342">
                  <c:v>1.8710130680599998E-2</c:v>
                </c:pt>
                <c:pt idx="343">
                  <c:v>1.8810983844200001E-2</c:v>
                </c:pt>
                <c:pt idx="344">
                  <c:v>1.8912120368E-2</c:v>
                </c:pt>
                <c:pt idx="345">
                  <c:v>1.9006796040299999E-2</c:v>
                </c:pt>
                <c:pt idx="346">
                  <c:v>1.9071654184999998E-2</c:v>
                </c:pt>
                <c:pt idx="347">
                  <c:v>1.9136553717600001E-2</c:v>
                </c:pt>
                <c:pt idx="348">
                  <c:v>1.9203637871699999E-2</c:v>
                </c:pt>
                <c:pt idx="349">
                  <c:v>1.9270967976599999E-2</c:v>
                </c:pt>
                <c:pt idx="350">
                  <c:v>1.93385414634E-2</c:v>
                </c:pt>
                <c:pt idx="351">
                  <c:v>1.94063557897E-2</c:v>
                </c:pt>
                <c:pt idx="352">
                  <c:v>1.9474408439500001E-2</c:v>
                </c:pt>
                <c:pt idx="353">
                  <c:v>1.9542696923100001E-2</c:v>
                </c:pt>
                <c:pt idx="354">
                  <c:v>1.9611218776899999E-2</c:v>
                </c:pt>
                <c:pt idx="355">
                  <c:v>1.9679971563200001E-2</c:v>
                </c:pt>
                <c:pt idx="356">
                  <c:v>1.9748952870299999E-2</c:v>
                </c:pt>
                <c:pt idx="357">
                  <c:v>1.98181603118E-2</c:v>
                </c:pt>
                <c:pt idx="358">
                  <c:v>1.9895300601300001E-2</c:v>
                </c:pt>
                <c:pt idx="359">
                  <c:v>1.9981132168700001E-2</c:v>
                </c:pt>
                <c:pt idx="360">
                  <c:v>2.0067292642299998E-2</c:v>
                </c:pt>
                <c:pt idx="361">
                  <c:v>2.01537778038E-2</c:v>
                </c:pt>
                <c:pt idx="362">
                  <c:v>2.02405834911E-2</c:v>
                </c:pt>
                <c:pt idx="363">
                  <c:v>2.0327705598000002E-2</c:v>
                </c:pt>
                <c:pt idx="364">
                  <c:v>2.0413193226399999E-2</c:v>
                </c:pt>
                <c:pt idx="365">
                  <c:v>2.0475861988699998E-2</c:v>
                </c:pt>
                <c:pt idx="366">
                  <c:v>2.05387533083E-2</c:v>
                </c:pt>
                <c:pt idx="367">
                  <c:v>2.0601865147199999E-2</c:v>
                </c:pt>
                <c:pt idx="368">
                  <c:v>2.0665195484999999E-2</c:v>
                </c:pt>
                <c:pt idx="369">
                  <c:v>2.0728742318900002E-2</c:v>
                </c:pt>
                <c:pt idx="370">
                  <c:v>2.0792503663900001E-2</c:v>
                </c:pt>
                <c:pt idx="371">
                  <c:v>2.0856477552699999E-2</c:v>
                </c:pt>
                <c:pt idx="372">
                  <c:v>2.0920662035499998E-2</c:v>
                </c:pt>
                <c:pt idx="373">
                  <c:v>2.09850551799E-2</c:v>
                </c:pt>
                <c:pt idx="374">
                  <c:v>2.1049655070900002E-2</c:v>
                </c:pt>
                <c:pt idx="375">
                  <c:v>2.1114459810999998E-2</c:v>
                </c:pt>
                <c:pt idx="376">
                  <c:v>2.1179467519599999E-2</c:v>
                </c:pt>
                <c:pt idx="377">
                  <c:v>2.1242183582100001E-2</c:v>
                </c:pt>
                <c:pt idx="378">
                  <c:v>2.1303529865899999E-2</c:v>
                </c:pt>
                <c:pt idx="379">
                  <c:v>2.1365010221E-2</c:v>
                </c:pt>
                <c:pt idx="380">
                  <c:v>2.14266234933E-2</c:v>
                </c:pt>
                <c:pt idx="381">
                  <c:v>2.1488368539500001E-2</c:v>
                </c:pt>
                <c:pt idx="382">
                  <c:v>2.1550244226799999E-2</c:v>
                </c:pt>
                <c:pt idx="383">
                  <c:v>2.16122494332E-2</c:v>
                </c:pt>
                <c:pt idx="384">
                  <c:v>2.1674383047099999E-2</c:v>
                </c:pt>
                <c:pt idx="385">
                  <c:v>2.17366439675E-2</c:v>
                </c:pt>
                <c:pt idx="386">
                  <c:v>2.1797470170399999E-2</c:v>
                </c:pt>
                <c:pt idx="387">
                  <c:v>2.1852495222400001E-2</c:v>
                </c:pt>
                <c:pt idx="388">
                  <c:v>2.1907672657900001E-2</c:v>
                </c:pt>
                <c:pt idx="389">
                  <c:v>2.1963001328300001E-2</c:v>
                </c:pt>
                <c:pt idx="390">
                  <c:v>2.2002159091499999E-2</c:v>
                </c:pt>
                <c:pt idx="391">
                  <c:v>2.20393965847E-2</c:v>
                </c:pt>
                <c:pt idx="392">
                  <c:v>2.2076883662400001E-2</c:v>
                </c:pt>
                <c:pt idx="393">
                  <c:v>2.2120485467399999E-2</c:v>
                </c:pt>
                <c:pt idx="394">
                  <c:v>2.21652042929E-2</c:v>
                </c:pt>
                <c:pt idx="395">
                  <c:v>2.2210101280900001E-2</c:v>
                </c:pt>
                <c:pt idx="396">
                  <c:v>2.2255175352999999E-2</c:v>
                </c:pt>
                <c:pt idx="397">
                  <c:v>2.2300425435599999E-2</c:v>
                </c:pt>
                <c:pt idx="398">
                  <c:v>2.2345850459300001E-2</c:v>
                </c:pt>
                <c:pt idx="399">
                  <c:v>2.23914493594E-2</c:v>
                </c:pt>
                <c:pt idx="400">
                  <c:v>2.2437221075899998E-2</c:v>
                </c:pt>
                <c:pt idx="401">
                  <c:v>2.24831645532E-2</c:v>
                </c:pt>
                <c:pt idx="402">
                  <c:v>2.2529278740600001E-2</c:v>
                </c:pt>
                <c:pt idx="403">
                  <c:v>2.2575562592000002E-2</c:v>
                </c:pt>
                <c:pt idx="404">
                  <c:v>2.26220150659E-2</c:v>
                </c:pt>
                <c:pt idx="405">
                  <c:v>2.2668635125799998E-2</c:v>
                </c:pt>
                <c:pt idx="406">
                  <c:v>2.2715421739799999E-2</c:v>
                </c:pt>
                <c:pt idx="407">
                  <c:v>2.2762373881000001E-2</c:v>
                </c:pt>
                <c:pt idx="408">
                  <c:v>2.2809490527000001E-2</c:v>
                </c:pt>
                <c:pt idx="409">
                  <c:v>2.28567706606E-2</c:v>
                </c:pt>
                <c:pt idx="410">
                  <c:v>2.2904213269399998E-2</c:v>
                </c:pt>
                <c:pt idx="411">
                  <c:v>2.2948851872099999E-2</c:v>
                </c:pt>
                <c:pt idx="412">
                  <c:v>2.2992932033399999E-2</c:v>
                </c:pt>
                <c:pt idx="413">
                  <c:v>2.3037117517100001E-2</c:v>
                </c:pt>
                <c:pt idx="414">
                  <c:v>2.3081407718300001E-2</c:v>
                </c:pt>
                <c:pt idx="415">
                  <c:v>2.31258020353E-2</c:v>
                </c:pt>
                <c:pt idx="416">
                  <c:v>2.3170299869700001E-2</c:v>
                </c:pt>
                <c:pt idx="417">
                  <c:v>2.3202458829799998E-2</c:v>
                </c:pt>
                <c:pt idx="418">
                  <c:v>2.32333492345E-2</c:v>
                </c:pt>
                <c:pt idx="419">
                  <c:v>2.32644226886E-2</c:v>
                </c:pt>
                <c:pt idx="420">
                  <c:v>2.3295678459700001E-2</c:v>
                </c:pt>
                <c:pt idx="421">
                  <c:v>2.3324208769300001E-2</c:v>
                </c:pt>
                <c:pt idx="422">
                  <c:v>2.33497610536E-2</c:v>
                </c:pt>
                <c:pt idx="423">
                  <c:v>2.33754200297E-2</c:v>
                </c:pt>
                <c:pt idx="424">
                  <c:v>2.34011853467E-2</c:v>
                </c:pt>
                <c:pt idx="425">
                  <c:v>2.3427056653799998E-2</c:v>
                </c:pt>
                <c:pt idx="426">
                  <c:v>2.3453033599999999E-2</c:v>
                </c:pt>
                <c:pt idx="427">
                  <c:v>2.3479115835000001E-2</c:v>
                </c:pt>
                <c:pt idx="428">
                  <c:v>2.3504383427500001E-2</c:v>
                </c:pt>
                <c:pt idx="429">
                  <c:v>2.3529747442299999E-2</c:v>
                </c:pt>
                <c:pt idx="430">
                  <c:v>2.3555285396500002E-2</c:v>
                </c:pt>
                <c:pt idx="431">
                  <c:v>2.3580996724900001E-2</c:v>
                </c:pt>
                <c:pt idx="432">
                  <c:v>2.3606880860900001E-2</c:v>
                </c:pt>
                <c:pt idx="433">
                  <c:v>2.3632937236899999E-2</c:v>
                </c:pt>
                <c:pt idx="434">
                  <c:v>2.36591652838E-2</c:v>
                </c:pt>
                <c:pt idx="435">
                  <c:v>2.3685564431199999E-2</c:v>
                </c:pt>
                <c:pt idx="436">
                  <c:v>2.3712134107600001E-2</c:v>
                </c:pt>
                <c:pt idx="437">
                  <c:v>2.3738873740599999E-2</c:v>
                </c:pt>
                <c:pt idx="438">
                  <c:v>2.3765782756300001E-2</c:v>
                </c:pt>
                <c:pt idx="439">
                  <c:v>2.3792860580200002E-2</c:v>
                </c:pt>
                <c:pt idx="440">
                  <c:v>2.3820106636499999E-2</c:v>
                </c:pt>
                <c:pt idx="441">
                  <c:v>2.38475203486E-2</c:v>
                </c:pt>
                <c:pt idx="442">
                  <c:v>2.3875101138999998E-2</c:v>
                </c:pt>
                <c:pt idx="443">
                  <c:v>2.3902848429299999E-2</c:v>
                </c:pt>
                <c:pt idx="444">
                  <c:v>2.3930761640399999E-2</c:v>
                </c:pt>
                <c:pt idx="445">
                  <c:v>2.3958840192400001E-2</c:v>
                </c:pt>
                <c:pt idx="446">
                  <c:v>2.39870835046E-2</c:v>
                </c:pt>
                <c:pt idx="447">
                  <c:v>2.4013980430100001E-2</c:v>
                </c:pt>
                <c:pt idx="448">
                  <c:v>2.4038032297300001E-2</c:v>
                </c:pt>
                <c:pt idx="449">
                  <c:v>2.4062303059199999E-2</c:v>
                </c:pt>
                <c:pt idx="450">
                  <c:v>2.40784930949E-2</c:v>
                </c:pt>
                <c:pt idx="451">
                  <c:v>2.4094436022499999E-2</c:v>
                </c:pt>
                <c:pt idx="452">
                  <c:v>2.4110505751599998E-2</c:v>
                </c:pt>
                <c:pt idx="453">
                  <c:v>2.41267020289E-2</c:v>
                </c:pt>
                <c:pt idx="454">
                  <c:v>2.4143024599700001E-2</c:v>
                </c:pt>
                <c:pt idx="455">
                  <c:v>2.41595857393E-2</c:v>
                </c:pt>
                <c:pt idx="456">
                  <c:v>2.4176332414099999E-2</c:v>
                </c:pt>
                <c:pt idx="457">
                  <c:v>2.4193201526400001E-2</c:v>
                </c:pt>
                <c:pt idx="458">
                  <c:v>2.42101928204E-2</c:v>
                </c:pt>
                <c:pt idx="459">
                  <c:v>2.4227306038899998E-2</c:v>
                </c:pt>
                <c:pt idx="460">
                  <c:v>2.42445409239E-2</c:v>
                </c:pt>
                <c:pt idx="461">
                  <c:v>2.4259590600099998E-2</c:v>
                </c:pt>
                <c:pt idx="462">
                  <c:v>2.4272226703599999E-2</c:v>
                </c:pt>
                <c:pt idx="463">
                  <c:v>2.4285004260099999E-2</c:v>
                </c:pt>
                <c:pt idx="464">
                  <c:v>2.4297923046500001E-2</c:v>
                </c:pt>
                <c:pt idx="465">
                  <c:v>2.4310982837700001E-2</c:v>
                </c:pt>
                <c:pt idx="466">
                  <c:v>2.43241834065E-2</c:v>
                </c:pt>
                <c:pt idx="467">
                  <c:v>2.4337524523899999E-2</c:v>
                </c:pt>
                <c:pt idx="468">
                  <c:v>2.43510059588E-2</c:v>
                </c:pt>
                <c:pt idx="469">
                  <c:v>2.43646274783E-2</c:v>
                </c:pt>
                <c:pt idx="470">
                  <c:v>2.4378388847600001E-2</c:v>
                </c:pt>
                <c:pt idx="471">
                  <c:v>2.439228983E-2</c:v>
                </c:pt>
                <c:pt idx="472">
                  <c:v>2.4406330186999999E-2</c:v>
                </c:pt>
                <c:pt idx="473">
                  <c:v>2.44205096781E-2</c:v>
                </c:pt>
                <c:pt idx="474">
                  <c:v>2.4434828061199999E-2</c:v>
                </c:pt>
                <c:pt idx="475">
                  <c:v>2.44442282432E-2</c:v>
                </c:pt>
                <c:pt idx="476">
                  <c:v>2.4452818422300002E-2</c:v>
                </c:pt>
                <c:pt idx="477">
                  <c:v>2.44614877102E-2</c:v>
                </c:pt>
                <c:pt idx="478">
                  <c:v>2.4468348523600001E-2</c:v>
                </c:pt>
                <c:pt idx="479">
                  <c:v>2.44718913506E-2</c:v>
                </c:pt>
                <c:pt idx="480">
                  <c:v>2.4475559372200001E-2</c:v>
                </c:pt>
                <c:pt idx="481">
                  <c:v>2.4479352531999999E-2</c:v>
                </c:pt>
                <c:pt idx="482">
                  <c:v>2.44832707718E-2</c:v>
                </c:pt>
                <c:pt idx="483">
                  <c:v>2.44873140317E-2</c:v>
                </c:pt>
                <c:pt idx="484">
                  <c:v>2.4491482249699999E-2</c:v>
                </c:pt>
                <c:pt idx="485">
                  <c:v>2.44957753619E-2</c:v>
                </c:pt>
                <c:pt idx="486">
                  <c:v>2.45001933028E-2</c:v>
                </c:pt>
                <c:pt idx="487">
                  <c:v>2.45047360049E-2</c:v>
                </c:pt>
                <c:pt idx="488">
                  <c:v>2.4509403398699999E-2</c:v>
                </c:pt>
                <c:pt idx="489">
                  <c:v>2.4514195413100001E-2</c:v>
                </c:pt>
                <c:pt idx="490">
                  <c:v>2.4519111974900001E-2</c:v>
                </c:pt>
                <c:pt idx="491">
                  <c:v>2.4524153009300002E-2</c:v>
                </c:pt>
                <c:pt idx="492">
                  <c:v>2.45293184395E-2</c:v>
                </c:pt>
                <c:pt idx="493">
                  <c:v>2.4534608187000002E-2</c:v>
                </c:pt>
                <c:pt idx="494">
                  <c:v>2.45400221714E-2</c:v>
                </c:pt>
                <c:pt idx="495">
                  <c:v>2.4545560310399998E-2</c:v>
                </c:pt>
                <c:pt idx="496">
                  <c:v>2.4547126696E-2</c:v>
                </c:pt>
                <c:pt idx="497">
                  <c:v>2.4545986846100001E-2</c:v>
                </c:pt>
                <c:pt idx="498">
                  <c:v>2.4544979670700001E-2</c:v>
                </c:pt>
                <c:pt idx="499">
                  <c:v>2.45441051861E-2</c:v>
                </c:pt>
                <c:pt idx="500">
                  <c:v>2.4543363406499999E-2</c:v>
                </c:pt>
                <c:pt idx="501">
                  <c:v>2.4542754343899999E-2</c:v>
                </c:pt>
                <c:pt idx="502">
                  <c:v>2.45416219038E-2</c:v>
                </c:pt>
                <c:pt idx="503">
                  <c:v>2.4540440174600001E-2</c:v>
                </c:pt>
                <c:pt idx="504">
                  <c:v>2.45394084406E-2</c:v>
                </c:pt>
                <c:pt idx="505">
                  <c:v>2.4538526720800001E-2</c:v>
                </c:pt>
                <c:pt idx="506">
                  <c:v>2.4537795031199999E-2</c:v>
                </c:pt>
                <c:pt idx="507">
                  <c:v>2.4536669931499999E-2</c:v>
                </c:pt>
                <c:pt idx="508">
                  <c:v>2.4533521275300001E-2</c:v>
                </c:pt>
                <c:pt idx="509">
                  <c:v>2.4530525399100001E-2</c:v>
                </c:pt>
                <c:pt idx="510">
                  <c:v>2.4523495954799999E-2</c:v>
                </c:pt>
                <c:pt idx="511">
                  <c:v>2.4516597131E-2</c:v>
                </c:pt>
                <c:pt idx="512">
                  <c:v>2.4509829037999999E-2</c:v>
                </c:pt>
                <c:pt idx="513">
                  <c:v>2.4503191783900001E-2</c:v>
                </c:pt>
                <c:pt idx="514">
                  <c:v>2.4496685475300001E-2</c:v>
                </c:pt>
                <c:pt idx="515">
                  <c:v>2.44903102164E-2</c:v>
                </c:pt>
                <c:pt idx="516">
                  <c:v>2.4484066109600001E-2</c:v>
                </c:pt>
                <c:pt idx="517">
                  <c:v>2.44779532553E-2</c:v>
                </c:pt>
                <c:pt idx="518">
                  <c:v>2.4471971751899999E-2</c:v>
                </c:pt>
                <c:pt idx="519">
                  <c:v>2.4466121695600002E-2</c:v>
                </c:pt>
                <c:pt idx="520">
                  <c:v>2.4460403180899998E-2</c:v>
                </c:pt>
                <c:pt idx="521">
                  <c:v>2.4454816299900001E-2</c:v>
                </c:pt>
                <c:pt idx="522">
                  <c:v>2.4449361143E-2</c:v>
                </c:pt>
                <c:pt idx="523">
                  <c:v>2.4444037798300001E-2</c:v>
                </c:pt>
                <c:pt idx="524">
                  <c:v>2.4438846351899999E-2</c:v>
                </c:pt>
                <c:pt idx="525">
                  <c:v>2.4433786887899999E-2</c:v>
                </c:pt>
                <c:pt idx="526">
                  <c:v>2.4427465869299999E-2</c:v>
                </c:pt>
                <c:pt idx="527">
                  <c:v>2.44178823686E-2</c:v>
                </c:pt>
                <c:pt idx="528">
                  <c:v>2.4408459788099999E-2</c:v>
                </c:pt>
                <c:pt idx="529">
                  <c:v>2.43991983142E-2</c:v>
                </c:pt>
                <c:pt idx="530">
                  <c:v>2.4390098130599999E-2</c:v>
                </c:pt>
                <c:pt idx="531">
                  <c:v>2.4381159417699999E-2</c:v>
                </c:pt>
                <c:pt idx="532">
                  <c:v>2.4372382353299998E-2</c:v>
                </c:pt>
                <c:pt idx="533">
                  <c:v>2.4363767112000001E-2</c:v>
                </c:pt>
                <c:pt idx="534">
                  <c:v>2.43548647683E-2</c:v>
                </c:pt>
                <c:pt idx="535">
                  <c:v>2.43442615574E-2</c:v>
                </c:pt>
                <c:pt idx="536">
                  <c:v>2.4333859995300001E-2</c:v>
                </c:pt>
                <c:pt idx="537">
                  <c:v>2.43236603408E-2</c:v>
                </c:pt>
                <c:pt idx="538">
                  <c:v>2.4313662848E-2</c:v>
                </c:pt>
                <c:pt idx="539">
                  <c:v>2.4303867766299999E-2</c:v>
                </c:pt>
                <c:pt idx="540">
                  <c:v>2.42942753406E-2</c:v>
                </c:pt>
                <c:pt idx="541">
                  <c:v>2.42771327897E-2</c:v>
                </c:pt>
                <c:pt idx="542">
                  <c:v>2.42530591704E-2</c:v>
                </c:pt>
                <c:pt idx="543">
                  <c:v>2.4229126303999999E-2</c:v>
                </c:pt>
                <c:pt idx="544">
                  <c:v>2.4205334608199999E-2</c:v>
                </c:pt>
                <c:pt idx="545">
                  <c:v>2.4181684499499999E-2</c:v>
                </c:pt>
                <c:pt idx="546">
                  <c:v>2.41581763938E-2</c:v>
                </c:pt>
                <c:pt idx="547">
                  <c:v>2.4134810706100001E-2</c:v>
                </c:pt>
                <c:pt idx="548">
                  <c:v>2.4111587850300001E-2</c:v>
                </c:pt>
                <c:pt idx="549">
                  <c:v>2.4088508239700001E-2</c:v>
                </c:pt>
                <c:pt idx="550">
                  <c:v>2.4065572286200002E-2</c:v>
                </c:pt>
                <c:pt idx="551">
                  <c:v>2.40427804011E-2</c:v>
                </c:pt>
                <c:pt idx="552">
                  <c:v>2.4020132994399999E-2</c:v>
                </c:pt>
                <c:pt idx="553">
                  <c:v>2.39976304752E-2</c:v>
                </c:pt>
                <c:pt idx="554">
                  <c:v>2.39752732515E-2</c:v>
                </c:pt>
                <c:pt idx="555">
                  <c:v>2.3953061730099999E-2</c:v>
                </c:pt>
                <c:pt idx="556">
                  <c:v>2.3930996316699999E-2</c:v>
                </c:pt>
                <c:pt idx="557">
                  <c:v>2.3909077415799999E-2</c:v>
                </c:pt>
                <c:pt idx="558">
                  <c:v>2.3887305430700001E-2</c:v>
                </c:pt>
                <c:pt idx="559">
                  <c:v>2.3865680763599999E-2</c:v>
                </c:pt>
                <c:pt idx="560">
                  <c:v>2.3844203815199999E-2</c:v>
                </c:pt>
                <c:pt idx="561">
                  <c:v>2.3822874985099999E-2</c:v>
                </c:pt>
                <c:pt idx="562">
                  <c:v>2.38021751852E-2</c:v>
                </c:pt>
                <c:pt idx="563">
                  <c:v>2.3782049268E-2</c:v>
                </c:pt>
                <c:pt idx="564">
                  <c:v>2.3762039140799999E-2</c:v>
                </c:pt>
                <c:pt idx="565">
                  <c:v>2.3742145096299998E-2</c:v>
                </c:pt>
                <c:pt idx="566">
                  <c:v>2.37223674265E-2</c:v>
                </c:pt>
                <c:pt idx="567">
                  <c:v>2.37020665165E-2</c:v>
                </c:pt>
                <c:pt idx="568">
                  <c:v>2.3679886540699999E-2</c:v>
                </c:pt>
                <c:pt idx="569">
                  <c:v>2.3657882369900001E-2</c:v>
                </c:pt>
                <c:pt idx="570">
                  <c:v>2.3636054495199999E-2</c:v>
                </c:pt>
                <c:pt idx="571">
                  <c:v>2.3614403405400001E-2</c:v>
                </c:pt>
                <c:pt idx="572">
                  <c:v>2.3592929587299999E-2</c:v>
                </c:pt>
                <c:pt idx="573">
                  <c:v>2.3569173144700001E-2</c:v>
                </c:pt>
                <c:pt idx="574">
                  <c:v>2.3541459370999999E-2</c:v>
                </c:pt>
                <c:pt idx="575">
                  <c:v>2.3513100636400001E-2</c:v>
                </c:pt>
                <c:pt idx="576">
                  <c:v>2.3473597335199999E-2</c:v>
                </c:pt>
                <c:pt idx="577">
                  <c:v>2.3434278003199999E-2</c:v>
                </c:pt>
                <c:pt idx="578">
                  <c:v>2.3395143568000001E-2</c:v>
                </c:pt>
                <c:pt idx="579">
                  <c:v>2.3356194959100001E-2</c:v>
                </c:pt>
                <c:pt idx="580">
                  <c:v>2.3316097116900001E-2</c:v>
                </c:pt>
                <c:pt idx="581">
                  <c:v>2.3274670408499998E-2</c:v>
                </c:pt>
                <c:pt idx="582">
                  <c:v>2.3233432425199999E-2</c:v>
                </c:pt>
                <c:pt idx="583">
                  <c:v>2.3192384173599999E-2</c:v>
                </c:pt>
                <c:pt idx="584">
                  <c:v>2.3151526663000001E-2</c:v>
                </c:pt>
                <c:pt idx="585">
                  <c:v>2.31134702768E-2</c:v>
                </c:pt>
                <c:pt idx="586">
                  <c:v>2.3079475242400001E-2</c:v>
                </c:pt>
                <c:pt idx="587">
                  <c:v>2.3045673650100001E-2</c:v>
                </c:pt>
                <c:pt idx="588">
                  <c:v>2.3012066352199999E-2</c:v>
                </c:pt>
                <c:pt idx="589">
                  <c:v>2.2978654201299999E-2</c:v>
                </c:pt>
                <c:pt idx="590">
                  <c:v>2.2945438049899999E-2</c:v>
                </c:pt>
                <c:pt idx="591">
                  <c:v>2.29124187503E-2</c:v>
                </c:pt>
                <c:pt idx="592">
                  <c:v>2.2879597154800001E-2</c:v>
                </c:pt>
                <c:pt idx="593">
                  <c:v>2.2846974115600001E-2</c:v>
                </c:pt>
                <c:pt idx="594">
                  <c:v>2.2814550484299999E-2</c:v>
                </c:pt>
                <c:pt idx="595">
                  <c:v>2.2782327112400001E-2</c:v>
                </c:pt>
                <c:pt idx="596">
                  <c:v>2.2750304850799999E-2</c:v>
                </c:pt>
                <c:pt idx="597">
                  <c:v>2.2718484549800001E-2</c:v>
                </c:pt>
                <c:pt idx="598">
                  <c:v>2.2686867059400002E-2</c:v>
                </c:pt>
                <c:pt idx="599">
                  <c:v>2.2655453228599999E-2</c:v>
                </c:pt>
                <c:pt idx="600">
                  <c:v>2.26242439057E-2</c:v>
                </c:pt>
                <c:pt idx="601">
                  <c:v>2.2593239938300001E-2</c:v>
                </c:pt>
                <c:pt idx="602">
                  <c:v>2.2548618460599999E-2</c:v>
                </c:pt>
                <c:pt idx="603">
                  <c:v>2.2503639657800001E-2</c:v>
                </c:pt>
                <c:pt idx="604">
                  <c:v>2.24587876624E-2</c:v>
                </c:pt>
                <c:pt idx="605">
                  <c:v>2.2414063235599999E-2</c:v>
                </c:pt>
                <c:pt idx="606">
                  <c:v>2.2369467142499998E-2</c:v>
                </c:pt>
                <c:pt idx="607">
                  <c:v>2.23250001521E-2</c:v>
                </c:pt>
                <c:pt idx="608">
                  <c:v>2.2280663037599999E-2</c:v>
                </c:pt>
                <c:pt idx="609">
                  <c:v>2.22364565757E-2</c:v>
                </c:pt>
                <c:pt idx="610">
                  <c:v>2.2192381547200001E-2</c:v>
                </c:pt>
                <c:pt idx="611">
                  <c:v>2.2148438736699999E-2</c:v>
                </c:pt>
                <c:pt idx="612">
                  <c:v>2.2104628932800002E-2</c:v>
                </c:pt>
                <c:pt idx="613">
                  <c:v>2.2054214025400001E-2</c:v>
                </c:pt>
                <c:pt idx="614">
                  <c:v>2.2004368847400001E-2</c:v>
                </c:pt>
                <c:pt idx="615">
                  <c:v>2.19549650474E-2</c:v>
                </c:pt>
                <c:pt idx="616">
                  <c:v>2.1905919344500001E-2</c:v>
                </c:pt>
                <c:pt idx="617">
                  <c:v>2.1857234149299999E-2</c:v>
                </c:pt>
                <c:pt idx="618">
                  <c:v>2.1808911876200002E-2</c:v>
                </c:pt>
                <c:pt idx="619">
                  <c:v>2.17609549429E-2</c:v>
                </c:pt>
                <c:pt idx="620">
                  <c:v>2.1713365770099999E-2</c:v>
                </c:pt>
                <c:pt idx="621">
                  <c:v>2.1666146781100001E-2</c:v>
                </c:pt>
                <c:pt idx="622">
                  <c:v>2.1599797444999999E-2</c:v>
                </c:pt>
                <c:pt idx="623">
                  <c:v>2.1529549450100001E-2</c:v>
                </c:pt>
                <c:pt idx="624">
                  <c:v>2.14595946448E-2</c:v>
                </c:pt>
                <c:pt idx="625">
                  <c:v>2.13899359057E-2</c:v>
                </c:pt>
                <c:pt idx="626">
                  <c:v>2.1320576134699998E-2</c:v>
                </c:pt>
                <c:pt idx="627">
                  <c:v>2.1251518259199999E-2</c:v>
                </c:pt>
                <c:pt idx="628">
                  <c:v>2.1182765231699999E-2</c:v>
                </c:pt>
                <c:pt idx="629">
                  <c:v>2.1114320030300001E-2</c:v>
                </c:pt>
                <c:pt idx="630">
                  <c:v>2.10461856582E-2</c:v>
                </c:pt>
                <c:pt idx="631">
                  <c:v>2.0978009869299999E-2</c:v>
                </c:pt>
                <c:pt idx="632">
                  <c:v>2.09072949198E-2</c:v>
                </c:pt>
                <c:pt idx="633">
                  <c:v>2.0836818614E-2</c:v>
                </c:pt>
                <c:pt idx="634">
                  <c:v>2.07665833818E-2</c:v>
                </c:pt>
                <c:pt idx="635">
                  <c:v>2.0699201912799999E-2</c:v>
                </c:pt>
                <c:pt idx="636">
                  <c:v>2.06425449562E-2</c:v>
                </c:pt>
                <c:pt idx="637">
                  <c:v>2.0586015072099999E-2</c:v>
                </c:pt>
                <c:pt idx="638">
                  <c:v>2.05296133102E-2</c:v>
                </c:pt>
                <c:pt idx="639">
                  <c:v>2.0473340729399998E-2</c:v>
                </c:pt>
                <c:pt idx="640">
                  <c:v>2.0417198397799999E-2</c:v>
                </c:pt>
                <c:pt idx="641">
                  <c:v>2.03568136814E-2</c:v>
                </c:pt>
                <c:pt idx="642">
                  <c:v>2.0264011231099999E-2</c:v>
                </c:pt>
                <c:pt idx="643">
                  <c:v>2.0171447760399999E-2</c:v>
                </c:pt>
                <c:pt idx="644">
                  <c:v>2.0079126574399999E-2</c:v>
                </c:pt>
                <c:pt idx="645">
                  <c:v>1.9987282770599999E-2</c:v>
                </c:pt>
                <c:pt idx="646">
                  <c:v>1.9908414809900001E-2</c:v>
                </c:pt>
                <c:pt idx="647">
                  <c:v>1.9829858910300001E-2</c:v>
                </c:pt>
                <c:pt idx="648">
                  <c:v>1.9754161928399998E-2</c:v>
                </c:pt>
                <c:pt idx="649">
                  <c:v>1.96789352222E-2</c:v>
                </c:pt>
                <c:pt idx="650">
                  <c:v>1.9604107069499999E-2</c:v>
                </c:pt>
                <c:pt idx="651">
                  <c:v>1.9529682051499998E-2</c:v>
                </c:pt>
                <c:pt idx="652">
                  <c:v>1.9455664794600001E-2</c:v>
                </c:pt>
                <c:pt idx="653">
                  <c:v>1.93820599703E-2</c:v>
                </c:pt>
                <c:pt idx="654">
                  <c:v>1.9308872295300001E-2</c:v>
                </c:pt>
                <c:pt idx="655">
                  <c:v>1.9236106530800001E-2</c:v>
                </c:pt>
                <c:pt idx="656">
                  <c:v>1.9163767482999999E-2</c:v>
                </c:pt>
                <c:pt idx="657">
                  <c:v>1.9091860002199999E-2</c:v>
                </c:pt>
                <c:pt idx="658">
                  <c:v>1.90203889833E-2</c:v>
                </c:pt>
                <c:pt idx="659">
                  <c:v>1.8949359364800002E-2</c:v>
                </c:pt>
                <c:pt idx="660">
                  <c:v>1.8878776128799998E-2</c:v>
                </c:pt>
                <c:pt idx="661">
                  <c:v>1.8808644300799999E-2</c:v>
                </c:pt>
                <c:pt idx="662">
                  <c:v>1.8737123493799999E-2</c:v>
                </c:pt>
                <c:pt idx="663">
                  <c:v>1.86261421557E-2</c:v>
                </c:pt>
                <c:pt idx="664">
                  <c:v>1.8515399855399999E-2</c:v>
                </c:pt>
                <c:pt idx="665">
                  <c:v>1.84049009077E-2</c:v>
                </c:pt>
                <c:pt idx="666">
                  <c:v>1.8294649722300001E-2</c:v>
                </c:pt>
                <c:pt idx="667">
                  <c:v>1.81846508055E-2</c:v>
                </c:pt>
                <c:pt idx="668">
                  <c:v>1.8074908763000001E-2</c:v>
                </c:pt>
                <c:pt idx="669">
                  <c:v>1.7966979257700001E-2</c:v>
                </c:pt>
                <c:pt idx="670">
                  <c:v>1.7859712144199999E-2</c:v>
                </c:pt>
                <c:pt idx="671">
                  <c:v>1.77527040672E-2</c:v>
                </c:pt>
                <c:pt idx="672">
                  <c:v>1.7645959739299999E-2</c:v>
                </c:pt>
                <c:pt idx="673">
                  <c:v>1.7539483975900001E-2</c:v>
                </c:pt>
                <c:pt idx="674">
                  <c:v>1.74332816979E-2</c:v>
                </c:pt>
                <c:pt idx="675">
                  <c:v>1.73273579341E-2</c:v>
                </c:pt>
                <c:pt idx="676">
                  <c:v>1.7221717823499998E-2</c:v>
                </c:pt>
                <c:pt idx="677">
                  <c:v>1.7116366618099999E-2</c:v>
                </c:pt>
                <c:pt idx="678">
                  <c:v>1.7011407277900001E-2</c:v>
                </c:pt>
                <c:pt idx="679">
                  <c:v>1.6904053689300001E-2</c:v>
                </c:pt>
                <c:pt idx="680">
                  <c:v>1.6792771406399998E-2</c:v>
                </c:pt>
                <c:pt idx="681">
                  <c:v>1.6682421104299999E-2</c:v>
                </c:pt>
                <c:pt idx="682">
                  <c:v>1.6579950681800001E-2</c:v>
                </c:pt>
                <c:pt idx="683">
                  <c:v>1.6451365923600001E-2</c:v>
                </c:pt>
                <c:pt idx="684">
                  <c:v>1.6325979519499999E-2</c:v>
                </c:pt>
                <c:pt idx="685">
                  <c:v>1.6207579771399999E-2</c:v>
                </c:pt>
                <c:pt idx="686">
                  <c:v>1.60897159286E-2</c:v>
                </c:pt>
                <c:pt idx="687">
                  <c:v>1.59723998548E-2</c:v>
                </c:pt>
                <c:pt idx="688">
                  <c:v>1.5855643709E-2</c:v>
                </c:pt>
                <c:pt idx="689">
                  <c:v>1.5739459951700001E-2</c:v>
                </c:pt>
                <c:pt idx="690">
                  <c:v>1.5623861352400001E-2</c:v>
                </c:pt>
                <c:pt idx="691">
                  <c:v>1.5508860995800001E-2</c:v>
                </c:pt>
                <c:pt idx="692">
                  <c:v>1.53944722891E-2</c:v>
                </c:pt>
                <c:pt idx="693">
                  <c:v>1.52807089683E-2</c:v>
                </c:pt>
                <c:pt idx="694">
                  <c:v>1.51675851055E-2</c:v>
                </c:pt>
                <c:pt idx="695">
                  <c:v>1.50551151152E-2</c:v>
                </c:pt>
                <c:pt idx="696">
                  <c:v>1.49433137615E-2</c:v>
                </c:pt>
                <c:pt idx="697">
                  <c:v>1.4832196164399999E-2</c:v>
                </c:pt>
                <c:pt idx="698">
                  <c:v>1.47217778066E-2</c:v>
                </c:pt>
                <c:pt idx="699">
                  <c:v>1.4612074539800001E-2</c:v>
                </c:pt>
                <c:pt idx="700">
                  <c:v>1.4503102591200001E-2</c:v>
                </c:pt>
                <c:pt idx="701">
                  <c:v>1.43942965377E-2</c:v>
                </c:pt>
                <c:pt idx="702">
                  <c:v>1.42804917116E-2</c:v>
                </c:pt>
                <c:pt idx="703">
                  <c:v>1.41678363E-2</c:v>
                </c:pt>
                <c:pt idx="704">
                  <c:v>1.4056357939300001E-2</c:v>
                </c:pt>
                <c:pt idx="705">
                  <c:v>1.39460848556E-2</c:v>
                </c:pt>
                <c:pt idx="706">
                  <c:v>1.38109691855E-2</c:v>
                </c:pt>
                <c:pt idx="707">
                  <c:v>1.3667326796999999E-2</c:v>
                </c:pt>
                <c:pt idx="708">
                  <c:v>1.35247291469E-2</c:v>
                </c:pt>
                <c:pt idx="709">
                  <c:v>1.338320963E-2</c:v>
                </c:pt>
                <c:pt idx="710">
                  <c:v>1.3242802810999999E-2</c:v>
                </c:pt>
                <c:pt idx="711">
                  <c:v>1.3103544458100001E-2</c:v>
                </c:pt>
                <c:pt idx="712">
                  <c:v>1.29654715775E-2</c:v>
                </c:pt>
                <c:pt idx="713">
                  <c:v>1.28286224465E-2</c:v>
                </c:pt>
                <c:pt idx="714">
                  <c:v>1.2693036646400001E-2</c:v>
                </c:pt>
                <c:pt idx="715">
                  <c:v>1.2558638032899999E-2</c:v>
                </c:pt>
                <c:pt idx="716">
                  <c:v>1.24252225702E-2</c:v>
                </c:pt>
                <c:pt idx="717">
                  <c:v>1.2293029360999999E-2</c:v>
                </c:pt>
                <c:pt idx="718">
                  <c:v>1.21620982605E-2</c:v>
                </c:pt>
                <c:pt idx="719">
                  <c:v>1.20324704695E-2</c:v>
                </c:pt>
                <c:pt idx="720">
                  <c:v>1.19041885643E-2</c:v>
                </c:pt>
                <c:pt idx="721">
                  <c:v>1.17772965245E-2</c:v>
                </c:pt>
                <c:pt idx="722">
                  <c:v>1.16518397583E-2</c:v>
                </c:pt>
                <c:pt idx="723">
                  <c:v>1.1527865125599999E-2</c:v>
                </c:pt>
                <c:pt idx="724">
                  <c:v>1.1405420958E-2</c:v>
                </c:pt>
                <c:pt idx="725">
                  <c:v>1.1265122445099999E-2</c:v>
                </c:pt>
                <c:pt idx="726">
                  <c:v>1.1095834238799999E-2</c:v>
                </c:pt>
                <c:pt idx="727">
                  <c:v>1.09275054122E-2</c:v>
                </c:pt>
                <c:pt idx="728">
                  <c:v>1.0752675243900001E-2</c:v>
                </c:pt>
                <c:pt idx="729">
                  <c:v>1.05788523015E-2</c:v>
                </c:pt>
                <c:pt idx="730">
                  <c:v>1.0407945512E-2</c:v>
                </c:pt>
                <c:pt idx="731">
                  <c:v>1.0243642962300001E-2</c:v>
                </c:pt>
                <c:pt idx="732">
                  <c:v>1.00833165345E-2</c:v>
                </c:pt>
                <c:pt idx="733">
                  <c:v>9.9260534361599994E-3</c:v>
                </c:pt>
                <c:pt idx="734">
                  <c:v>9.7720015651300007E-3</c:v>
                </c:pt>
                <c:pt idx="735">
                  <c:v>9.6213151724800008E-3</c:v>
                </c:pt>
                <c:pt idx="736">
                  <c:v>9.4741548433299998E-3</c:v>
                </c:pt>
                <c:pt idx="737">
                  <c:v>9.3306874146900001E-3</c:v>
                </c:pt>
                <c:pt idx="738">
                  <c:v>9.1910858201600006E-3</c:v>
                </c:pt>
                <c:pt idx="739">
                  <c:v>9.0613462853800005E-3</c:v>
                </c:pt>
                <c:pt idx="740">
                  <c:v>8.9495696599199998E-3</c:v>
                </c:pt>
                <c:pt idx="741">
                  <c:v>8.8429156084899995E-3</c:v>
                </c:pt>
                <c:pt idx="742">
                  <c:v>8.7415716314199997E-3</c:v>
                </c:pt>
                <c:pt idx="743">
                  <c:v>8.6457244625500005E-3</c:v>
                </c:pt>
                <c:pt idx="744">
                  <c:v>8.5555588446700002E-3</c:v>
                </c:pt>
                <c:pt idx="745">
                  <c:v>8.4712561980999999E-3</c:v>
                </c:pt>
                <c:pt idx="746">
                  <c:v>8.3853453137000006E-3</c:v>
                </c:pt>
                <c:pt idx="747">
                  <c:v>8.30528194014E-3</c:v>
                </c:pt>
                <c:pt idx="748">
                  <c:v>8.2319550078999992E-3</c:v>
                </c:pt>
                <c:pt idx="749">
                  <c:v>8.1655459995400009E-3</c:v>
                </c:pt>
                <c:pt idx="750">
                  <c:v>8.1062249389600004E-3</c:v>
                </c:pt>
                <c:pt idx="751">
                  <c:v>8.0541484418300002E-3</c:v>
                </c:pt>
                <c:pt idx="752">
                  <c:v>8.0094578191500006E-3</c:v>
                </c:pt>
                <c:pt idx="753">
                  <c:v>7.9722772820699991E-3</c:v>
                </c:pt>
                <c:pt idx="754">
                  <c:v>7.9302567243199999E-3</c:v>
                </c:pt>
                <c:pt idx="755">
                  <c:v>7.8953242298599995E-3</c:v>
                </c:pt>
                <c:pt idx="756">
                  <c:v>7.8700715493000006E-3</c:v>
                </c:pt>
                <c:pt idx="757">
                  <c:v>7.8545920456199996E-3</c:v>
                </c:pt>
                <c:pt idx="758">
                  <c:v>7.8489435423399999E-3</c:v>
                </c:pt>
                <c:pt idx="759">
                  <c:v>7.8531472527900003E-3</c:v>
                </c:pt>
                <c:pt idx="760">
                  <c:v>7.8671873838499998E-3</c:v>
                </c:pt>
                <c:pt idx="761">
                  <c:v>7.8910114311700006E-3</c:v>
                </c:pt>
                <c:pt idx="762">
                  <c:v>7.9140185039800002E-3</c:v>
                </c:pt>
                <c:pt idx="763">
                  <c:v>7.9444162130000006E-3</c:v>
                </c:pt>
                <c:pt idx="764">
                  <c:v>7.9843400475899991E-3</c:v>
                </c:pt>
                <c:pt idx="765">
                  <c:v>8.03364798656E-3</c:v>
                </c:pt>
                <c:pt idx="766">
                  <c:v>8.0634799033099998E-3</c:v>
                </c:pt>
                <c:pt idx="767">
                  <c:v>8.0579564598199996E-3</c:v>
                </c:pt>
                <c:pt idx="768">
                  <c:v>8.0639308405100005E-3</c:v>
                </c:pt>
                <c:pt idx="769">
                  <c:v>8.0813775451500005E-3</c:v>
                </c:pt>
                <c:pt idx="770">
                  <c:v>8.1102225363200008E-3</c:v>
                </c:pt>
                <c:pt idx="771">
                  <c:v>8.1546118513600007E-3</c:v>
                </c:pt>
                <c:pt idx="772">
                  <c:v>8.2892096891100005E-3</c:v>
                </c:pt>
                <c:pt idx="773">
                  <c:v>8.4245437695300001E-3</c:v>
                </c:pt>
                <c:pt idx="774">
                  <c:v>8.5628013966700008E-3</c:v>
                </c:pt>
                <c:pt idx="775">
                  <c:v>8.7105165761200004E-3</c:v>
                </c:pt>
                <c:pt idx="776">
                  <c:v>8.8672166725000008E-3</c:v>
                </c:pt>
                <c:pt idx="777">
                  <c:v>9.0324340706800007E-3</c:v>
                </c:pt>
                <c:pt idx="778">
                  <c:v>9.2057101950700007E-3</c:v>
                </c:pt>
                <c:pt idx="779">
                  <c:v>9.38600709626E-3</c:v>
                </c:pt>
                <c:pt idx="780">
                  <c:v>9.5722048642700001E-3</c:v>
                </c:pt>
                <c:pt idx="781">
                  <c:v>9.7653014492299992E-3</c:v>
                </c:pt>
                <c:pt idx="782">
                  <c:v>9.9648958099799994E-3</c:v>
                </c:pt>
                <c:pt idx="783">
                  <c:v>1.0170605404400001E-2</c:v>
                </c:pt>
                <c:pt idx="784">
                  <c:v>1.03820667383E-2</c:v>
                </c:pt>
                <c:pt idx="785">
                  <c:v>1.0598935555200001E-2</c:v>
                </c:pt>
                <c:pt idx="786">
                  <c:v>1.0820886734700001E-2</c:v>
                </c:pt>
                <c:pt idx="787">
                  <c:v>1.10476139608E-2</c:v>
                </c:pt>
                <c:pt idx="788">
                  <c:v>1.12805353747E-2</c:v>
                </c:pt>
                <c:pt idx="789">
                  <c:v>1.1522851501000001E-2</c:v>
                </c:pt>
                <c:pt idx="790">
                  <c:v>1.17730614713E-2</c:v>
                </c:pt>
                <c:pt idx="791">
                  <c:v>1.2030672774799999E-2</c:v>
                </c:pt>
                <c:pt idx="792">
                  <c:v>1.22952201989E-2</c:v>
                </c:pt>
                <c:pt idx="793">
                  <c:v>1.2566265689500001E-2</c:v>
                </c:pt>
                <c:pt idx="794">
                  <c:v>1.28433978502E-2</c:v>
                </c:pt>
                <c:pt idx="795">
                  <c:v>1.3126231165499999E-2</c:v>
                </c:pt>
                <c:pt idx="796">
                  <c:v>1.3414405026E-2</c:v>
                </c:pt>
                <c:pt idx="797">
                  <c:v>1.37075826135E-2</c:v>
                </c:pt>
                <c:pt idx="798">
                  <c:v>1.40593648693E-2</c:v>
                </c:pt>
                <c:pt idx="799">
                  <c:v>1.4453053790299999E-2</c:v>
                </c:pt>
                <c:pt idx="800">
                  <c:v>1.48489596193E-2</c:v>
                </c:pt>
                <c:pt idx="801">
                  <c:v>1.52469096628E-2</c:v>
                </c:pt>
                <c:pt idx="802">
                  <c:v>1.5646747947500001E-2</c:v>
                </c:pt>
                <c:pt idx="803">
                  <c:v>1.6047470591699999E-2</c:v>
                </c:pt>
                <c:pt idx="804">
                  <c:v>1.6410741932100001E-2</c:v>
                </c:pt>
                <c:pt idx="805">
                  <c:v>1.6775871768000002E-2</c:v>
                </c:pt>
                <c:pt idx="806">
                  <c:v>1.7141328171E-2</c:v>
                </c:pt>
                <c:pt idx="807">
                  <c:v>1.75093337805E-2</c:v>
                </c:pt>
                <c:pt idx="808">
                  <c:v>1.7879731191799999E-2</c:v>
                </c:pt>
                <c:pt idx="809">
                  <c:v>1.8252374794299999E-2</c:v>
                </c:pt>
                <c:pt idx="810">
                  <c:v>1.8627129780300001E-2</c:v>
                </c:pt>
                <c:pt idx="811">
                  <c:v>1.9003871241299999E-2</c:v>
                </c:pt>
                <c:pt idx="812">
                  <c:v>1.9382542686099999E-2</c:v>
                </c:pt>
                <c:pt idx="813">
                  <c:v>1.9779180281600001E-2</c:v>
                </c:pt>
                <c:pt idx="814">
                  <c:v>2.01771863297E-2</c:v>
                </c:pt>
                <c:pt idx="815">
                  <c:v>2.0579692941999999E-2</c:v>
                </c:pt>
                <c:pt idx="816">
                  <c:v>2.10142868003E-2</c:v>
                </c:pt>
                <c:pt idx="817">
                  <c:v>2.14495999861E-2</c:v>
                </c:pt>
                <c:pt idx="818">
                  <c:v>2.1885589576300001E-2</c:v>
                </c:pt>
                <c:pt idx="819">
                  <c:v>2.2323236404699999E-2</c:v>
                </c:pt>
                <c:pt idx="820">
                  <c:v>2.2771795474499999E-2</c:v>
                </c:pt>
                <c:pt idx="821">
                  <c:v>2.3221528540400001E-2</c:v>
                </c:pt>
                <c:pt idx="822">
                  <c:v>2.36723686909E-2</c:v>
                </c:pt>
                <c:pt idx="823">
                  <c:v>2.41242538577E-2</c:v>
                </c:pt>
                <c:pt idx="824">
                  <c:v>2.4577126398500002E-2</c:v>
                </c:pt>
                <c:pt idx="825">
                  <c:v>2.5030932721200001E-2</c:v>
                </c:pt>
                <c:pt idx="826">
                  <c:v>2.5485622944099999E-2</c:v>
                </c:pt>
                <c:pt idx="827">
                  <c:v>2.5941150588700002E-2</c:v>
                </c:pt>
                <c:pt idx="828">
                  <c:v>2.6397472302299999E-2</c:v>
                </c:pt>
                <c:pt idx="829">
                  <c:v>2.68545476056E-2</c:v>
                </c:pt>
                <c:pt idx="830">
                  <c:v>2.7312338664399999E-2</c:v>
                </c:pt>
                <c:pt idx="831">
                  <c:v>2.7770810081800001E-2</c:v>
                </c:pt>
                <c:pt idx="832">
                  <c:v>2.8229928709700002E-2</c:v>
                </c:pt>
                <c:pt idx="833">
                  <c:v>2.8683267603199999E-2</c:v>
                </c:pt>
                <c:pt idx="834">
                  <c:v>2.9137408241500001E-2</c:v>
                </c:pt>
                <c:pt idx="835">
                  <c:v>2.9603272763399999E-2</c:v>
                </c:pt>
                <c:pt idx="836">
                  <c:v>3.0070232507999999E-2</c:v>
                </c:pt>
                <c:pt idx="837">
                  <c:v>3.0538237234499999E-2</c:v>
                </c:pt>
                <c:pt idx="838">
                  <c:v>3.1066790647099999E-2</c:v>
                </c:pt>
                <c:pt idx="839">
                  <c:v>3.1609669937199998E-2</c:v>
                </c:pt>
                <c:pt idx="840">
                  <c:v>3.2100134903899999E-2</c:v>
                </c:pt>
                <c:pt idx="841">
                  <c:v>3.2585517092799998E-2</c:v>
                </c:pt>
                <c:pt idx="842">
                  <c:v>3.3071845421899997E-2</c:v>
                </c:pt>
                <c:pt idx="843">
                  <c:v>3.3573768407E-2</c:v>
                </c:pt>
                <c:pt idx="844">
                  <c:v>3.4097184247399999E-2</c:v>
                </c:pt>
                <c:pt idx="845">
                  <c:v>3.4621054179999999E-2</c:v>
                </c:pt>
                <c:pt idx="846">
                  <c:v>3.5145375850900003E-2</c:v>
                </c:pt>
                <c:pt idx="847">
                  <c:v>3.5672007130200002E-2</c:v>
                </c:pt>
                <c:pt idx="848">
                  <c:v>3.6198987819099998E-2</c:v>
                </c:pt>
                <c:pt idx="849">
                  <c:v>3.6726302876800003E-2</c:v>
                </c:pt>
                <c:pt idx="850">
                  <c:v>3.7253938104800002E-2</c:v>
                </c:pt>
                <c:pt idx="851">
                  <c:v>3.7781880089199998E-2</c:v>
                </c:pt>
                <c:pt idx="852">
                  <c:v>3.8310116147900003E-2</c:v>
                </c:pt>
                <c:pt idx="853">
                  <c:v>3.8838634282200003E-2</c:v>
                </c:pt>
                <c:pt idx="854">
                  <c:v>3.9367423131099998E-2</c:v>
                </c:pt>
                <c:pt idx="855">
                  <c:v>3.9896471930499999E-2</c:v>
                </c:pt>
                <c:pt idx="856">
                  <c:v>4.0425770474599998E-2</c:v>
                </c:pt>
                <c:pt idx="857">
                  <c:v>4.0955309080299998E-2</c:v>
                </c:pt>
                <c:pt idx="858">
                  <c:v>4.1569874561600002E-2</c:v>
                </c:pt>
                <c:pt idx="859">
                  <c:v>4.21968435354E-2</c:v>
                </c:pt>
                <c:pt idx="860">
                  <c:v>4.2824790952200001E-2</c:v>
                </c:pt>
                <c:pt idx="861">
                  <c:v>4.3443451733299998E-2</c:v>
                </c:pt>
                <c:pt idx="862">
                  <c:v>4.4023239806600001E-2</c:v>
                </c:pt>
                <c:pt idx="863">
                  <c:v>4.4603632444099997E-2</c:v>
                </c:pt>
                <c:pt idx="864">
                  <c:v>4.5184606349199997E-2</c:v>
                </c:pt>
                <c:pt idx="865">
                  <c:v>4.5766139385200001E-2</c:v>
                </c:pt>
                <c:pt idx="866">
                  <c:v>4.6348210506E-2</c:v>
                </c:pt>
                <c:pt idx="867">
                  <c:v>4.6930799690199997E-2</c:v>
                </c:pt>
                <c:pt idx="868">
                  <c:v>4.7513887881399999E-2</c:v>
                </c:pt>
                <c:pt idx="869">
                  <c:v>4.8098200098399997E-2</c:v>
                </c:pt>
                <c:pt idx="870">
                  <c:v>4.8690847683500002E-2</c:v>
                </c:pt>
                <c:pt idx="871">
                  <c:v>4.9305333423499999E-2</c:v>
                </c:pt>
                <c:pt idx="872">
                  <c:v>4.9960150526899998E-2</c:v>
                </c:pt>
                <c:pt idx="873">
                  <c:v>5.0615021097400001E-2</c:v>
                </c:pt>
                <c:pt idx="874">
                  <c:v>5.1269943086199997E-2</c:v>
                </c:pt>
                <c:pt idx="875">
                  <c:v>5.1924914547699999E-2</c:v>
                </c:pt>
                <c:pt idx="876">
                  <c:v>5.2579933633000002E-2</c:v>
                </c:pt>
                <c:pt idx="877">
                  <c:v>5.3234998584399999E-2</c:v>
                </c:pt>
                <c:pt idx="878">
                  <c:v>5.3890107729100002E-2</c:v>
                </c:pt>
                <c:pt idx="879">
                  <c:v>5.4545259474799997E-2</c:v>
                </c:pt>
                <c:pt idx="880">
                  <c:v>5.5200452304699998E-2</c:v>
                </c:pt>
                <c:pt idx="881">
                  <c:v>5.5855684773E-2</c:v>
                </c:pt>
                <c:pt idx="882">
                  <c:v>5.6514975821900001E-2</c:v>
                </c:pt>
                <c:pt idx="883">
                  <c:v>5.7105330472199997E-2</c:v>
                </c:pt>
                <c:pt idx="884">
                  <c:v>5.7699577711400003E-2</c:v>
                </c:pt>
                <c:pt idx="885">
                  <c:v>5.8247700011399998E-2</c:v>
                </c:pt>
                <c:pt idx="886">
                  <c:v>5.87928883258E-2</c:v>
                </c:pt>
                <c:pt idx="887">
                  <c:v>5.9338301517499997E-2</c:v>
                </c:pt>
                <c:pt idx="888">
                  <c:v>5.9888183265300002E-2</c:v>
                </c:pt>
                <c:pt idx="889">
                  <c:v>6.0464419248700003E-2</c:v>
                </c:pt>
                <c:pt idx="890">
                  <c:v>6.1040899128299998E-2</c:v>
                </c:pt>
                <c:pt idx="891">
                  <c:v>6.16176160588E-2</c:v>
                </c:pt>
                <c:pt idx="892">
                  <c:v>6.2194563445699999E-2</c:v>
                </c:pt>
                <c:pt idx="893">
                  <c:v>6.2771734934600004E-2</c:v>
                </c:pt>
                <c:pt idx="894">
                  <c:v>6.3349124399999998E-2</c:v>
                </c:pt>
                <c:pt idx="895">
                  <c:v>6.3926725935699993E-2</c:v>
                </c:pt>
                <c:pt idx="896">
                  <c:v>6.4504533844699993E-2</c:v>
                </c:pt>
                <c:pt idx="897">
                  <c:v>6.5082542630500007E-2</c:v>
                </c:pt>
                <c:pt idx="898">
                  <c:v>6.56607469882E-2</c:v>
                </c:pt>
                <c:pt idx="899">
                  <c:v>6.6239141796100007E-2</c:v>
                </c:pt>
                <c:pt idx="900">
                  <c:v>6.6923246672999995E-2</c:v>
                </c:pt>
                <c:pt idx="901">
                  <c:v>6.7638682926099994E-2</c:v>
                </c:pt>
                <c:pt idx="902">
                  <c:v>6.8317545084499998E-2</c:v>
                </c:pt>
                <c:pt idx="903">
                  <c:v>6.8936450009599998E-2</c:v>
                </c:pt>
                <c:pt idx="904">
                  <c:v>6.9555693924999995E-2</c:v>
                </c:pt>
                <c:pt idx="905">
                  <c:v>7.0224459508099996E-2</c:v>
                </c:pt>
                <c:pt idx="906">
                  <c:v>7.0917824830400003E-2</c:v>
                </c:pt>
                <c:pt idx="907">
                  <c:v>7.1611652013599994E-2</c:v>
                </c:pt>
                <c:pt idx="908">
                  <c:v>7.2305927762200004E-2</c:v>
                </c:pt>
                <c:pt idx="909">
                  <c:v>7.3000639277699994E-2</c:v>
                </c:pt>
                <c:pt idx="910">
                  <c:v>7.3695774236599995E-2</c:v>
                </c:pt>
                <c:pt idx="911">
                  <c:v>7.4340988313699993E-2</c:v>
                </c:pt>
                <c:pt idx="912">
                  <c:v>7.4873317404700004E-2</c:v>
                </c:pt>
                <c:pt idx="913">
                  <c:v>7.5405671229099996E-2</c:v>
                </c:pt>
                <c:pt idx="914">
                  <c:v>7.59380492666E-2</c:v>
                </c:pt>
                <c:pt idx="915">
                  <c:v>7.6470451011599994E-2</c:v>
                </c:pt>
                <c:pt idx="916">
                  <c:v>7.7002875972400006E-2</c:v>
                </c:pt>
                <c:pt idx="917">
                  <c:v>7.7535323670500006E-2</c:v>
                </c:pt>
                <c:pt idx="918">
                  <c:v>7.8061138513099995E-2</c:v>
                </c:pt>
                <c:pt idx="919">
                  <c:v>7.8576339534099995E-2</c:v>
                </c:pt>
                <c:pt idx="920">
                  <c:v>7.9091653549899998E-2</c:v>
                </c:pt>
                <c:pt idx="921">
                  <c:v>7.9607078366300002E-2</c:v>
                </c:pt>
                <c:pt idx="922">
                  <c:v>8.0122611844800004E-2</c:v>
                </c:pt>
                <c:pt idx="923">
                  <c:v>8.0638251901400004E-2</c:v>
                </c:pt>
                <c:pt idx="924">
                  <c:v>8.1153616205000001E-2</c:v>
                </c:pt>
                <c:pt idx="925">
                  <c:v>8.1668333778700003E-2</c:v>
                </c:pt>
                <c:pt idx="926">
                  <c:v>8.2183431856200001E-2</c:v>
                </c:pt>
                <c:pt idx="927">
                  <c:v>8.2698903327500004E-2</c:v>
                </c:pt>
                <c:pt idx="928">
                  <c:v>8.3214741253800004E-2</c:v>
                </c:pt>
                <c:pt idx="929">
                  <c:v>8.3646293088099996E-2</c:v>
                </c:pt>
                <c:pt idx="930">
                  <c:v>8.4053304440800003E-2</c:v>
                </c:pt>
                <c:pt idx="931">
                  <c:v>8.4460346352199997E-2</c:v>
                </c:pt>
                <c:pt idx="932">
                  <c:v>8.4867418382699997E-2</c:v>
                </c:pt>
                <c:pt idx="933">
                  <c:v>8.5274520101000006E-2</c:v>
                </c:pt>
                <c:pt idx="934">
                  <c:v>8.5681651083800006E-2</c:v>
                </c:pt>
                <c:pt idx="935">
                  <c:v>8.6088810916E-2</c:v>
                </c:pt>
                <c:pt idx="936">
                  <c:v>8.6495999190199999E-2</c:v>
                </c:pt>
                <c:pt idx="937">
                  <c:v>8.6913688337500003E-2</c:v>
                </c:pt>
                <c:pt idx="938">
                  <c:v>8.7343528148300001E-2</c:v>
                </c:pt>
                <c:pt idx="939">
                  <c:v>8.7773416914399993E-2</c:v>
                </c:pt>
                <c:pt idx="940">
                  <c:v>8.8203353919900002E-2</c:v>
                </c:pt>
                <c:pt idx="941">
                  <c:v>8.8610713161100002E-2</c:v>
                </c:pt>
                <c:pt idx="942">
                  <c:v>8.8954177326600006E-2</c:v>
                </c:pt>
                <c:pt idx="943">
                  <c:v>8.9298152018700006E-2</c:v>
                </c:pt>
                <c:pt idx="944">
                  <c:v>8.9642631360599995E-2</c:v>
                </c:pt>
                <c:pt idx="945">
                  <c:v>9.0018967526200006E-2</c:v>
                </c:pt>
                <c:pt idx="946">
                  <c:v>9.0305681207299995E-2</c:v>
                </c:pt>
                <c:pt idx="947">
                  <c:v>9.0547450272800006E-2</c:v>
                </c:pt>
                <c:pt idx="948">
                  <c:v>9.0791468888300003E-2</c:v>
                </c:pt>
                <c:pt idx="949">
                  <c:v>9.1035487574600005E-2</c:v>
                </c:pt>
                <c:pt idx="950">
                  <c:v>9.1279506330899998E-2</c:v>
                </c:pt>
                <c:pt idx="951">
                  <c:v>9.1523525156799998E-2</c:v>
                </c:pt>
                <c:pt idx="952">
                  <c:v>9.1767544051699998E-2</c:v>
                </c:pt>
                <c:pt idx="953">
                  <c:v>9.2011563015000006E-2</c:v>
                </c:pt>
                <c:pt idx="954">
                  <c:v>9.2255582046200005E-2</c:v>
                </c:pt>
                <c:pt idx="955">
                  <c:v>9.2499601144800006E-2</c:v>
                </c:pt>
                <c:pt idx="956">
                  <c:v>9.2743620310200003E-2</c:v>
                </c:pt>
                <c:pt idx="957">
                  <c:v>9.2987639541899994E-2</c:v>
                </c:pt>
                <c:pt idx="958">
                  <c:v>9.3231658839400003E-2</c:v>
                </c:pt>
                <c:pt idx="959">
                  <c:v>9.3475678202099996E-2</c:v>
                </c:pt>
                <c:pt idx="960">
                  <c:v>9.3485510903800001E-2</c:v>
                </c:pt>
                <c:pt idx="961">
                  <c:v>9.3432790303299998E-2</c:v>
                </c:pt>
                <c:pt idx="962">
                  <c:v>9.3380638210400005E-2</c:v>
                </c:pt>
                <c:pt idx="963">
                  <c:v>9.3376382163200003E-2</c:v>
                </c:pt>
                <c:pt idx="964">
                  <c:v>9.3389782758000001E-2</c:v>
                </c:pt>
                <c:pt idx="965">
                  <c:v>9.3403603364399998E-2</c:v>
                </c:pt>
                <c:pt idx="966">
                  <c:v>9.3417843795899999E-2</c:v>
                </c:pt>
                <c:pt idx="967">
                  <c:v>9.3432503860599994E-2</c:v>
                </c:pt>
                <c:pt idx="968">
                  <c:v>9.3447583361099998E-2</c:v>
                </c:pt>
                <c:pt idx="969">
                  <c:v>9.3463082094199998E-2</c:v>
                </c:pt>
                <c:pt idx="970">
                  <c:v>9.34048038306E-2</c:v>
                </c:pt>
                <c:pt idx="971">
                  <c:v>9.3243267086800002E-2</c:v>
                </c:pt>
                <c:pt idx="972">
                  <c:v>9.3082163162099996E-2</c:v>
                </c:pt>
                <c:pt idx="973">
                  <c:v>9.2921494307699998E-2</c:v>
                </c:pt>
                <c:pt idx="974">
                  <c:v>9.2761262784199994E-2</c:v>
                </c:pt>
                <c:pt idx="975">
                  <c:v>9.2601470861900001E-2</c:v>
                </c:pt>
                <c:pt idx="976">
                  <c:v>9.24593335456E-2</c:v>
                </c:pt>
                <c:pt idx="977">
                  <c:v>9.2323377040100005E-2</c:v>
                </c:pt>
                <c:pt idx="978">
                  <c:v>9.1853985183000003E-2</c:v>
                </c:pt>
                <c:pt idx="979">
                  <c:v>9.1376596582300004E-2</c:v>
                </c:pt>
                <c:pt idx="980">
                  <c:v>9.0886025774100002E-2</c:v>
                </c:pt>
                <c:pt idx="981">
                  <c:v>9.0395738473000004E-2</c:v>
                </c:pt>
                <c:pt idx="982">
                  <c:v>8.9905739317300004E-2</c:v>
                </c:pt>
                <c:pt idx="983">
                  <c:v>8.9416033043900001E-2</c:v>
                </c:pt>
                <c:pt idx="984">
                  <c:v>8.8926624491600006E-2</c:v>
                </c:pt>
                <c:pt idx="985">
                  <c:v>8.84375186029E-2</c:v>
                </c:pt>
                <c:pt idx="986">
                  <c:v>8.7948720427500002E-2</c:v>
                </c:pt>
                <c:pt idx="987">
                  <c:v>8.7460235124699998E-2</c:v>
                </c:pt>
                <c:pt idx="988">
                  <c:v>8.6972067966199995E-2</c:v>
                </c:pt>
                <c:pt idx="989">
                  <c:v>8.6484224339400007E-2</c:v>
                </c:pt>
                <c:pt idx="990">
                  <c:v>8.6114198527999994E-2</c:v>
                </c:pt>
                <c:pt idx="991">
                  <c:v>8.5771719871499993E-2</c:v>
                </c:pt>
                <c:pt idx="992">
                  <c:v>8.5354023050199998E-2</c:v>
                </c:pt>
                <c:pt idx="993">
                  <c:v>8.4638543150399995E-2</c:v>
                </c:pt>
                <c:pt idx="994">
                  <c:v>8.39236689383E-2</c:v>
                </c:pt>
                <c:pt idx="995">
                  <c:v>8.3317778598800005E-2</c:v>
                </c:pt>
                <c:pt idx="996">
                  <c:v>8.2769506391000003E-2</c:v>
                </c:pt>
                <c:pt idx="997">
                  <c:v>8.217010374E-2</c:v>
                </c:pt>
                <c:pt idx="998">
                  <c:v>8.1570827919299996E-2</c:v>
                </c:pt>
                <c:pt idx="999">
                  <c:v>8.0971681744999996E-2</c:v>
                </c:pt>
                <c:pt idx="1000">
                  <c:v>8.0372668116499998E-2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6005328"/>
        <c:axId val="516005888"/>
      </c:scatterChart>
      <c:valAx>
        <c:axId val="516005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Radius(m)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6005888"/>
        <c:crosses val="autoZero"/>
        <c:crossBetween val="midCat"/>
      </c:valAx>
      <c:valAx>
        <c:axId val="51600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B(T)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60053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400" b="0" i="0" u="none" strike="noStrike" kern="1200" spc="0" baseline="0">
                <a:solidFill>
                  <a:srgbClr val="595959"/>
                </a:solidFill>
                <a:effectLst/>
                <a:latin typeface="+mn-lt"/>
                <a:ea typeface="+mn-ea"/>
                <a:cs typeface="+mn-cs"/>
              </a:rPr>
              <a:t>Filter</a:t>
            </a:r>
            <a:r>
              <a:rPr lang="en-US" altLang="ko-KR" sz="1800" b="0" i="0" baseline="0">
                <a:effectLst/>
              </a:rPr>
              <a:t> </a:t>
            </a:r>
            <a:r>
              <a:rPr lang="en-US" altLang="ko-KR" sz="1400" b="0" i="0" u="none" strike="noStrike" kern="1200" spc="0" baseline="0">
                <a:solidFill>
                  <a:srgbClr val="595959"/>
                </a:solidFill>
                <a:effectLst/>
                <a:latin typeface="+mn-lt"/>
                <a:ea typeface="+mn-ea"/>
                <a:cs typeface="+mn-cs"/>
              </a:rPr>
              <a:t>Position</a:t>
            </a:r>
            <a:endParaRPr lang="ko-KR" altLang="ko-KR" sz="1400" b="0" i="0" u="none" strike="noStrike" kern="1200" spc="0" baseline="0">
              <a:solidFill>
                <a:srgbClr val="595959"/>
              </a:solidFill>
              <a:effectLst/>
              <a:latin typeface="+mn-lt"/>
              <a:ea typeface="+mn-ea"/>
              <a:cs typeface="+mn-cs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'Filter X'!$B$1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'Filter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X'!$B$2:$B$1002</c:f>
              <c:numCache>
                <c:formatCode>0.00E+00</c:formatCode>
                <c:ptCount val="1001"/>
                <c:pt idx="0">
                  <c:v>0.36882519664000002</c:v>
                </c:pt>
                <c:pt idx="1">
                  <c:v>0.36602445119299998</c:v>
                </c:pt>
                <c:pt idx="2">
                  <c:v>0.36338485867800002</c:v>
                </c:pt>
                <c:pt idx="3">
                  <c:v>0.36075087642199999</c:v>
                </c:pt>
                <c:pt idx="4">
                  <c:v>0.35812262821700003</c:v>
                </c:pt>
                <c:pt idx="5">
                  <c:v>0.35550024123899998</c:v>
                </c:pt>
                <c:pt idx="6">
                  <c:v>0.352883846158</c:v>
                </c:pt>
                <c:pt idx="7">
                  <c:v>0.35027357724500002</c:v>
                </c:pt>
                <c:pt idx="8">
                  <c:v>0.34766957248399999</c:v>
                </c:pt>
                <c:pt idx="9">
                  <c:v>0.34507197368800002</c:v>
                </c:pt>
                <c:pt idx="10">
                  <c:v>0.34246237814399999</c:v>
                </c:pt>
                <c:pt idx="11">
                  <c:v>0.339709496384</c:v>
                </c:pt>
                <c:pt idx="12">
                  <c:v>0.33696341775999999</c:v>
                </c:pt>
                <c:pt idx="13">
                  <c:v>0.33422430996300001</c:v>
                </c:pt>
                <c:pt idx="14">
                  <c:v>0.33149234578999998</c:v>
                </c:pt>
                <c:pt idx="15">
                  <c:v>0.32876770332600003</c:v>
                </c:pt>
                <c:pt idx="16">
                  <c:v>0.325809604074</c:v>
                </c:pt>
                <c:pt idx="17">
                  <c:v>0.320667147401</c:v>
                </c:pt>
                <c:pt idx="18">
                  <c:v>0.31554152571299998</c:v>
                </c:pt>
                <c:pt idx="19">
                  <c:v>0.31043357290899998</c:v>
                </c:pt>
                <c:pt idx="20">
                  <c:v>0.30534417571099998</c:v>
                </c:pt>
                <c:pt idx="21">
                  <c:v>0.29998697337899999</c:v>
                </c:pt>
                <c:pt idx="22">
                  <c:v>0.294322025185</c:v>
                </c:pt>
                <c:pt idx="23">
                  <c:v>0.28867177841300001</c:v>
                </c:pt>
                <c:pt idx="24">
                  <c:v>0.28303711351400002</c:v>
                </c:pt>
                <c:pt idx="25">
                  <c:v>0.27741897994100001</c:v>
                </c:pt>
                <c:pt idx="26">
                  <c:v>0.27181840273899999</c:v>
                </c:pt>
                <c:pt idx="27">
                  <c:v>0.266236489864</c:v>
                </c:pt>
                <c:pt idx="28">
                  <c:v>0.26070926019399998</c:v>
                </c:pt>
                <c:pt idx="29">
                  <c:v>0.25542455337499997</c:v>
                </c:pt>
                <c:pt idx="30">
                  <c:v>0.25016867603199999</c:v>
                </c:pt>
                <c:pt idx="31">
                  <c:v>0.24589314627</c:v>
                </c:pt>
                <c:pt idx="32">
                  <c:v>0.241942839459</c:v>
                </c:pt>
                <c:pt idx="33">
                  <c:v>0.23699098881</c:v>
                </c:pt>
                <c:pt idx="34">
                  <c:v>0.23171883907599999</c:v>
                </c:pt>
                <c:pt idx="35">
                  <c:v>0.226468871115</c:v>
                </c:pt>
                <c:pt idx="36">
                  <c:v>0.22124266401699999</c:v>
                </c:pt>
                <c:pt idx="37">
                  <c:v>0.21762320085100001</c:v>
                </c:pt>
                <c:pt idx="38">
                  <c:v>0.21431891252400001</c:v>
                </c:pt>
                <c:pt idx="39">
                  <c:v>0.211018212649</c:v>
                </c:pt>
                <c:pt idx="40">
                  <c:v>0.207721272289</c:v>
                </c:pt>
                <c:pt idx="41">
                  <c:v>0.20442827333999999</c:v>
                </c:pt>
                <c:pt idx="42">
                  <c:v>0.201139409385</c:v>
                </c:pt>
                <c:pt idx="43">
                  <c:v>0.19785488662799999</c:v>
                </c:pt>
                <c:pt idx="44">
                  <c:v>0.19422270171299999</c:v>
                </c:pt>
                <c:pt idx="45">
                  <c:v>0.189946780945</c:v>
                </c:pt>
                <c:pt idx="46">
                  <c:v>0.18565652516799999</c:v>
                </c:pt>
                <c:pt idx="47">
                  <c:v>0.18138517057</c:v>
                </c:pt>
                <c:pt idx="48">
                  <c:v>0.17713408448599999</c:v>
                </c:pt>
                <c:pt idx="49">
                  <c:v>0.17356939125099999</c:v>
                </c:pt>
                <c:pt idx="50">
                  <c:v>0.17074810451200001</c:v>
                </c:pt>
                <c:pt idx="51">
                  <c:v>0.16793454907300001</c:v>
                </c:pt>
                <c:pt idx="52">
                  <c:v>0.16510309166699999</c:v>
                </c:pt>
                <c:pt idx="53">
                  <c:v>0.16227389620999999</c:v>
                </c:pt>
                <c:pt idx="54">
                  <c:v>0.15947666723500001</c:v>
                </c:pt>
                <c:pt idx="55">
                  <c:v>0.15685166413500001</c:v>
                </c:pt>
                <c:pt idx="56">
                  <c:v>0.154234079868</c:v>
                </c:pt>
                <c:pt idx="57">
                  <c:v>0.15162429866400001</c:v>
                </c:pt>
                <c:pt idx="58">
                  <c:v>0.14902273047799999</c:v>
                </c:pt>
                <c:pt idx="59">
                  <c:v>0.146429813066</c:v>
                </c:pt>
                <c:pt idx="60">
                  <c:v>0.14384601423599999</c:v>
                </c:pt>
                <c:pt idx="61">
                  <c:v>0.14127183431199999</c:v>
                </c:pt>
                <c:pt idx="62">
                  <c:v>0.13870780882799999</c:v>
                </c:pt>
                <c:pt idx="63">
                  <c:v>0.13656958371799999</c:v>
                </c:pt>
                <c:pt idx="64">
                  <c:v>0.134572125248</c:v>
                </c:pt>
                <c:pt idx="65">
                  <c:v>0.132577400214</c:v>
                </c:pt>
                <c:pt idx="66">
                  <c:v>0.13058553387899999</c:v>
                </c:pt>
                <c:pt idx="67">
                  <c:v>0.128596659079</c:v>
                </c:pt>
                <c:pt idx="68">
                  <c:v>0.12661091679200001</c:v>
                </c:pt>
                <c:pt idx="69">
                  <c:v>0.12490400307299999</c:v>
                </c:pt>
                <c:pt idx="70">
                  <c:v>0.123206671642</c:v>
                </c:pt>
                <c:pt idx="71">
                  <c:v>0.12151157180200001</c:v>
                </c:pt>
                <c:pt idx="72">
                  <c:v>0.11981879826400001</c:v>
                </c:pt>
                <c:pt idx="73">
                  <c:v>0.118128451037</c:v>
                </c:pt>
                <c:pt idx="74">
                  <c:v>0.11644063578699999</c:v>
                </c:pt>
                <c:pt idx="75">
                  <c:v>0.114755464234</c:v>
                </c:pt>
                <c:pt idx="76">
                  <c:v>0.11307305458</c:v>
                </c:pt>
                <c:pt idx="77">
                  <c:v>0.11139353196399999</c:v>
                </c:pt>
                <c:pt idx="78">
                  <c:v>0.109717028971</c:v>
                </c:pt>
                <c:pt idx="79">
                  <c:v>0.10798858140299999</c:v>
                </c:pt>
                <c:pt idx="80">
                  <c:v>0.106228763749</c:v>
                </c:pt>
                <c:pt idx="81">
                  <c:v>0.104786228375</c:v>
                </c:pt>
                <c:pt idx="82">
                  <c:v>0.10361762705200001</c:v>
                </c:pt>
                <c:pt idx="83">
                  <c:v>0.102449945987</c:v>
                </c:pt>
                <c:pt idx="84">
                  <c:v>0.101283217008</c:v>
                </c:pt>
                <c:pt idx="85">
                  <c:v>0.1001174734</c:v>
                </c:pt>
                <c:pt idx="86">
                  <c:v>9.8952749989100003E-2</c:v>
                </c:pt>
                <c:pt idx="87">
                  <c:v>9.7789083228199999E-2</c:v>
                </c:pt>
                <c:pt idx="88">
                  <c:v>9.6626511293100001E-2</c:v>
                </c:pt>
                <c:pt idx="89">
                  <c:v>9.5465074181999995E-2</c:v>
                </c:pt>
                <c:pt idx="90">
                  <c:v>9.4304813823599995E-2</c:v>
                </c:pt>
                <c:pt idx="91">
                  <c:v>9.3145774192299996E-2</c:v>
                </c:pt>
                <c:pt idx="92">
                  <c:v>9.1988001431299996E-2</c:v>
                </c:pt>
                <c:pt idx="93">
                  <c:v>9.0831543984400007E-2</c:v>
                </c:pt>
                <c:pt idx="94">
                  <c:v>8.9676452738100002E-2</c:v>
                </c:pt>
                <c:pt idx="95">
                  <c:v>8.8522781173200005E-2</c:v>
                </c:pt>
                <c:pt idx="96">
                  <c:v>8.7370585527600006E-2</c:v>
                </c:pt>
                <c:pt idx="97">
                  <c:v>8.6219924971400005E-2</c:v>
                </c:pt>
                <c:pt idx="98">
                  <c:v>8.4940568968800007E-2</c:v>
                </c:pt>
                <c:pt idx="99">
                  <c:v>8.3646091835400005E-2</c:v>
                </c:pt>
                <c:pt idx="100">
                  <c:v>8.2352514345599995E-2</c:v>
                </c:pt>
                <c:pt idx="101">
                  <c:v>8.1100299020299998E-2</c:v>
                </c:pt>
                <c:pt idx="102">
                  <c:v>8.0016669247699998E-2</c:v>
                </c:pt>
                <c:pt idx="103">
                  <c:v>7.9099116257100005E-2</c:v>
                </c:pt>
                <c:pt idx="104">
                  <c:v>7.8351204680899997E-2</c:v>
                </c:pt>
                <c:pt idx="105">
                  <c:v>7.7603331744600004E-2</c:v>
                </c:pt>
                <c:pt idx="106">
                  <c:v>7.6855498576300002E-2</c:v>
                </c:pt>
                <c:pt idx="107">
                  <c:v>7.6065215606999997E-2</c:v>
                </c:pt>
                <c:pt idx="108">
                  <c:v>7.5249691851299996E-2</c:v>
                </c:pt>
                <c:pt idx="109">
                  <c:v>7.4434183934999995E-2</c:v>
                </c:pt>
                <c:pt idx="110">
                  <c:v>7.3618692384600004E-2</c:v>
                </c:pt>
                <c:pt idx="111">
                  <c:v>7.2788998398100005E-2</c:v>
                </c:pt>
                <c:pt idx="112">
                  <c:v>7.1959308931299995E-2</c:v>
                </c:pt>
                <c:pt idx="113">
                  <c:v>7.1129707418700006E-2</c:v>
                </c:pt>
                <c:pt idx="114">
                  <c:v>7.0300196974000001E-2</c:v>
                </c:pt>
                <c:pt idx="115">
                  <c:v>6.9470780859599998E-2</c:v>
                </c:pt>
                <c:pt idx="116">
                  <c:v>6.8641462494800007E-2</c:v>
                </c:pt>
                <c:pt idx="117">
                  <c:v>6.7812245465900006E-2</c:v>
                </c:pt>
                <c:pt idx="118">
                  <c:v>6.6983133536399994E-2</c:v>
                </c:pt>
                <c:pt idx="119">
                  <c:v>6.6154130657999993E-2</c:v>
                </c:pt>
                <c:pt idx="120">
                  <c:v>6.5325240982400001E-2</c:v>
                </c:pt>
                <c:pt idx="121">
                  <c:v>6.4496468874100002E-2</c:v>
                </c:pt>
                <c:pt idx="122">
                  <c:v>6.3802052916499999E-2</c:v>
                </c:pt>
                <c:pt idx="123">
                  <c:v>6.3153349162099998E-2</c:v>
                </c:pt>
                <c:pt idx="124">
                  <c:v>6.2504733407799995E-2</c:v>
                </c:pt>
                <c:pt idx="125">
                  <c:v>6.1856208421699997E-2</c:v>
                </c:pt>
                <c:pt idx="126">
                  <c:v>6.1170245971900003E-2</c:v>
                </c:pt>
                <c:pt idx="127">
                  <c:v>6.0477949327999998E-2</c:v>
                </c:pt>
                <c:pt idx="128">
                  <c:v>5.9785889034599998E-2</c:v>
                </c:pt>
                <c:pt idx="129">
                  <c:v>5.9128246442099998E-2</c:v>
                </c:pt>
                <c:pt idx="130">
                  <c:v>5.85457530071E-2</c:v>
                </c:pt>
                <c:pt idx="131">
                  <c:v>5.7963903108499998E-2</c:v>
                </c:pt>
                <c:pt idx="132">
                  <c:v>5.7455373830499999E-2</c:v>
                </c:pt>
                <c:pt idx="133">
                  <c:v>5.6955892650599999E-2</c:v>
                </c:pt>
                <c:pt idx="134">
                  <c:v>5.64564815629E-2</c:v>
                </c:pt>
                <c:pt idx="135">
                  <c:v>5.5957142444100001E-2</c:v>
                </c:pt>
                <c:pt idx="136">
                  <c:v>5.5457877238199997E-2</c:v>
                </c:pt>
                <c:pt idx="137">
                  <c:v>5.4958687959600003E-2</c:v>
                </c:pt>
                <c:pt idx="138">
                  <c:v>5.4518125137699998E-2</c:v>
                </c:pt>
                <c:pt idx="139">
                  <c:v>5.4081982938799997E-2</c:v>
                </c:pt>
                <c:pt idx="140">
                  <c:v>5.3645894732699997E-2</c:v>
                </c:pt>
                <c:pt idx="141">
                  <c:v>5.3209861847000002E-2</c:v>
                </c:pt>
                <c:pt idx="142">
                  <c:v>5.2773885652800001E-2</c:v>
                </c:pt>
                <c:pt idx="143">
                  <c:v>5.2337967566800002E-2</c:v>
                </c:pt>
                <c:pt idx="144">
                  <c:v>5.1902109053099998E-2</c:v>
                </c:pt>
                <c:pt idx="145">
                  <c:v>5.1466311625400003E-2</c:v>
                </c:pt>
                <c:pt idx="146">
                  <c:v>5.1030576848599997E-2</c:v>
                </c:pt>
                <c:pt idx="147">
                  <c:v>5.0572964626300003E-2</c:v>
                </c:pt>
                <c:pt idx="148">
                  <c:v>5.01124764912E-2</c:v>
                </c:pt>
                <c:pt idx="149">
                  <c:v>4.9720820936100002E-2</c:v>
                </c:pt>
                <c:pt idx="150">
                  <c:v>4.9358778624600003E-2</c:v>
                </c:pt>
                <c:pt idx="151">
                  <c:v>4.9020261348599999E-2</c:v>
                </c:pt>
                <c:pt idx="152">
                  <c:v>4.8700280828500003E-2</c:v>
                </c:pt>
                <c:pt idx="153">
                  <c:v>4.83804975937E-2</c:v>
                </c:pt>
                <c:pt idx="154">
                  <c:v>4.8060915582399999E-2</c:v>
                </c:pt>
                <c:pt idx="155">
                  <c:v>4.7741538835399999E-2</c:v>
                </c:pt>
                <c:pt idx="156">
                  <c:v>4.7422371499999998E-2</c:v>
                </c:pt>
                <c:pt idx="157">
                  <c:v>4.7103417832900001E-2</c:v>
                </c:pt>
                <c:pt idx="158">
                  <c:v>4.6784682204300002E-2</c:v>
                </c:pt>
                <c:pt idx="159">
                  <c:v>4.6466169101099998E-2</c:v>
                </c:pt>
                <c:pt idx="160">
                  <c:v>4.6146685772700001E-2</c:v>
                </c:pt>
                <c:pt idx="161">
                  <c:v>4.5825132119299998E-2</c:v>
                </c:pt>
                <c:pt idx="162">
                  <c:v>4.5503796821699999E-2</c:v>
                </c:pt>
                <c:pt idx="163">
                  <c:v>4.5182684538799998E-2</c:v>
                </c:pt>
                <c:pt idx="164">
                  <c:v>4.4861800059500002E-2</c:v>
                </c:pt>
                <c:pt idx="165">
                  <c:v>4.4541148307100001E-2</c:v>
                </c:pt>
                <c:pt idx="166">
                  <c:v>4.4220734344399999E-2</c:v>
                </c:pt>
                <c:pt idx="167">
                  <c:v>4.3900563377800003E-2</c:v>
                </c:pt>
                <c:pt idx="168">
                  <c:v>4.3580640763099997E-2</c:v>
                </c:pt>
                <c:pt idx="169">
                  <c:v>4.3260972010099999E-2</c:v>
                </c:pt>
                <c:pt idx="170">
                  <c:v>4.29675847657E-2</c:v>
                </c:pt>
                <c:pt idx="171">
                  <c:v>4.26921163975E-2</c:v>
                </c:pt>
                <c:pt idx="172">
                  <c:v>4.2436659981199998E-2</c:v>
                </c:pt>
                <c:pt idx="173">
                  <c:v>4.22065272982E-2</c:v>
                </c:pt>
                <c:pt idx="174">
                  <c:v>4.1975528336699999E-2</c:v>
                </c:pt>
                <c:pt idx="175">
                  <c:v>4.1744728301100001E-2</c:v>
                </c:pt>
                <c:pt idx="176">
                  <c:v>4.1514620091899997E-2</c:v>
                </c:pt>
                <c:pt idx="177">
                  <c:v>4.1285215277300003E-2</c:v>
                </c:pt>
                <c:pt idx="178">
                  <c:v>4.1056525647900001E-2</c:v>
                </c:pt>
                <c:pt idx="179">
                  <c:v>4.0828563221400001E-2</c:v>
                </c:pt>
                <c:pt idx="180">
                  <c:v>4.0601340246799997E-2</c:v>
                </c:pt>
                <c:pt idx="181">
                  <c:v>4.0374869208599999E-2</c:v>
                </c:pt>
                <c:pt idx="182">
                  <c:v>4.0149162831300003E-2</c:v>
                </c:pt>
                <c:pt idx="183">
                  <c:v>3.9924234083599998E-2</c:v>
                </c:pt>
                <c:pt idx="184">
                  <c:v>3.9700096182899998E-2</c:v>
                </c:pt>
                <c:pt idx="185">
                  <c:v>3.94767626E-2</c:v>
                </c:pt>
                <c:pt idx="186">
                  <c:v>3.9236930924599997E-2</c:v>
                </c:pt>
                <c:pt idx="187">
                  <c:v>3.8995878948699998E-2</c:v>
                </c:pt>
                <c:pt idx="188">
                  <c:v>3.8754754145500003E-2</c:v>
                </c:pt>
                <c:pt idx="189">
                  <c:v>3.8514250581399997E-2</c:v>
                </c:pt>
                <c:pt idx="190">
                  <c:v>3.8297482408099999E-2</c:v>
                </c:pt>
                <c:pt idx="191">
                  <c:v>3.8140062263199999E-2</c:v>
                </c:pt>
                <c:pt idx="192">
                  <c:v>3.7983250978600003E-2</c:v>
                </c:pt>
                <c:pt idx="193">
                  <c:v>3.7827056126300003E-2</c:v>
                </c:pt>
                <c:pt idx="194">
                  <c:v>3.7671485374000002E-2</c:v>
                </c:pt>
                <c:pt idx="195">
                  <c:v>3.7516546485400003E-2</c:v>
                </c:pt>
                <c:pt idx="196">
                  <c:v>3.7362247321599998E-2</c:v>
                </c:pt>
                <c:pt idx="197">
                  <c:v>3.7208595841000003E-2</c:v>
                </c:pt>
                <c:pt idx="198">
                  <c:v>3.7055600100699998E-2</c:v>
                </c:pt>
                <c:pt idx="199">
                  <c:v>3.6903268256299998E-2</c:v>
                </c:pt>
                <c:pt idx="200">
                  <c:v>3.6751608563300002E-2</c:v>
                </c:pt>
                <c:pt idx="201">
                  <c:v>3.66006293771E-2</c:v>
                </c:pt>
                <c:pt idx="202">
                  <c:v>3.6450339153700002E-2</c:v>
                </c:pt>
                <c:pt idx="203">
                  <c:v>3.63007464505E-2</c:v>
                </c:pt>
                <c:pt idx="204">
                  <c:v>3.6151859926099997E-2</c:v>
                </c:pt>
                <c:pt idx="205">
                  <c:v>3.6003688341500001E-2</c:v>
                </c:pt>
                <c:pt idx="206">
                  <c:v>3.5856240559800003E-2</c:v>
                </c:pt>
                <c:pt idx="207">
                  <c:v>3.5709525546900003E-2</c:v>
                </c:pt>
                <c:pt idx="208">
                  <c:v>3.5563552371900002E-2</c:v>
                </c:pt>
                <c:pt idx="209">
                  <c:v>3.5418330206900002E-2</c:v>
                </c:pt>
                <c:pt idx="210">
                  <c:v>3.5273868327699999E-2</c:v>
                </c:pt>
                <c:pt idx="211">
                  <c:v>3.51301761135E-2</c:v>
                </c:pt>
                <c:pt idx="212">
                  <c:v>3.4987263047500002E-2</c:v>
                </c:pt>
                <c:pt idx="213">
                  <c:v>3.4845138716300003E-2</c:v>
                </c:pt>
                <c:pt idx="214">
                  <c:v>3.4702574295699999E-2</c:v>
                </c:pt>
                <c:pt idx="215">
                  <c:v>3.4552608345300002E-2</c:v>
                </c:pt>
                <c:pt idx="216">
                  <c:v>3.4403127454899998E-2</c:v>
                </c:pt>
                <c:pt idx="217">
                  <c:v>3.4254137974699998E-2</c:v>
                </c:pt>
                <c:pt idx="218">
                  <c:v>3.4105646344700001E-2</c:v>
                </c:pt>
                <c:pt idx="219">
                  <c:v>3.3957659096200001E-2</c:v>
                </c:pt>
                <c:pt idx="220">
                  <c:v>3.3810182852100003E-2</c:v>
                </c:pt>
                <c:pt idx="221">
                  <c:v>3.36632243284E-2</c:v>
                </c:pt>
                <c:pt idx="222">
                  <c:v>3.3516790335199997E-2</c:v>
                </c:pt>
                <c:pt idx="223">
                  <c:v>3.33708877776E-2</c:v>
                </c:pt>
                <c:pt idx="224">
                  <c:v>3.32255236565E-2</c:v>
                </c:pt>
                <c:pt idx="225">
                  <c:v>3.3080705070000001E-2</c:v>
                </c:pt>
                <c:pt idx="226">
                  <c:v>3.2936439214000003E-2</c:v>
                </c:pt>
                <c:pt idx="227">
                  <c:v>3.27927333837E-2</c:v>
                </c:pt>
                <c:pt idx="228">
                  <c:v>3.2649594973600003E-2</c:v>
                </c:pt>
                <c:pt idx="229">
                  <c:v>3.2507031479399998E-2</c:v>
                </c:pt>
                <c:pt idx="230">
                  <c:v>3.2365050498400001E-2</c:v>
                </c:pt>
                <c:pt idx="231">
                  <c:v>3.2223659730399999E-2</c:v>
                </c:pt>
                <c:pt idx="232">
                  <c:v>3.2082866978699998E-2</c:v>
                </c:pt>
                <c:pt idx="233">
                  <c:v>3.1942680150900002E-2</c:v>
                </c:pt>
                <c:pt idx="234">
                  <c:v>3.1811133131000001E-2</c:v>
                </c:pt>
                <c:pt idx="235">
                  <c:v>3.1724669052999997E-2</c:v>
                </c:pt>
                <c:pt idx="236">
                  <c:v>3.1648358023900001E-2</c:v>
                </c:pt>
                <c:pt idx="237">
                  <c:v>3.1573464144800001E-2</c:v>
                </c:pt>
                <c:pt idx="238">
                  <c:v>3.1498991866999997E-2</c:v>
                </c:pt>
                <c:pt idx="239">
                  <c:v>3.1424944187800001E-2</c:v>
                </c:pt>
                <c:pt idx="240">
                  <c:v>3.1351324115699998E-2</c:v>
                </c:pt>
                <c:pt idx="241">
                  <c:v>3.1278134670300002E-2</c:v>
                </c:pt>
                <c:pt idx="242">
                  <c:v>3.12053788814E-2</c:v>
                </c:pt>
                <c:pt idx="243">
                  <c:v>3.1133059789400001E-2</c:v>
                </c:pt>
                <c:pt idx="244">
                  <c:v>3.10611804445E-2</c:v>
                </c:pt>
                <c:pt idx="245">
                  <c:v>3.09897439066E-2</c:v>
                </c:pt>
                <c:pt idx="246">
                  <c:v>3.0918753245E-2</c:v>
                </c:pt>
                <c:pt idx="247">
                  <c:v>3.0843134614600001E-2</c:v>
                </c:pt>
                <c:pt idx="248">
                  <c:v>3.07552404226E-2</c:v>
                </c:pt>
                <c:pt idx="249">
                  <c:v>3.06677742062E-2</c:v>
                </c:pt>
                <c:pt idx="250">
                  <c:v>3.0580739637799999E-2</c:v>
                </c:pt>
                <c:pt idx="251">
                  <c:v>3.0494140413200001E-2</c:v>
                </c:pt>
                <c:pt idx="252">
                  <c:v>3.0407980251899999E-2</c:v>
                </c:pt>
                <c:pt idx="253">
                  <c:v>3.0322262896700002E-2</c:v>
                </c:pt>
                <c:pt idx="254">
                  <c:v>3.0236992113399998E-2</c:v>
                </c:pt>
                <c:pt idx="255">
                  <c:v>3.0152171690899999E-2</c:v>
                </c:pt>
                <c:pt idx="256">
                  <c:v>3.0067805440400001E-2</c:v>
                </c:pt>
                <c:pt idx="257">
                  <c:v>2.99838971958E-2</c:v>
                </c:pt>
                <c:pt idx="258">
                  <c:v>2.9898844480900001E-2</c:v>
                </c:pt>
                <c:pt idx="259">
                  <c:v>2.9814025949200001E-2</c:v>
                </c:pt>
                <c:pt idx="260">
                  <c:v>2.9740576795200001E-2</c:v>
                </c:pt>
                <c:pt idx="261">
                  <c:v>2.96874367052E-2</c:v>
                </c:pt>
                <c:pt idx="262">
                  <c:v>2.9634666180300001E-2</c:v>
                </c:pt>
                <c:pt idx="263">
                  <c:v>2.9582824149E-2</c:v>
                </c:pt>
                <c:pt idx="264">
                  <c:v>2.9531345434899998E-2</c:v>
                </c:pt>
                <c:pt idx="265">
                  <c:v>2.9480231941399999E-2</c:v>
                </c:pt>
                <c:pt idx="266">
                  <c:v>2.9429485571399999E-2</c:v>
                </c:pt>
                <c:pt idx="267">
                  <c:v>2.9379108227399999E-2</c:v>
                </c:pt>
                <c:pt idx="268">
                  <c:v>2.93291018109E-2</c:v>
                </c:pt>
                <c:pt idx="269">
                  <c:v>2.9279468222400001E-2</c:v>
                </c:pt>
                <c:pt idx="270">
                  <c:v>2.9230209361100001E-2</c:v>
                </c:pt>
                <c:pt idx="271">
                  <c:v>2.91813271247E-2</c:v>
                </c:pt>
                <c:pt idx="272">
                  <c:v>2.9120305014500001E-2</c:v>
                </c:pt>
                <c:pt idx="273">
                  <c:v>2.9056293897299999E-2</c:v>
                </c:pt>
                <c:pt idx="274">
                  <c:v>2.8992599092800001E-2</c:v>
                </c:pt>
                <c:pt idx="275">
                  <c:v>2.8929222690199999E-2</c:v>
                </c:pt>
                <c:pt idx="276">
                  <c:v>2.8866166786799999E-2</c:v>
                </c:pt>
                <c:pt idx="277">
                  <c:v>2.8803433487499999E-2</c:v>
                </c:pt>
                <c:pt idx="278">
                  <c:v>2.87410249046E-2</c:v>
                </c:pt>
                <c:pt idx="279">
                  <c:v>2.86789431581E-2</c:v>
                </c:pt>
                <c:pt idx="280">
                  <c:v>2.86171903751E-2</c:v>
                </c:pt>
                <c:pt idx="281">
                  <c:v>2.8555768689600001E-2</c:v>
                </c:pt>
                <c:pt idx="282">
                  <c:v>2.84946802429E-2</c:v>
                </c:pt>
                <c:pt idx="283">
                  <c:v>2.8433927182799999E-2</c:v>
                </c:pt>
                <c:pt idx="284">
                  <c:v>2.8373511663599998E-2</c:v>
                </c:pt>
                <c:pt idx="285">
                  <c:v>2.83134358461E-2</c:v>
                </c:pt>
                <c:pt idx="286">
                  <c:v>2.8253701897200001E-2</c:v>
                </c:pt>
                <c:pt idx="287">
                  <c:v>2.81938933571E-2</c:v>
                </c:pt>
                <c:pt idx="288">
                  <c:v>2.8133103588600002E-2</c:v>
                </c:pt>
                <c:pt idx="289">
                  <c:v>2.8072565799500002E-2</c:v>
                </c:pt>
                <c:pt idx="290">
                  <c:v>2.8012281623399998E-2</c:v>
                </c:pt>
                <c:pt idx="291">
                  <c:v>2.7952252701400001E-2</c:v>
                </c:pt>
                <c:pt idx="292">
                  <c:v>2.78924806813E-2</c:v>
                </c:pt>
                <c:pt idx="293">
                  <c:v>2.78329672183E-2</c:v>
                </c:pt>
                <c:pt idx="294">
                  <c:v>2.77723826364E-2</c:v>
                </c:pt>
                <c:pt idx="295">
                  <c:v>2.77015197343E-2</c:v>
                </c:pt>
                <c:pt idx="296">
                  <c:v>2.7630898084399998E-2</c:v>
                </c:pt>
                <c:pt idx="297">
                  <c:v>2.75605195412E-2</c:v>
                </c:pt>
                <c:pt idx="298">
                  <c:v>2.7490385971900001E-2</c:v>
                </c:pt>
                <c:pt idx="299">
                  <c:v>2.74204992561E-2</c:v>
                </c:pt>
                <c:pt idx="300">
                  <c:v>2.7350861286199998E-2</c:v>
                </c:pt>
                <c:pt idx="301">
                  <c:v>2.7281473967100001E-2</c:v>
                </c:pt>
                <c:pt idx="302">
                  <c:v>2.7212339215900001E-2</c:v>
                </c:pt>
                <c:pt idx="303">
                  <c:v>2.7143458962699998E-2</c:v>
                </c:pt>
                <c:pt idx="304">
                  <c:v>2.7074835149800001E-2</c:v>
                </c:pt>
                <c:pt idx="305">
                  <c:v>2.70064697321E-2</c:v>
                </c:pt>
                <c:pt idx="306">
                  <c:v>2.694181579E-2</c:v>
                </c:pt>
                <c:pt idx="307">
                  <c:v>2.68880503513E-2</c:v>
                </c:pt>
                <c:pt idx="308">
                  <c:v>2.68345402341E-2</c:v>
                </c:pt>
                <c:pt idx="309">
                  <c:v>2.6781433201700001E-2</c:v>
                </c:pt>
                <c:pt idx="310">
                  <c:v>2.67294918143E-2</c:v>
                </c:pt>
                <c:pt idx="311">
                  <c:v>2.6677797065700001E-2</c:v>
                </c:pt>
                <c:pt idx="312">
                  <c:v>2.6626350392300002E-2</c:v>
                </c:pt>
                <c:pt idx="313">
                  <c:v>2.6575153234899999E-2</c:v>
                </c:pt>
                <c:pt idx="314">
                  <c:v>2.6524561225399999E-2</c:v>
                </c:pt>
                <c:pt idx="315">
                  <c:v>2.64736424538E-2</c:v>
                </c:pt>
                <c:pt idx="316">
                  <c:v>2.64229249788E-2</c:v>
                </c:pt>
                <c:pt idx="317">
                  <c:v>2.63724099617E-2</c:v>
                </c:pt>
                <c:pt idx="318">
                  <c:v>2.6322098568E-2</c:v>
                </c:pt>
                <c:pt idx="319">
                  <c:v>2.6271494362500002E-2</c:v>
                </c:pt>
                <c:pt idx="320">
                  <c:v>2.62138046621E-2</c:v>
                </c:pt>
                <c:pt idx="321">
                  <c:v>2.6156280594700002E-2</c:v>
                </c:pt>
                <c:pt idx="322">
                  <c:v>2.6098923255299999E-2</c:v>
                </c:pt>
                <c:pt idx="323">
                  <c:v>2.6041733745599999E-2</c:v>
                </c:pt>
                <c:pt idx="324">
                  <c:v>2.5984713173800002E-2</c:v>
                </c:pt>
                <c:pt idx="325">
                  <c:v>2.5927862654399999E-2</c:v>
                </c:pt>
                <c:pt idx="326">
                  <c:v>2.5871183308499999E-2</c:v>
                </c:pt>
                <c:pt idx="327">
                  <c:v>2.5814676263600001E-2</c:v>
                </c:pt>
                <c:pt idx="328">
                  <c:v>2.5758342653600001E-2</c:v>
                </c:pt>
                <c:pt idx="329">
                  <c:v>2.5702183618900001E-2</c:v>
                </c:pt>
                <c:pt idx="330">
                  <c:v>2.56462003064E-2</c:v>
                </c:pt>
                <c:pt idx="331">
                  <c:v>2.5590393869399999E-2</c:v>
                </c:pt>
                <c:pt idx="332">
                  <c:v>2.5537051914399998E-2</c:v>
                </c:pt>
                <c:pt idx="333">
                  <c:v>2.5488233229199998E-2</c:v>
                </c:pt>
                <c:pt idx="334">
                  <c:v>2.5439274364700001E-2</c:v>
                </c:pt>
                <c:pt idx="335">
                  <c:v>2.53899737093E-2</c:v>
                </c:pt>
                <c:pt idx="336">
                  <c:v>2.5340784201099999E-2</c:v>
                </c:pt>
                <c:pt idx="337">
                  <c:v>2.5291706488500001E-2</c:v>
                </c:pt>
                <c:pt idx="338">
                  <c:v>2.5242741223699999E-2</c:v>
                </c:pt>
                <c:pt idx="339">
                  <c:v>2.5193889062299999E-2</c:v>
                </c:pt>
                <c:pt idx="340">
                  <c:v>2.51451506634E-2</c:v>
                </c:pt>
                <c:pt idx="341">
                  <c:v>2.5096526689999999E-2</c:v>
                </c:pt>
                <c:pt idx="342">
                  <c:v>2.5048017808399999E-2</c:v>
                </c:pt>
                <c:pt idx="343">
                  <c:v>2.4999624688500002E-2</c:v>
                </c:pt>
                <c:pt idx="344">
                  <c:v>2.49513480039E-2</c:v>
                </c:pt>
                <c:pt idx="345">
                  <c:v>2.4903188431800002E-2</c:v>
                </c:pt>
                <c:pt idx="346">
                  <c:v>2.48551466529E-2</c:v>
                </c:pt>
                <c:pt idx="347">
                  <c:v>2.4807223351499999E-2</c:v>
                </c:pt>
                <c:pt idx="348">
                  <c:v>2.4759419215700001E-2</c:v>
                </c:pt>
                <c:pt idx="349">
                  <c:v>2.4711734937000001E-2</c:v>
                </c:pt>
                <c:pt idx="350">
                  <c:v>2.4664171210600001E-2</c:v>
                </c:pt>
                <c:pt idx="351">
                  <c:v>2.4616728735199999E-2</c:v>
                </c:pt>
                <c:pt idx="352">
                  <c:v>2.45694082132E-2</c:v>
                </c:pt>
                <c:pt idx="353">
                  <c:v>2.4523020456500001E-2</c:v>
                </c:pt>
                <c:pt idx="354">
                  <c:v>2.44790461871E-2</c:v>
                </c:pt>
                <c:pt idx="355">
                  <c:v>2.44352580486E-2</c:v>
                </c:pt>
                <c:pt idx="356">
                  <c:v>2.4388970472000001E-2</c:v>
                </c:pt>
                <c:pt idx="357">
                  <c:v>2.4332903588099999E-2</c:v>
                </c:pt>
                <c:pt idx="358">
                  <c:v>2.4267322954300001E-2</c:v>
                </c:pt>
                <c:pt idx="359">
                  <c:v>2.42015159327E-2</c:v>
                </c:pt>
                <c:pt idx="360">
                  <c:v>2.4147480332900002E-2</c:v>
                </c:pt>
                <c:pt idx="361">
                  <c:v>2.4095116759700001E-2</c:v>
                </c:pt>
                <c:pt idx="362">
                  <c:v>2.4042869249199999E-2</c:v>
                </c:pt>
                <c:pt idx="363">
                  <c:v>2.3990738559699999E-2</c:v>
                </c:pt>
                <c:pt idx="364">
                  <c:v>2.3938725454400001E-2</c:v>
                </c:pt>
                <c:pt idx="365">
                  <c:v>2.3886830701299998E-2</c:v>
                </c:pt>
                <c:pt idx="366">
                  <c:v>2.3835055073599998E-2</c:v>
                </c:pt>
                <c:pt idx="367">
                  <c:v>2.3783399349299999E-2</c:v>
                </c:pt>
                <c:pt idx="368">
                  <c:v>2.3731864311200002E-2</c:v>
                </c:pt>
                <c:pt idx="369">
                  <c:v>2.3680450747299998E-2</c:v>
                </c:pt>
                <c:pt idx="370">
                  <c:v>2.3629159450699998E-2</c:v>
                </c:pt>
                <c:pt idx="371">
                  <c:v>2.3577991219100002E-2</c:v>
                </c:pt>
                <c:pt idx="372">
                  <c:v>2.3526946855500001E-2</c:v>
                </c:pt>
                <c:pt idx="373">
                  <c:v>2.3476027167999999E-2</c:v>
                </c:pt>
                <c:pt idx="374">
                  <c:v>2.3425232969600002E-2</c:v>
                </c:pt>
                <c:pt idx="375">
                  <c:v>2.3374565078299998E-2</c:v>
                </c:pt>
                <c:pt idx="376">
                  <c:v>2.3324024317300001E-2</c:v>
                </c:pt>
                <c:pt idx="377">
                  <c:v>2.3273611514800001E-2</c:v>
                </c:pt>
                <c:pt idx="378">
                  <c:v>2.32233275042E-2</c:v>
                </c:pt>
                <c:pt idx="379">
                  <c:v>2.3172266470100001E-2</c:v>
                </c:pt>
                <c:pt idx="380">
                  <c:v>2.31210944398E-2</c:v>
                </c:pt>
                <c:pt idx="381">
                  <c:v>2.3070053721799998E-2</c:v>
                </c:pt>
                <c:pt idx="382">
                  <c:v>2.30191451896E-2</c:v>
                </c:pt>
                <c:pt idx="383">
                  <c:v>2.2971981747399998E-2</c:v>
                </c:pt>
                <c:pt idx="384">
                  <c:v>2.29305761308E-2</c:v>
                </c:pt>
                <c:pt idx="385">
                  <c:v>2.2890079541299999E-2</c:v>
                </c:pt>
                <c:pt idx="386">
                  <c:v>2.2849706188100002E-2</c:v>
                </c:pt>
                <c:pt idx="387">
                  <c:v>2.2809456725599999E-2</c:v>
                </c:pt>
                <c:pt idx="388">
                  <c:v>2.27693318108E-2</c:v>
                </c:pt>
                <c:pt idx="389">
                  <c:v>2.2729332103399998E-2</c:v>
                </c:pt>
                <c:pt idx="390">
                  <c:v>2.26894582654E-2</c:v>
                </c:pt>
                <c:pt idx="391">
                  <c:v>2.2649710961800001E-2</c:v>
                </c:pt>
                <c:pt idx="392">
                  <c:v>2.26098473504E-2</c:v>
                </c:pt>
                <c:pt idx="393">
                  <c:v>2.2567168320100001E-2</c:v>
                </c:pt>
                <c:pt idx="394">
                  <c:v>2.2524612882699999E-2</c:v>
                </c:pt>
                <c:pt idx="395">
                  <c:v>2.2482181739999999E-2</c:v>
                </c:pt>
                <c:pt idx="396">
                  <c:v>2.2439875597E-2</c:v>
                </c:pt>
                <c:pt idx="397">
                  <c:v>2.2397695162199999E-2</c:v>
                </c:pt>
                <c:pt idx="398">
                  <c:v>2.2355641147100001E-2</c:v>
                </c:pt>
                <c:pt idx="399">
                  <c:v>2.2313714266400001E-2</c:v>
                </c:pt>
                <c:pt idx="400">
                  <c:v>2.2271381593399999E-2</c:v>
                </c:pt>
                <c:pt idx="401">
                  <c:v>2.2227132140300001E-2</c:v>
                </c:pt>
                <c:pt idx="402">
                  <c:v>2.21830570973E-2</c:v>
                </c:pt>
                <c:pt idx="403">
                  <c:v>2.2139157506300002E-2</c:v>
                </c:pt>
                <c:pt idx="404">
                  <c:v>2.20954344129E-2</c:v>
                </c:pt>
                <c:pt idx="405">
                  <c:v>2.2049350430999998E-2</c:v>
                </c:pt>
                <c:pt idx="406">
                  <c:v>2.2003275950100001E-2</c:v>
                </c:pt>
                <c:pt idx="407">
                  <c:v>2.19573398766E-2</c:v>
                </c:pt>
                <c:pt idx="408">
                  <c:v>2.1911543081E-2</c:v>
                </c:pt>
                <c:pt idx="409">
                  <c:v>2.1865886438300002E-2</c:v>
                </c:pt>
                <c:pt idx="410">
                  <c:v>2.1823683771999999E-2</c:v>
                </c:pt>
                <c:pt idx="411">
                  <c:v>2.17825718032E-2</c:v>
                </c:pt>
                <c:pt idx="412">
                  <c:v>2.1741574010899999E-2</c:v>
                </c:pt>
                <c:pt idx="413">
                  <c:v>2.1700691041899998E-2</c:v>
                </c:pt>
                <c:pt idx="414">
                  <c:v>2.1659923546599999E-2</c:v>
                </c:pt>
                <c:pt idx="415">
                  <c:v>2.1619272178099998E-2</c:v>
                </c:pt>
                <c:pt idx="416">
                  <c:v>2.1578737592800001E-2</c:v>
                </c:pt>
                <c:pt idx="417">
                  <c:v>2.1538320449999999E-2</c:v>
                </c:pt>
                <c:pt idx="418">
                  <c:v>2.1498021412099999E-2</c:v>
                </c:pt>
                <c:pt idx="419">
                  <c:v>2.1466815238100002E-2</c:v>
                </c:pt>
                <c:pt idx="420">
                  <c:v>2.1439615470699998E-2</c:v>
                </c:pt>
                <c:pt idx="421">
                  <c:v>2.1412506037500001E-2</c:v>
                </c:pt>
                <c:pt idx="422">
                  <c:v>2.1385487282000001E-2</c:v>
                </c:pt>
                <c:pt idx="423">
                  <c:v>2.1358559548400002E-2</c:v>
                </c:pt>
                <c:pt idx="424">
                  <c:v>2.13317231813E-2</c:v>
                </c:pt>
                <c:pt idx="425">
                  <c:v>2.1304978526099999E-2</c:v>
                </c:pt>
                <c:pt idx="426">
                  <c:v>2.12783259286E-2</c:v>
                </c:pt>
                <c:pt idx="427">
                  <c:v>2.1251765735000001E-2</c:v>
                </c:pt>
                <c:pt idx="428">
                  <c:v>2.12252982924E-2</c:v>
                </c:pt>
                <c:pt idx="429">
                  <c:v>2.1198468058600001E-2</c:v>
                </c:pt>
                <c:pt idx="430">
                  <c:v>2.1170588615099999E-2</c:v>
                </c:pt>
                <c:pt idx="431">
                  <c:v>2.1142820246300001E-2</c:v>
                </c:pt>
                <c:pt idx="432">
                  <c:v>2.11151633902E-2</c:v>
                </c:pt>
                <c:pt idx="433">
                  <c:v>2.10876184856E-2</c:v>
                </c:pt>
                <c:pt idx="434">
                  <c:v>2.10601859719E-2</c:v>
                </c:pt>
                <c:pt idx="435">
                  <c:v>2.1032866288699999E-2</c:v>
                </c:pt>
                <c:pt idx="436">
                  <c:v>2.1005659876400001E-2</c:v>
                </c:pt>
                <c:pt idx="437">
                  <c:v>2.09785671756E-2</c:v>
                </c:pt>
                <c:pt idx="438">
                  <c:v>2.09515886274E-2</c:v>
                </c:pt>
                <c:pt idx="439">
                  <c:v>2.0924724673300001E-2</c:v>
                </c:pt>
                <c:pt idx="440">
                  <c:v>2.0897975755399999E-2</c:v>
                </c:pt>
                <c:pt idx="441">
                  <c:v>2.0871342315799998E-2</c:v>
                </c:pt>
                <c:pt idx="442">
                  <c:v>2.0844824797300002E-2</c:v>
                </c:pt>
                <c:pt idx="443">
                  <c:v>2.08184236428E-2</c:v>
                </c:pt>
                <c:pt idx="444">
                  <c:v>2.07911539166E-2</c:v>
                </c:pt>
                <c:pt idx="445">
                  <c:v>2.0762457353199999E-2</c:v>
                </c:pt>
                <c:pt idx="446">
                  <c:v>2.0733867834000001E-2</c:v>
                </c:pt>
                <c:pt idx="447">
                  <c:v>2.0705385802300001E-2</c:v>
                </c:pt>
                <c:pt idx="448">
                  <c:v>2.0677011702400001E-2</c:v>
                </c:pt>
                <c:pt idx="449">
                  <c:v>2.0648745979199998E-2</c:v>
                </c:pt>
                <c:pt idx="450">
                  <c:v>2.06205890784E-2</c:v>
                </c:pt>
                <c:pt idx="451">
                  <c:v>2.0592541446399999E-2</c:v>
                </c:pt>
                <c:pt idx="452">
                  <c:v>2.0564603530199999E-2</c:v>
                </c:pt>
                <c:pt idx="453">
                  <c:v>2.0536775777599998E-2</c:v>
                </c:pt>
                <c:pt idx="454">
                  <c:v>2.0509058637100001E-2</c:v>
                </c:pt>
                <c:pt idx="455">
                  <c:v>2.0484327682300001E-2</c:v>
                </c:pt>
                <c:pt idx="456">
                  <c:v>2.04710869591E-2</c:v>
                </c:pt>
                <c:pt idx="457">
                  <c:v>2.0457965733800001E-2</c:v>
                </c:pt>
                <c:pt idx="458">
                  <c:v>2.0444943714400001E-2</c:v>
                </c:pt>
                <c:pt idx="459">
                  <c:v>2.0432021090700001E-2</c:v>
                </c:pt>
                <c:pt idx="460">
                  <c:v>2.0419198051299998E-2</c:v>
                </c:pt>
                <c:pt idx="461">
                  <c:v>2.0406474784000001E-2</c:v>
                </c:pt>
                <c:pt idx="462">
                  <c:v>2.0393851475500002E-2</c:v>
                </c:pt>
                <c:pt idx="463">
                  <c:v>2.03813283116E-2</c:v>
                </c:pt>
                <c:pt idx="464">
                  <c:v>2.0368905476899998E-2</c:v>
                </c:pt>
                <c:pt idx="465">
                  <c:v>2.03565831551E-2</c:v>
                </c:pt>
                <c:pt idx="466">
                  <c:v>2.0342592995099999E-2</c:v>
                </c:pt>
                <c:pt idx="467">
                  <c:v>2.0325303933499999E-2</c:v>
                </c:pt>
                <c:pt idx="468">
                  <c:v>2.0308117096899999E-2</c:v>
                </c:pt>
                <c:pt idx="469">
                  <c:v>2.02910327449E-2</c:v>
                </c:pt>
                <c:pt idx="470">
                  <c:v>2.02740511367E-2</c:v>
                </c:pt>
                <c:pt idx="471">
                  <c:v>2.0257172530700002E-2</c:v>
                </c:pt>
                <c:pt idx="472">
                  <c:v>2.0240397184599999E-2</c:v>
                </c:pt>
                <c:pt idx="473">
                  <c:v>2.0223725355299999E-2</c:v>
                </c:pt>
                <c:pt idx="474">
                  <c:v>2.0207157298999998E-2</c:v>
                </c:pt>
                <c:pt idx="475">
                  <c:v>2.0190693271199999E-2</c:v>
                </c:pt>
                <c:pt idx="476">
                  <c:v>2.0174333526499999E-2</c:v>
                </c:pt>
                <c:pt idx="477">
                  <c:v>2.0158117474400002E-2</c:v>
                </c:pt>
                <c:pt idx="478">
                  <c:v>2.0142145613000002E-2</c:v>
                </c:pt>
                <c:pt idx="479">
                  <c:v>2.0126307061899999E-2</c:v>
                </c:pt>
                <c:pt idx="480">
                  <c:v>2.0110602136000001E-2</c:v>
                </c:pt>
                <c:pt idx="481">
                  <c:v>2.00950311486E-2</c:v>
                </c:pt>
                <c:pt idx="482">
                  <c:v>2.00795944112E-2</c:v>
                </c:pt>
                <c:pt idx="483">
                  <c:v>2.0064292233800001E-2</c:v>
                </c:pt>
                <c:pt idx="484">
                  <c:v>2.0049124924499999E-2</c:v>
                </c:pt>
                <c:pt idx="485">
                  <c:v>2.00340927896E-2</c:v>
                </c:pt>
                <c:pt idx="486">
                  <c:v>2.0021997218499999E-2</c:v>
                </c:pt>
                <c:pt idx="487">
                  <c:v>2.00116886621E-2</c:v>
                </c:pt>
                <c:pt idx="488">
                  <c:v>2.0001495743099999E-2</c:v>
                </c:pt>
                <c:pt idx="489">
                  <c:v>1.99914186386E-2</c:v>
                </c:pt>
                <c:pt idx="490">
                  <c:v>1.99906129902E-2</c:v>
                </c:pt>
                <c:pt idx="491">
                  <c:v>1.99902153767E-2</c:v>
                </c:pt>
                <c:pt idx="492">
                  <c:v>1.9989920101600001E-2</c:v>
                </c:pt>
                <c:pt idx="493">
                  <c:v>1.99897271694E-2</c:v>
                </c:pt>
                <c:pt idx="494">
                  <c:v>1.99896365832E-2</c:v>
                </c:pt>
                <c:pt idx="495">
                  <c:v>1.99896483443E-2</c:v>
                </c:pt>
                <c:pt idx="496">
                  <c:v>1.99897624525E-2</c:v>
                </c:pt>
                <c:pt idx="497">
                  <c:v>1.9989978906099999E-2</c:v>
                </c:pt>
                <c:pt idx="498">
                  <c:v>1.9990297701700001E-2</c:v>
                </c:pt>
                <c:pt idx="499">
                  <c:v>1.9990718834500001E-2</c:v>
                </c:pt>
                <c:pt idx="500">
                  <c:v>1.9991242297999999E-2</c:v>
                </c:pt>
                <c:pt idx="501">
                  <c:v>1.9991868084100001E-2</c:v>
                </c:pt>
                <c:pt idx="502">
                  <c:v>1.9992596183300002E-2</c:v>
                </c:pt>
                <c:pt idx="503">
                  <c:v>1.9993426584299999E-2</c:v>
                </c:pt>
                <c:pt idx="504">
                  <c:v>1.9993962915999999E-2</c:v>
                </c:pt>
                <c:pt idx="505">
                  <c:v>1.9991217934100001E-2</c:v>
                </c:pt>
                <c:pt idx="506">
                  <c:v>1.9988579351199999E-2</c:v>
                </c:pt>
                <c:pt idx="507">
                  <c:v>1.99860472096E-2</c:v>
                </c:pt>
                <c:pt idx="508">
                  <c:v>1.9983621549800001E-2</c:v>
                </c:pt>
                <c:pt idx="509">
                  <c:v>1.9981302410400002E-2</c:v>
                </c:pt>
                <c:pt idx="510">
                  <c:v>1.9984168522600002E-2</c:v>
                </c:pt>
                <c:pt idx="511">
                  <c:v>1.99948151139E-2</c:v>
                </c:pt>
                <c:pt idx="512">
                  <c:v>2.0005578229599998E-2</c:v>
                </c:pt>
                <c:pt idx="513">
                  <c:v>2.00164576815E-2</c:v>
                </c:pt>
                <c:pt idx="514">
                  <c:v>2.0027453280099999E-2</c:v>
                </c:pt>
                <c:pt idx="515">
                  <c:v>2.0039909659200002E-2</c:v>
                </c:pt>
                <c:pt idx="516">
                  <c:v>2.0053710587599999E-2</c:v>
                </c:pt>
                <c:pt idx="517">
                  <c:v>2.0067623814900001E-2</c:v>
                </c:pt>
                <c:pt idx="518">
                  <c:v>2.0081649107700002E-2</c:v>
                </c:pt>
                <c:pt idx="519">
                  <c:v>2.0095786231200001E-2</c:v>
                </c:pt>
                <c:pt idx="520">
                  <c:v>2.0110034949700002E-2</c:v>
                </c:pt>
                <c:pt idx="521">
                  <c:v>2.01243950261E-2</c:v>
                </c:pt>
                <c:pt idx="522">
                  <c:v>2.01388662223E-2</c:v>
                </c:pt>
                <c:pt idx="523">
                  <c:v>2.01534482987E-2</c:v>
                </c:pt>
                <c:pt idx="524">
                  <c:v>2.0168141014999998E-2</c:v>
                </c:pt>
                <c:pt idx="525">
                  <c:v>2.0182944129499999E-2</c:v>
                </c:pt>
                <c:pt idx="526">
                  <c:v>2.0197857399499999E-2</c:v>
                </c:pt>
                <c:pt idx="527">
                  <c:v>2.02128805811E-2</c:v>
                </c:pt>
                <c:pt idx="528">
                  <c:v>2.0228013429500001E-2</c:v>
                </c:pt>
                <c:pt idx="529">
                  <c:v>2.0243255698699999E-2</c:v>
                </c:pt>
                <c:pt idx="530">
                  <c:v>2.02586071417E-2</c:v>
                </c:pt>
                <c:pt idx="531">
                  <c:v>2.02740675105E-2</c:v>
                </c:pt>
                <c:pt idx="532">
                  <c:v>2.0289636556199999E-2</c:v>
                </c:pt>
                <c:pt idx="533">
                  <c:v>2.0305314028699999E-2</c:v>
                </c:pt>
                <c:pt idx="534">
                  <c:v>2.0320966684300001E-2</c:v>
                </c:pt>
                <c:pt idx="535">
                  <c:v>2.0336712604399999E-2</c:v>
                </c:pt>
                <c:pt idx="536">
                  <c:v>2.0352514861199999E-2</c:v>
                </c:pt>
                <c:pt idx="537">
                  <c:v>2.03726289091E-2</c:v>
                </c:pt>
                <c:pt idx="538">
                  <c:v>2.0397232138300001E-2</c:v>
                </c:pt>
                <c:pt idx="539">
                  <c:v>2.04208997834E-2</c:v>
                </c:pt>
                <c:pt idx="540">
                  <c:v>2.0444247992200001E-2</c:v>
                </c:pt>
                <c:pt idx="541">
                  <c:v>2.0467723231899999E-2</c:v>
                </c:pt>
                <c:pt idx="542">
                  <c:v>2.0491325065899998E-2</c:v>
                </c:pt>
                <c:pt idx="543">
                  <c:v>2.05150530573E-2</c:v>
                </c:pt>
                <c:pt idx="544">
                  <c:v>2.0538906768799998E-2</c:v>
                </c:pt>
                <c:pt idx="545">
                  <c:v>2.05625556432E-2</c:v>
                </c:pt>
                <c:pt idx="546">
                  <c:v>2.0585888751099998E-2</c:v>
                </c:pt>
                <c:pt idx="547">
                  <c:v>2.0609345723300001E-2</c:v>
                </c:pt>
                <c:pt idx="548">
                  <c:v>2.0632926137200001E-2</c:v>
                </c:pt>
                <c:pt idx="549">
                  <c:v>2.0656629570100001E-2</c:v>
                </c:pt>
                <c:pt idx="550">
                  <c:v>2.0680455599099999E-2</c:v>
                </c:pt>
                <c:pt idx="551">
                  <c:v>2.0704403800799999E-2</c:v>
                </c:pt>
                <c:pt idx="552">
                  <c:v>2.0728473751800001E-2</c:v>
                </c:pt>
                <c:pt idx="553">
                  <c:v>2.0752665028600001E-2</c:v>
                </c:pt>
                <c:pt idx="554">
                  <c:v>2.0776977207199999E-2</c:v>
                </c:pt>
                <c:pt idx="555">
                  <c:v>2.08014098638E-2</c:v>
                </c:pt>
                <c:pt idx="556">
                  <c:v>2.08259625743E-2</c:v>
                </c:pt>
                <c:pt idx="557">
                  <c:v>2.08506349147E-2</c:v>
                </c:pt>
                <c:pt idx="558">
                  <c:v>2.0875426460800001E-2</c:v>
                </c:pt>
                <c:pt idx="559">
                  <c:v>2.09003367883E-2</c:v>
                </c:pt>
                <c:pt idx="560">
                  <c:v>2.0923372962299999E-2</c:v>
                </c:pt>
                <c:pt idx="561">
                  <c:v>2.0946985659000002E-2</c:v>
                </c:pt>
                <c:pt idx="562">
                  <c:v>2.0972702952900001E-2</c:v>
                </c:pt>
                <c:pt idx="563">
                  <c:v>2.0998534918500001E-2</c:v>
                </c:pt>
                <c:pt idx="564">
                  <c:v>2.1024481132900001E-2</c:v>
                </c:pt>
                <c:pt idx="565">
                  <c:v>2.1050541173800001E-2</c:v>
                </c:pt>
                <c:pt idx="566">
                  <c:v>2.1076714619E-2</c:v>
                </c:pt>
                <c:pt idx="567">
                  <c:v>2.1103001046400002E-2</c:v>
                </c:pt>
                <c:pt idx="568">
                  <c:v>2.11294000345E-2</c:v>
                </c:pt>
                <c:pt idx="569">
                  <c:v>2.11559111617E-2</c:v>
                </c:pt>
                <c:pt idx="570">
                  <c:v>2.11825340072E-2</c:v>
                </c:pt>
                <c:pt idx="571">
                  <c:v>2.1209268150200002E-2</c:v>
                </c:pt>
                <c:pt idx="572">
                  <c:v>2.1236113170300001E-2</c:v>
                </c:pt>
                <c:pt idx="573">
                  <c:v>2.1263068647600001E-2</c:v>
                </c:pt>
                <c:pt idx="574">
                  <c:v>2.1290134162600002E-2</c:v>
                </c:pt>
                <c:pt idx="575">
                  <c:v>2.1317309296100002E-2</c:v>
                </c:pt>
                <c:pt idx="576">
                  <c:v>2.13541506268E-2</c:v>
                </c:pt>
                <c:pt idx="577">
                  <c:v>2.1389262429500001E-2</c:v>
                </c:pt>
                <c:pt idx="578">
                  <c:v>2.1424411737499999E-2</c:v>
                </c:pt>
                <c:pt idx="579">
                  <c:v>2.1459659670500002E-2</c:v>
                </c:pt>
                <c:pt idx="580">
                  <c:v>2.1495005743399999E-2</c:v>
                </c:pt>
                <c:pt idx="581">
                  <c:v>2.1530449472900001E-2</c:v>
                </c:pt>
                <c:pt idx="582">
                  <c:v>2.15659903773E-2</c:v>
                </c:pt>
                <c:pt idx="583">
                  <c:v>2.16016279772E-2</c:v>
                </c:pt>
                <c:pt idx="584">
                  <c:v>2.1637361794700001E-2</c:v>
                </c:pt>
                <c:pt idx="585">
                  <c:v>2.1673191353900001E-2</c:v>
                </c:pt>
                <c:pt idx="586">
                  <c:v>2.1709116180700001E-2</c:v>
                </c:pt>
                <c:pt idx="587">
                  <c:v>2.1745135802999999E-2</c:v>
                </c:pt>
                <c:pt idx="588">
                  <c:v>2.1781249750500001E-2</c:v>
                </c:pt>
                <c:pt idx="589">
                  <c:v>2.18174575548E-2</c:v>
                </c:pt>
                <c:pt idx="590">
                  <c:v>2.1853758749300001E-2</c:v>
                </c:pt>
                <c:pt idx="591">
                  <c:v>2.1890152869499999E-2</c:v>
                </c:pt>
                <c:pt idx="592">
                  <c:v>2.19266394527E-2</c:v>
                </c:pt>
                <c:pt idx="593">
                  <c:v>2.1963218037899999E-2</c:v>
                </c:pt>
                <c:pt idx="594">
                  <c:v>2.1997384941099998E-2</c:v>
                </c:pt>
                <c:pt idx="595">
                  <c:v>2.2031706115999999E-2</c:v>
                </c:pt>
                <c:pt idx="596">
                  <c:v>2.2066841439499999E-2</c:v>
                </c:pt>
                <c:pt idx="597">
                  <c:v>2.2102259923700001E-2</c:v>
                </c:pt>
                <c:pt idx="598">
                  <c:v>2.2138493451799999E-2</c:v>
                </c:pt>
                <c:pt idx="599">
                  <c:v>2.21748351436E-2</c:v>
                </c:pt>
                <c:pt idx="600">
                  <c:v>2.2211284468100001E-2</c:v>
                </c:pt>
                <c:pt idx="601">
                  <c:v>2.2251296659999999E-2</c:v>
                </c:pt>
                <c:pt idx="602">
                  <c:v>2.22926508675E-2</c:v>
                </c:pt>
                <c:pt idx="603">
                  <c:v>2.2334110737499999E-2</c:v>
                </c:pt>
                <c:pt idx="604">
                  <c:v>2.2375675682499999E-2</c:v>
                </c:pt>
                <c:pt idx="605">
                  <c:v>2.24173451182E-2</c:v>
                </c:pt>
                <c:pt idx="606">
                  <c:v>2.24591184629E-2</c:v>
                </c:pt>
                <c:pt idx="607">
                  <c:v>2.2500995138E-2</c:v>
                </c:pt>
                <c:pt idx="608">
                  <c:v>2.2542974567499999E-2</c:v>
                </c:pt>
                <c:pt idx="609">
                  <c:v>2.2585056178399999E-2</c:v>
                </c:pt>
                <c:pt idx="610">
                  <c:v>2.2627239400700001E-2</c:v>
                </c:pt>
                <c:pt idx="611">
                  <c:v>2.2669523667200001E-2</c:v>
                </c:pt>
                <c:pt idx="612">
                  <c:v>2.2711908413500001E-2</c:v>
                </c:pt>
                <c:pt idx="613">
                  <c:v>2.2754393078E-2</c:v>
                </c:pt>
                <c:pt idx="614">
                  <c:v>2.2796977102200001E-2</c:v>
                </c:pt>
                <c:pt idx="615">
                  <c:v>2.2839659930299998E-2</c:v>
                </c:pt>
                <c:pt idx="616">
                  <c:v>2.2882441009400002E-2</c:v>
                </c:pt>
                <c:pt idx="617">
                  <c:v>2.29253197894E-2</c:v>
                </c:pt>
                <c:pt idx="618">
                  <c:v>2.29682957232E-2</c:v>
                </c:pt>
                <c:pt idx="619">
                  <c:v>2.3016517772099999E-2</c:v>
                </c:pt>
                <c:pt idx="620">
                  <c:v>2.30655749428E-2</c:v>
                </c:pt>
                <c:pt idx="621">
                  <c:v>2.31147708608E-2</c:v>
                </c:pt>
                <c:pt idx="622">
                  <c:v>2.3164130262899998E-2</c:v>
                </c:pt>
                <c:pt idx="623">
                  <c:v>2.3215751732500001E-2</c:v>
                </c:pt>
                <c:pt idx="624">
                  <c:v>2.3267525241600001E-2</c:v>
                </c:pt>
                <c:pt idx="625">
                  <c:v>2.3319449777500001E-2</c:v>
                </c:pt>
                <c:pt idx="626">
                  <c:v>2.3371524333599999E-2</c:v>
                </c:pt>
                <c:pt idx="627">
                  <c:v>2.3423747909300002E-2</c:v>
                </c:pt>
                <c:pt idx="628">
                  <c:v>2.3476119510100001E-2</c:v>
                </c:pt>
                <c:pt idx="629">
                  <c:v>2.3528638147599999E-2</c:v>
                </c:pt>
                <c:pt idx="630">
                  <c:v>2.3584414740799999E-2</c:v>
                </c:pt>
                <c:pt idx="631">
                  <c:v>2.3642988113200002E-2</c:v>
                </c:pt>
                <c:pt idx="632">
                  <c:v>2.3701676523800001E-2</c:v>
                </c:pt>
                <c:pt idx="633">
                  <c:v>2.37604791201E-2</c:v>
                </c:pt>
                <c:pt idx="634">
                  <c:v>2.3819395056499999E-2</c:v>
                </c:pt>
                <c:pt idx="635">
                  <c:v>2.38784234941E-2</c:v>
                </c:pt>
                <c:pt idx="636">
                  <c:v>2.3937563600499999E-2</c:v>
                </c:pt>
                <c:pt idx="637">
                  <c:v>2.3996814550299998E-2</c:v>
                </c:pt>
                <c:pt idx="638">
                  <c:v>2.4056175524199998E-2</c:v>
                </c:pt>
                <c:pt idx="639">
                  <c:v>2.4103397458200001E-2</c:v>
                </c:pt>
                <c:pt idx="640">
                  <c:v>2.4151211087899999E-2</c:v>
                </c:pt>
                <c:pt idx="641">
                  <c:v>2.41999048307E-2</c:v>
                </c:pt>
                <c:pt idx="642">
                  <c:v>2.4248740885300001E-2</c:v>
                </c:pt>
                <c:pt idx="643">
                  <c:v>2.4297718393599999E-2</c:v>
                </c:pt>
                <c:pt idx="644">
                  <c:v>2.4346836501900001E-2</c:v>
                </c:pt>
                <c:pt idx="645">
                  <c:v>2.4396094360900001E-2</c:v>
                </c:pt>
                <c:pt idx="646">
                  <c:v>2.4445491125999998E-2</c:v>
                </c:pt>
                <c:pt idx="647">
                  <c:v>2.4495025956700001E-2</c:v>
                </c:pt>
                <c:pt idx="648">
                  <c:v>2.4544698016999999E-2</c:v>
                </c:pt>
                <c:pt idx="649">
                  <c:v>2.4594506475699999E-2</c:v>
                </c:pt>
                <c:pt idx="650">
                  <c:v>2.4644450505500001E-2</c:v>
                </c:pt>
                <c:pt idx="651">
                  <c:v>2.4694529284E-2</c:v>
                </c:pt>
                <c:pt idx="652">
                  <c:v>2.4744741993099999E-2</c:v>
                </c:pt>
                <c:pt idx="653">
                  <c:v>2.4795087819E-2</c:v>
                </c:pt>
                <c:pt idx="654">
                  <c:v>2.4845565952599999E-2</c:v>
                </c:pt>
                <c:pt idx="655">
                  <c:v>2.4896175589100001E-2</c:v>
                </c:pt>
                <c:pt idx="656">
                  <c:v>2.49469159281E-2</c:v>
                </c:pt>
                <c:pt idx="657">
                  <c:v>2.49977861737E-2</c:v>
                </c:pt>
                <c:pt idx="658">
                  <c:v>2.50491798568E-2</c:v>
                </c:pt>
                <c:pt idx="659">
                  <c:v>2.5100781497399999E-2</c:v>
                </c:pt>
                <c:pt idx="660">
                  <c:v>2.5152588964200001E-2</c:v>
                </c:pt>
                <c:pt idx="661">
                  <c:v>2.5204600987899999E-2</c:v>
                </c:pt>
                <c:pt idx="662">
                  <c:v>2.5256816304899999E-2</c:v>
                </c:pt>
                <c:pt idx="663">
                  <c:v>2.5310408267200001E-2</c:v>
                </c:pt>
                <c:pt idx="664">
                  <c:v>2.53643541053E-2</c:v>
                </c:pt>
                <c:pt idx="665">
                  <c:v>2.54184944997E-2</c:v>
                </c:pt>
                <c:pt idx="666">
                  <c:v>2.54728282099E-2</c:v>
                </c:pt>
                <c:pt idx="667">
                  <c:v>2.5525522850499999E-2</c:v>
                </c:pt>
                <c:pt idx="668">
                  <c:v>2.5573406343299999E-2</c:v>
                </c:pt>
                <c:pt idx="669">
                  <c:v>2.5621485667799999E-2</c:v>
                </c:pt>
                <c:pt idx="670">
                  <c:v>2.56697597237E-2</c:v>
                </c:pt>
                <c:pt idx="671">
                  <c:v>2.57182274143E-2</c:v>
                </c:pt>
                <c:pt idx="672">
                  <c:v>2.57654860561E-2</c:v>
                </c:pt>
                <c:pt idx="673">
                  <c:v>2.5812699290000001E-2</c:v>
                </c:pt>
                <c:pt idx="674">
                  <c:v>2.5860092127500001E-2</c:v>
                </c:pt>
                <c:pt idx="675">
                  <c:v>2.59076635831E-2</c:v>
                </c:pt>
                <c:pt idx="676">
                  <c:v>2.5955412674600001E-2</c:v>
                </c:pt>
                <c:pt idx="677">
                  <c:v>2.60033384234E-2</c:v>
                </c:pt>
                <c:pt idx="678">
                  <c:v>2.6051439854500001E-2</c:v>
                </c:pt>
                <c:pt idx="679">
                  <c:v>2.6099715996699999E-2</c:v>
                </c:pt>
                <c:pt idx="680">
                  <c:v>2.6148165882200002E-2</c:v>
                </c:pt>
                <c:pt idx="681">
                  <c:v>2.6196788547099999E-2</c:v>
                </c:pt>
                <c:pt idx="682">
                  <c:v>2.62455830311E-2</c:v>
                </c:pt>
                <c:pt idx="683">
                  <c:v>2.6297055289999999E-2</c:v>
                </c:pt>
                <c:pt idx="684">
                  <c:v>2.6354355259700001E-2</c:v>
                </c:pt>
                <c:pt idx="685">
                  <c:v>2.64117749826E-2</c:v>
                </c:pt>
                <c:pt idx="686">
                  <c:v>2.6469313679499999E-2</c:v>
                </c:pt>
                <c:pt idx="687">
                  <c:v>2.6526970576100001E-2</c:v>
                </c:pt>
                <c:pt idx="688">
                  <c:v>2.6584744903500001E-2</c:v>
                </c:pt>
                <c:pt idx="689">
                  <c:v>2.6642635897599999E-2</c:v>
                </c:pt>
                <c:pt idx="690">
                  <c:v>2.6700642799700001E-2</c:v>
                </c:pt>
                <c:pt idx="691">
                  <c:v>2.6758198256900002E-2</c:v>
                </c:pt>
                <c:pt idx="692">
                  <c:v>2.6812760977999998E-2</c:v>
                </c:pt>
                <c:pt idx="693">
                  <c:v>2.68676025562E-2</c:v>
                </c:pt>
                <c:pt idx="694">
                  <c:v>2.69227212873E-2</c:v>
                </c:pt>
                <c:pt idx="695">
                  <c:v>2.6978115472700001E-2</c:v>
                </c:pt>
                <c:pt idx="696">
                  <c:v>2.7040700567799999E-2</c:v>
                </c:pt>
                <c:pt idx="697">
                  <c:v>2.71035621472E-2</c:v>
                </c:pt>
                <c:pt idx="698">
                  <c:v>2.7166680979500001E-2</c:v>
                </c:pt>
                <c:pt idx="699">
                  <c:v>2.7230055276E-2</c:v>
                </c:pt>
                <c:pt idx="700">
                  <c:v>2.72936832571E-2</c:v>
                </c:pt>
                <c:pt idx="701">
                  <c:v>2.73575631527E-2</c:v>
                </c:pt>
                <c:pt idx="702">
                  <c:v>2.74216932023E-2</c:v>
                </c:pt>
                <c:pt idx="703">
                  <c:v>2.7486071654999999E-2</c:v>
                </c:pt>
                <c:pt idx="704">
                  <c:v>2.7550696769300002E-2</c:v>
                </c:pt>
                <c:pt idx="705">
                  <c:v>2.7615566813700001E-2</c:v>
                </c:pt>
                <c:pt idx="706">
                  <c:v>2.76806800661E-2</c:v>
                </c:pt>
                <c:pt idx="707">
                  <c:v>2.7746034814199998E-2</c:v>
                </c:pt>
                <c:pt idx="708">
                  <c:v>2.7811629355599998E-2</c:v>
                </c:pt>
                <c:pt idx="709">
                  <c:v>2.7877461997599998E-2</c:v>
                </c:pt>
                <c:pt idx="710">
                  <c:v>2.7943531057399999E-2</c:v>
                </c:pt>
                <c:pt idx="711">
                  <c:v>2.8009834862E-2</c:v>
                </c:pt>
                <c:pt idx="712">
                  <c:v>2.8076371748300001E-2</c:v>
                </c:pt>
                <c:pt idx="713">
                  <c:v>2.8132895714399999E-2</c:v>
                </c:pt>
                <c:pt idx="714">
                  <c:v>2.81859723668E-2</c:v>
                </c:pt>
                <c:pt idx="715">
                  <c:v>2.82393787172E-2</c:v>
                </c:pt>
                <c:pt idx="716">
                  <c:v>2.82937009499E-2</c:v>
                </c:pt>
                <c:pt idx="717">
                  <c:v>2.83493304535E-2</c:v>
                </c:pt>
                <c:pt idx="718">
                  <c:v>2.8405223144599999E-2</c:v>
                </c:pt>
                <c:pt idx="719">
                  <c:v>2.84613774726E-2</c:v>
                </c:pt>
                <c:pt idx="720">
                  <c:v>2.8520956692499998E-2</c:v>
                </c:pt>
                <c:pt idx="721">
                  <c:v>2.8587616216199999E-2</c:v>
                </c:pt>
                <c:pt idx="722">
                  <c:v>2.86548024093E-2</c:v>
                </c:pt>
                <c:pt idx="723">
                  <c:v>2.8722401404300001E-2</c:v>
                </c:pt>
                <c:pt idx="724">
                  <c:v>2.8790410293500001E-2</c:v>
                </c:pt>
                <c:pt idx="725">
                  <c:v>2.8858826179099999E-2</c:v>
                </c:pt>
                <c:pt idx="726">
                  <c:v>2.8927646173200001E-2</c:v>
                </c:pt>
                <c:pt idx="727">
                  <c:v>2.8996867398599999E-2</c:v>
                </c:pt>
                <c:pt idx="728">
                  <c:v>2.9066151106299998E-2</c:v>
                </c:pt>
                <c:pt idx="729">
                  <c:v>2.9135781994E-2</c:v>
                </c:pt>
                <c:pt idx="730">
                  <c:v>2.9205792135300002E-2</c:v>
                </c:pt>
                <c:pt idx="731">
                  <c:v>2.9276178809299998E-2</c:v>
                </c:pt>
                <c:pt idx="732">
                  <c:v>2.9346939306700001E-2</c:v>
                </c:pt>
                <c:pt idx="733">
                  <c:v>2.9418070930100002E-2</c:v>
                </c:pt>
                <c:pt idx="734">
                  <c:v>2.94895709939E-2</c:v>
                </c:pt>
                <c:pt idx="735">
                  <c:v>2.9561436824699999E-2</c:v>
                </c:pt>
                <c:pt idx="736">
                  <c:v>2.9633665761199999E-2</c:v>
                </c:pt>
                <c:pt idx="737">
                  <c:v>2.9706255155E-2</c:v>
                </c:pt>
                <c:pt idx="738">
                  <c:v>2.97792023701E-2</c:v>
                </c:pt>
                <c:pt idx="739">
                  <c:v>2.98525047834E-2</c:v>
                </c:pt>
                <c:pt idx="740">
                  <c:v>2.99261597848E-2</c:v>
                </c:pt>
                <c:pt idx="741">
                  <c:v>3.0000164777200002E-2</c:v>
                </c:pt>
                <c:pt idx="742">
                  <c:v>3.00745171771E-2</c:v>
                </c:pt>
                <c:pt idx="743">
                  <c:v>3.0149214414100001E-2</c:v>
                </c:pt>
                <c:pt idx="744">
                  <c:v>3.0224253931500002E-2</c:v>
                </c:pt>
                <c:pt idx="745">
                  <c:v>3.0298672124399999E-2</c:v>
                </c:pt>
                <c:pt idx="746">
                  <c:v>3.0370272157599999E-2</c:v>
                </c:pt>
                <c:pt idx="747">
                  <c:v>3.0455827578E-2</c:v>
                </c:pt>
                <c:pt idx="748">
                  <c:v>3.0540927859099998E-2</c:v>
                </c:pt>
                <c:pt idx="749">
                  <c:v>3.06265135195E-2</c:v>
                </c:pt>
                <c:pt idx="750">
                  <c:v>3.0712580501200001E-2</c:v>
                </c:pt>
                <c:pt idx="751">
                  <c:v>3.0799124769199999E-2</c:v>
                </c:pt>
                <c:pt idx="752">
                  <c:v>3.0886142311400001E-2</c:v>
                </c:pt>
                <c:pt idx="753">
                  <c:v>3.0973629138900002E-2</c:v>
                </c:pt>
                <c:pt idx="754">
                  <c:v>3.1061581286299999E-2</c:v>
                </c:pt>
                <c:pt idx="755">
                  <c:v>3.1149994812299998E-2</c:v>
                </c:pt>
                <c:pt idx="756">
                  <c:v>3.1238865799299999E-2</c:v>
                </c:pt>
                <c:pt idx="757">
                  <c:v>3.1328321920799998E-2</c:v>
                </c:pt>
                <c:pt idx="758">
                  <c:v>3.1418828395200001E-2</c:v>
                </c:pt>
                <c:pt idx="759">
                  <c:v>3.15097766726E-2</c:v>
                </c:pt>
                <c:pt idx="760">
                  <c:v>3.1601162938399999E-2</c:v>
                </c:pt>
                <c:pt idx="761">
                  <c:v>3.1692983403899998E-2</c:v>
                </c:pt>
                <c:pt idx="762">
                  <c:v>3.1788673437899997E-2</c:v>
                </c:pt>
                <c:pt idx="763">
                  <c:v>3.1887077758000003E-2</c:v>
                </c:pt>
                <c:pt idx="764">
                  <c:v>3.1986108137700003E-2</c:v>
                </c:pt>
                <c:pt idx="765">
                  <c:v>3.2085758780000001E-2</c:v>
                </c:pt>
                <c:pt idx="766">
                  <c:v>3.2186023923899999E-2</c:v>
                </c:pt>
                <c:pt idx="767">
                  <c:v>3.2286897844400003E-2</c:v>
                </c:pt>
                <c:pt idx="768">
                  <c:v>3.2388374853400001E-2</c:v>
                </c:pt>
                <c:pt idx="769">
                  <c:v>3.2490449300099998E-2</c:v>
                </c:pt>
                <c:pt idx="770">
                  <c:v>3.2593115571299999E-2</c:v>
                </c:pt>
                <c:pt idx="771">
                  <c:v>3.2696368092000001E-2</c:v>
                </c:pt>
                <c:pt idx="772">
                  <c:v>3.2800201325900002E-2</c:v>
                </c:pt>
                <c:pt idx="773">
                  <c:v>3.2904609775499999E-2</c:v>
                </c:pt>
                <c:pt idx="774">
                  <c:v>3.3009587982600001E-2</c:v>
                </c:pt>
                <c:pt idx="775">
                  <c:v>3.3115130528599997E-2</c:v>
                </c:pt>
                <c:pt idx="776">
                  <c:v>3.3221232034900003E-2</c:v>
                </c:pt>
                <c:pt idx="777">
                  <c:v>3.3327887163099999E-2</c:v>
                </c:pt>
                <c:pt idx="778">
                  <c:v>3.3435090615099999E-2</c:v>
                </c:pt>
                <c:pt idx="779">
                  <c:v>3.3542837133599998E-2</c:v>
                </c:pt>
                <c:pt idx="780">
                  <c:v>3.3651121502000003E-2</c:v>
                </c:pt>
                <c:pt idx="781">
                  <c:v>3.3768569719600003E-2</c:v>
                </c:pt>
                <c:pt idx="782">
                  <c:v>3.3900212063900002E-2</c:v>
                </c:pt>
                <c:pt idx="783">
                  <c:v>3.403223776E-2</c:v>
                </c:pt>
                <c:pt idx="784">
                  <c:v>3.4164642363500003E-2</c:v>
                </c:pt>
                <c:pt idx="785">
                  <c:v>3.4301643426999998E-2</c:v>
                </c:pt>
                <c:pt idx="786">
                  <c:v>3.4460211892999998E-2</c:v>
                </c:pt>
                <c:pt idx="787">
                  <c:v>3.4619459922800001E-2</c:v>
                </c:pt>
                <c:pt idx="788">
                  <c:v>3.4779378181799998E-2</c:v>
                </c:pt>
                <c:pt idx="789">
                  <c:v>3.4939957467000002E-2</c:v>
                </c:pt>
                <c:pt idx="790">
                  <c:v>3.5101188706300003E-2</c:v>
                </c:pt>
                <c:pt idx="791">
                  <c:v>3.5263062957199998E-2</c:v>
                </c:pt>
                <c:pt idx="792">
                  <c:v>3.5425571405099998E-2</c:v>
                </c:pt>
                <c:pt idx="793">
                  <c:v>3.5588705362100001E-2</c:v>
                </c:pt>
                <c:pt idx="794">
                  <c:v>3.5752456265800002E-2</c:v>
                </c:pt>
                <c:pt idx="795">
                  <c:v>3.5916815678099998E-2</c:v>
                </c:pt>
                <c:pt idx="796">
                  <c:v>3.6079009318899999E-2</c:v>
                </c:pt>
                <c:pt idx="797">
                  <c:v>3.62311204828E-2</c:v>
                </c:pt>
                <c:pt idx="798">
                  <c:v>3.6379620328400003E-2</c:v>
                </c:pt>
                <c:pt idx="799">
                  <c:v>3.65286162604E-2</c:v>
                </c:pt>
                <c:pt idx="800">
                  <c:v>3.6678102233100002E-2</c:v>
                </c:pt>
                <c:pt idx="801">
                  <c:v>3.68280722792E-2</c:v>
                </c:pt>
                <c:pt idx="802">
                  <c:v>3.6978520509099999E-2</c:v>
                </c:pt>
                <c:pt idx="803">
                  <c:v>3.7129441110099998E-2</c:v>
                </c:pt>
                <c:pt idx="804">
                  <c:v>3.7280828345299999E-2</c:v>
                </c:pt>
                <c:pt idx="805">
                  <c:v>3.7432676553100001E-2</c:v>
                </c:pt>
                <c:pt idx="806">
                  <c:v>3.7584980146499997E-2</c:v>
                </c:pt>
                <c:pt idx="807">
                  <c:v>3.7737733611800002E-2</c:v>
                </c:pt>
                <c:pt idx="808">
                  <c:v>3.7890931508199999E-2</c:v>
                </c:pt>
                <c:pt idx="809">
                  <c:v>3.8046030082300002E-2</c:v>
                </c:pt>
                <c:pt idx="810">
                  <c:v>3.8208676104300003E-2</c:v>
                </c:pt>
                <c:pt idx="811">
                  <c:v>3.8372344600600003E-2</c:v>
                </c:pt>
                <c:pt idx="812">
                  <c:v>3.8537022543800002E-2</c:v>
                </c:pt>
                <c:pt idx="813">
                  <c:v>3.87199900342E-2</c:v>
                </c:pt>
                <c:pt idx="814">
                  <c:v>3.8962523469100001E-2</c:v>
                </c:pt>
                <c:pt idx="815">
                  <c:v>3.9205809841700003E-2</c:v>
                </c:pt>
                <c:pt idx="816">
                  <c:v>3.9449835221900001E-2</c:v>
                </c:pt>
                <c:pt idx="817">
                  <c:v>3.9679439690900001E-2</c:v>
                </c:pt>
                <c:pt idx="818">
                  <c:v>3.9917577331699997E-2</c:v>
                </c:pt>
                <c:pt idx="819">
                  <c:v>4.0156318924999997E-2</c:v>
                </c:pt>
                <c:pt idx="820">
                  <c:v>4.0395653762699997E-2</c:v>
                </c:pt>
                <c:pt idx="821">
                  <c:v>4.0635571362400001E-2</c:v>
                </c:pt>
                <c:pt idx="822">
                  <c:v>4.0874785958600002E-2</c:v>
                </c:pt>
                <c:pt idx="823">
                  <c:v>4.1112829381999998E-2</c:v>
                </c:pt>
                <c:pt idx="824">
                  <c:v>4.1351417945499999E-2</c:v>
                </c:pt>
                <c:pt idx="825">
                  <c:v>4.1590542267100003E-2</c:v>
                </c:pt>
                <c:pt idx="826">
                  <c:v>4.1830193158800003E-2</c:v>
                </c:pt>
                <c:pt idx="827">
                  <c:v>4.2070361622000001E-2</c:v>
                </c:pt>
                <c:pt idx="828">
                  <c:v>4.2311038842900002E-2</c:v>
                </c:pt>
                <c:pt idx="829">
                  <c:v>4.2579126556399997E-2</c:v>
                </c:pt>
                <c:pt idx="830">
                  <c:v>4.2877258006700003E-2</c:v>
                </c:pt>
                <c:pt idx="831">
                  <c:v>4.3175916814699997E-2</c:v>
                </c:pt>
                <c:pt idx="832">
                  <c:v>4.3475092111999999E-2</c:v>
                </c:pt>
                <c:pt idx="833">
                  <c:v>4.3774773309000002E-2</c:v>
                </c:pt>
                <c:pt idx="834">
                  <c:v>4.40749500862E-2</c:v>
                </c:pt>
                <c:pt idx="835">
                  <c:v>4.43756123867E-2</c:v>
                </c:pt>
                <c:pt idx="836">
                  <c:v>4.4676750408200003E-2</c:v>
                </c:pt>
                <c:pt idx="837">
                  <c:v>4.4978354595599998E-2</c:v>
                </c:pt>
                <c:pt idx="838">
                  <c:v>4.52804156337E-2</c:v>
                </c:pt>
                <c:pt idx="839">
                  <c:v>4.5582924440399998E-2</c:v>
                </c:pt>
                <c:pt idx="840">
                  <c:v>4.5885872159800001E-2</c:v>
                </c:pt>
                <c:pt idx="841">
                  <c:v>4.61909250486E-2</c:v>
                </c:pt>
                <c:pt idx="842">
                  <c:v>4.6540118230499999E-2</c:v>
                </c:pt>
                <c:pt idx="843">
                  <c:v>4.6917420653400002E-2</c:v>
                </c:pt>
                <c:pt idx="844">
                  <c:v>4.7291060910000002E-2</c:v>
                </c:pt>
                <c:pt idx="845">
                  <c:v>4.7653902227100003E-2</c:v>
                </c:pt>
                <c:pt idx="846">
                  <c:v>4.8016668327299998E-2</c:v>
                </c:pt>
                <c:pt idx="847">
                  <c:v>4.8387896426999998E-2</c:v>
                </c:pt>
                <c:pt idx="848">
                  <c:v>4.88122060801E-2</c:v>
                </c:pt>
                <c:pt idx="849">
                  <c:v>4.9236665050699999E-2</c:v>
                </c:pt>
                <c:pt idx="850">
                  <c:v>4.9661269510000002E-2</c:v>
                </c:pt>
                <c:pt idx="851">
                  <c:v>5.0086015757899997E-2</c:v>
                </c:pt>
                <c:pt idx="852">
                  <c:v>5.0510900217599998E-2</c:v>
                </c:pt>
                <c:pt idx="853">
                  <c:v>5.09359194303E-2</c:v>
                </c:pt>
                <c:pt idx="854">
                  <c:v>5.1361070050700001E-2</c:v>
                </c:pt>
                <c:pt idx="855">
                  <c:v>5.1786348842300003E-2</c:v>
                </c:pt>
                <c:pt idx="856">
                  <c:v>5.2211752673299999E-2</c:v>
                </c:pt>
                <c:pt idx="857">
                  <c:v>5.2637278511899997E-2</c:v>
                </c:pt>
                <c:pt idx="858">
                  <c:v>5.3062923423000001E-2</c:v>
                </c:pt>
                <c:pt idx="859">
                  <c:v>5.3488684563899998E-2</c:v>
                </c:pt>
                <c:pt idx="860">
                  <c:v>5.3976890311299999E-2</c:v>
                </c:pt>
                <c:pt idx="861">
                  <c:v>5.4521120525699997E-2</c:v>
                </c:pt>
                <c:pt idx="862">
                  <c:v>5.5065354091200003E-2</c:v>
                </c:pt>
                <c:pt idx="863">
                  <c:v>5.5609590909700003E-2</c:v>
                </c:pt>
                <c:pt idx="864">
                  <c:v>5.6153830886399997E-2</c:v>
                </c:pt>
                <c:pt idx="865">
                  <c:v>5.6698073930400002E-2</c:v>
                </c:pt>
                <c:pt idx="866">
                  <c:v>5.7242319954199997E-2</c:v>
                </c:pt>
                <c:pt idx="867">
                  <c:v>5.7786568873699998E-2</c:v>
                </c:pt>
                <c:pt idx="868">
                  <c:v>5.8330820607800003E-2</c:v>
                </c:pt>
                <c:pt idx="869">
                  <c:v>5.8873546391499998E-2</c:v>
                </c:pt>
                <c:pt idx="870">
                  <c:v>5.9414657471300002E-2</c:v>
                </c:pt>
                <c:pt idx="871">
                  <c:v>5.9955771541100003E-2</c:v>
                </c:pt>
                <c:pt idx="872">
                  <c:v>6.0496888520799999E-2</c:v>
                </c:pt>
                <c:pt idx="873">
                  <c:v>6.1038008332800001E-2</c:v>
                </c:pt>
                <c:pt idx="874">
                  <c:v>6.1579130902599997E-2</c:v>
                </c:pt>
                <c:pt idx="875">
                  <c:v>6.2123421756199997E-2</c:v>
                </c:pt>
                <c:pt idx="876">
                  <c:v>6.27329419306E-2</c:v>
                </c:pt>
                <c:pt idx="877">
                  <c:v>6.33457235821E-2</c:v>
                </c:pt>
                <c:pt idx="878">
                  <c:v>6.3958826866000004E-2</c:v>
                </c:pt>
                <c:pt idx="879">
                  <c:v>6.4572242620799997E-2</c:v>
                </c:pt>
                <c:pt idx="880">
                  <c:v>6.5214513372299998E-2</c:v>
                </c:pt>
                <c:pt idx="881">
                  <c:v>6.5949153637800004E-2</c:v>
                </c:pt>
                <c:pt idx="882">
                  <c:v>6.67212749124E-2</c:v>
                </c:pt>
                <c:pt idx="883">
                  <c:v>6.7493664257299996E-2</c:v>
                </c:pt>
                <c:pt idx="884">
                  <c:v>6.8266312573400004E-2</c:v>
                </c:pt>
                <c:pt idx="885">
                  <c:v>6.9039211165800002E-2</c:v>
                </c:pt>
                <c:pt idx="886">
                  <c:v>6.9806840755599994E-2</c:v>
                </c:pt>
                <c:pt idx="887">
                  <c:v>7.0560567839299995E-2</c:v>
                </c:pt>
                <c:pt idx="888">
                  <c:v>7.1314388160599998E-2</c:v>
                </c:pt>
                <c:pt idx="889">
                  <c:v>7.2068298793900004E-2</c:v>
                </c:pt>
                <c:pt idx="890">
                  <c:v>7.2822296934200004E-2</c:v>
                </c:pt>
                <c:pt idx="891">
                  <c:v>7.3576379891300003E-2</c:v>
                </c:pt>
                <c:pt idx="892">
                  <c:v>7.4330545083700003E-2</c:v>
                </c:pt>
                <c:pt idx="893">
                  <c:v>7.5084790033599996E-2</c:v>
                </c:pt>
                <c:pt idx="894">
                  <c:v>7.5839112361200001E-2</c:v>
                </c:pt>
                <c:pt idx="895">
                  <c:v>7.6593509780399999E-2</c:v>
                </c:pt>
                <c:pt idx="896">
                  <c:v>7.7347980094100002E-2</c:v>
                </c:pt>
                <c:pt idx="897">
                  <c:v>7.8344740012200001E-2</c:v>
                </c:pt>
                <c:pt idx="898">
                  <c:v>7.93906309995E-2</c:v>
                </c:pt>
                <c:pt idx="899">
                  <c:v>8.0302849171000001E-2</c:v>
                </c:pt>
                <c:pt idx="900">
                  <c:v>8.1192609686300002E-2</c:v>
                </c:pt>
                <c:pt idx="901">
                  <c:v>8.2082371941100005E-2</c:v>
                </c:pt>
                <c:pt idx="902">
                  <c:v>8.2972135879200007E-2</c:v>
                </c:pt>
                <c:pt idx="903">
                  <c:v>8.3986841760200007E-2</c:v>
                </c:pt>
                <c:pt idx="904">
                  <c:v>8.5078381376900006E-2</c:v>
                </c:pt>
                <c:pt idx="905">
                  <c:v>8.6170889333999995E-2</c:v>
                </c:pt>
                <c:pt idx="906">
                  <c:v>8.7264329261900003E-2</c:v>
                </c:pt>
                <c:pt idx="907">
                  <c:v>8.8358666561299995E-2</c:v>
                </c:pt>
                <c:pt idx="908">
                  <c:v>8.9453868297900002E-2</c:v>
                </c:pt>
                <c:pt idx="909">
                  <c:v>9.0549903105799995E-2</c:v>
                </c:pt>
                <c:pt idx="910">
                  <c:v>9.1734988808999995E-2</c:v>
                </c:pt>
                <c:pt idx="911">
                  <c:v>9.3055468920700005E-2</c:v>
                </c:pt>
                <c:pt idx="912">
                  <c:v>9.4376190508699997E-2</c:v>
                </c:pt>
                <c:pt idx="913">
                  <c:v>9.5697143575000004E-2</c:v>
                </c:pt>
                <c:pt idx="914">
                  <c:v>9.7018318664699996E-2</c:v>
                </c:pt>
                <c:pt idx="915">
                  <c:v>9.8339706829099996E-2</c:v>
                </c:pt>
                <c:pt idx="916">
                  <c:v>9.9661299593000005E-2</c:v>
                </c:pt>
                <c:pt idx="917">
                  <c:v>0.101004044493</c:v>
                </c:pt>
                <c:pt idx="918">
                  <c:v>0.10235490336899999</c:v>
                </c:pt>
                <c:pt idx="919">
                  <c:v>0.103724986028</c:v>
                </c:pt>
                <c:pt idx="920">
                  <c:v>0.105244266667</c:v>
                </c:pt>
                <c:pt idx="921">
                  <c:v>0.106767177248</c:v>
                </c:pt>
                <c:pt idx="922">
                  <c:v>0.108293564629</c:v>
                </c:pt>
                <c:pt idx="923">
                  <c:v>0.109823283844</c:v>
                </c:pt>
                <c:pt idx="924">
                  <c:v>0.11135619758199999</c:v>
                </c:pt>
                <c:pt idx="925">
                  <c:v>0.112892175712</c:v>
                </c:pt>
                <c:pt idx="926">
                  <c:v>0.11452534131100001</c:v>
                </c:pt>
                <c:pt idx="927">
                  <c:v>0.116397220072</c:v>
                </c:pt>
                <c:pt idx="928">
                  <c:v>0.118271652022</c:v>
                </c:pt>
                <c:pt idx="929">
                  <c:v>0.12019935726</c:v>
                </c:pt>
                <c:pt idx="930">
                  <c:v>0.122244067069</c:v>
                </c:pt>
                <c:pt idx="931">
                  <c:v>0.124296055057</c:v>
                </c:pt>
                <c:pt idx="932">
                  <c:v>0.12635496663599999</c:v>
                </c:pt>
                <c:pt idx="933">
                  <c:v>0.128420468796</c:v>
                </c:pt>
                <c:pt idx="934">
                  <c:v>0.13049224858</c:v>
                </c:pt>
                <c:pt idx="935">
                  <c:v>0.132570011672</c:v>
                </c:pt>
                <c:pt idx="936">
                  <c:v>0.13465348109700001</c:v>
                </c:pt>
                <c:pt idx="937">
                  <c:v>0.136744562673</c:v>
                </c:pt>
                <c:pt idx="938">
                  <c:v>0.13893261766000001</c:v>
                </c:pt>
                <c:pt idx="939">
                  <c:v>0.14112279485400001</c:v>
                </c:pt>
                <c:pt idx="940">
                  <c:v>0.14331499695899999</c:v>
                </c:pt>
                <c:pt idx="941">
                  <c:v>0.145509132456</c:v>
                </c:pt>
                <c:pt idx="942">
                  <c:v>0.14803272472099999</c:v>
                </c:pt>
                <c:pt idx="943">
                  <c:v>0.15058097161299999</c:v>
                </c:pt>
                <c:pt idx="944">
                  <c:v>0.15346459645999999</c:v>
                </c:pt>
                <c:pt idx="945">
                  <c:v>0.15651040275299999</c:v>
                </c:pt>
                <c:pt idx="946">
                  <c:v>0.159573685159</c:v>
                </c:pt>
                <c:pt idx="947">
                  <c:v>0.16265345628700001</c:v>
                </c:pt>
                <c:pt idx="948">
                  <c:v>0.16560215921900001</c:v>
                </c:pt>
                <c:pt idx="949">
                  <c:v>0.16856048205900001</c:v>
                </c:pt>
                <c:pt idx="950">
                  <c:v>0.171529260312</c:v>
                </c:pt>
                <c:pt idx="951">
                  <c:v>0.17450796036899999</c:v>
                </c:pt>
                <c:pt idx="952">
                  <c:v>0.17749608271199999</c:v>
                </c:pt>
                <c:pt idx="953">
                  <c:v>0.180394359581</c:v>
                </c:pt>
                <c:pt idx="954">
                  <c:v>0.18326174381599999</c:v>
                </c:pt>
                <c:pt idx="955">
                  <c:v>0.18613532697400001</c:v>
                </c:pt>
                <c:pt idx="956">
                  <c:v>0.18920736476800001</c:v>
                </c:pt>
                <c:pt idx="957">
                  <c:v>0.192683980999</c:v>
                </c:pt>
                <c:pt idx="958">
                  <c:v>0.19641857482899999</c:v>
                </c:pt>
                <c:pt idx="959">
                  <c:v>0.200534637604</c:v>
                </c:pt>
                <c:pt idx="960">
                  <c:v>0.204667877241</c:v>
                </c:pt>
                <c:pt idx="961">
                  <c:v>0.20881727376799999</c:v>
                </c:pt>
                <c:pt idx="962">
                  <c:v>0.21298188286200001</c:v>
                </c:pt>
                <c:pt idx="963">
                  <c:v>0.21716082930799999</c:v>
                </c:pt>
                <c:pt idx="964">
                  <c:v>0.22135330107699999</c:v>
                </c:pt>
                <c:pt idx="965">
                  <c:v>0.225524540558</c:v>
                </c:pt>
                <c:pt idx="966">
                  <c:v>0.22938500009500001</c:v>
                </c:pt>
                <c:pt idx="967">
                  <c:v>0.233252329984</c:v>
                </c:pt>
                <c:pt idx="968">
                  <c:v>0.237126194076</c:v>
                </c:pt>
                <c:pt idx="969">
                  <c:v>0.24100627728400001</c:v>
                </c:pt>
                <c:pt idx="970">
                  <c:v>0.24593050533300001</c:v>
                </c:pt>
                <c:pt idx="971">
                  <c:v>0.25202775774300001</c:v>
                </c:pt>
                <c:pt idx="972">
                  <c:v>0.25813933684099999</c:v>
                </c:pt>
                <c:pt idx="973">
                  <c:v>0.26377438432900002</c:v>
                </c:pt>
                <c:pt idx="974">
                  <c:v>0.26900160551199997</c:v>
                </c:pt>
                <c:pt idx="975">
                  <c:v>0.27424673307699998</c:v>
                </c:pt>
                <c:pt idx="976">
                  <c:v>0.27950875895900001</c:v>
                </c:pt>
                <c:pt idx="977">
                  <c:v>0.28478674646500002</c:v>
                </c:pt>
                <c:pt idx="978">
                  <c:v>0.29007982433399998</c:v>
                </c:pt>
                <c:pt idx="979">
                  <c:v>0.29538718134800002</c:v>
                </c:pt>
                <c:pt idx="980">
                  <c:v>0.30051099153499999</c:v>
                </c:pt>
                <c:pt idx="981">
                  <c:v>0.30531496378799999</c:v>
                </c:pt>
                <c:pt idx="982">
                  <c:v>0.31013777734999998</c:v>
                </c:pt>
                <c:pt idx="983">
                  <c:v>0.31497657503799997</c:v>
                </c:pt>
                <c:pt idx="984">
                  <c:v>0.31875316424299999</c:v>
                </c:pt>
                <c:pt idx="985">
                  <c:v>0.32253938189199999</c:v>
                </c:pt>
                <c:pt idx="986">
                  <c:v>0.32633489285</c:v>
                </c:pt>
                <c:pt idx="987">
                  <c:v>0.33023497528700002</c:v>
                </c:pt>
                <c:pt idx="988">
                  <c:v>0.33516687356500002</c:v>
                </c:pt>
                <c:pt idx="989">
                  <c:v>0.34010994790100002</c:v>
                </c:pt>
                <c:pt idx="990">
                  <c:v>0.34506371800399999</c:v>
                </c:pt>
                <c:pt idx="991">
                  <c:v>0.35002772975599999</c:v>
                </c:pt>
                <c:pt idx="992">
                  <c:v>0.35500155352899998</c:v>
                </c:pt>
                <c:pt idx="993">
                  <c:v>0.35998478261299999</c:v>
                </c:pt>
                <c:pt idx="994">
                  <c:v>0.36385115941399998</c:v>
                </c:pt>
                <c:pt idx="995">
                  <c:v>0.367404680441</c:v>
                </c:pt>
                <c:pt idx="996">
                  <c:v>0.37096465501499998</c:v>
                </c:pt>
                <c:pt idx="997">
                  <c:v>0.37453089911100002</c:v>
                </c:pt>
                <c:pt idx="998">
                  <c:v>0.37810323532599999</c:v>
                </c:pt>
                <c:pt idx="999">
                  <c:v>0.38168149260500001</c:v>
                </c:pt>
                <c:pt idx="1000">
                  <c:v>0.38522834685700003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'Filter X'!$C$1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'Filter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X'!$C$2:$C$1002</c:f>
              <c:numCache>
                <c:formatCode>0.00E+00</c:formatCode>
                <c:ptCount val="1001"/>
                <c:pt idx="0">
                  <c:v>9.9771681816499994E-2</c:v>
                </c:pt>
                <c:pt idx="1">
                  <c:v>9.9361085359200005E-2</c:v>
                </c:pt>
                <c:pt idx="2">
                  <c:v>9.95451350688E-2</c:v>
                </c:pt>
                <c:pt idx="3">
                  <c:v>9.9748333645199999E-2</c:v>
                </c:pt>
                <c:pt idx="4">
                  <c:v>9.9970564323600006E-2</c:v>
                </c:pt>
                <c:pt idx="5" formatCode="General">
                  <c:v>0.100211700486</c:v>
                </c:pt>
                <c:pt idx="6" formatCode="General">
                  <c:v>0.100471606012</c:v>
                </c:pt>
                <c:pt idx="7" formatCode="General">
                  <c:v>0.100750135642</c:v>
                </c:pt>
                <c:pt idx="8" formatCode="General">
                  <c:v>0.100856401409</c:v>
                </c:pt>
                <c:pt idx="9" formatCode="General">
                  <c:v>0.100836772454</c:v>
                </c:pt>
                <c:pt idx="10" formatCode="General">
                  <c:v>0.100828833083</c:v>
                </c:pt>
                <c:pt idx="11" formatCode="General">
                  <c:v>0.10083258605500001</c:v>
                </c:pt>
                <c:pt idx="12" formatCode="General">
                  <c:v>0.10084803006699999</c:v>
                </c:pt>
                <c:pt idx="13" formatCode="General">
                  <c:v>0.100705263726</c:v>
                </c:pt>
                <c:pt idx="14" formatCode="General">
                  <c:v>0.10045991524</c:v>
                </c:pt>
                <c:pt idx="15" formatCode="General">
                  <c:v>0.100220361294</c:v>
                </c:pt>
                <c:pt idx="16">
                  <c:v>9.9986643538199999E-2</c:v>
                </c:pt>
                <c:pt idx="17">
                  <c:v>9.9758802991200005E-2</c:v>
                </c:pt>
                <c:pt idx="18">
                  <c:v>9.9536880012300002E-2</c:v>
                </c:pt>
                <c:pt idx="19">
                  <c:v>9.92448153936E-2</c:v>
                </c:pt>
                <c:pt idx="20">
                  <c:v>9.8817610969700001E-2</c:v>
                </c:pt>
                <c:pt idx="21">
                  <c:v>9.8404827334499997E-2</c:v>
                </c:pt>
                <c:pt idx="22">
                  <c:v>9.8006646700300001E-2</c:v>
                </c:pt>
                <c:pt idx="23">
                  <c:v>9.7623247753199999E-2</c:v>
                </c:pt>
                <c:pt idx="24">
                  <c:v>9.72548053109E-2</c:v>
                </c:pt>
                <c:pt idx="25">
                  <c:v>9.6841945514300004E-2</c:v>
                </c:pt>
                <c:pt idx="26">
                  <c:v>9.6110606949899993E-2</c:v>
                </c:pt>
                <c:pt idx="27">
                  <c:v>9.5195666581499999E-2</c:v>
                </c:pt>
                <c:pt idx="28">
                  <c:v>9.4285941906099999E-2</c:v>
                </c:pt>
                <c:pt idx="29">
                  <c:v>9.3381585357800001E-2</c:v>
                </c:pt>
                <c:pt idx="30">
                  <c:v>9.2482754415899995E-2</c:v>
                </c:pt>
                <c:pt idx="31">
                  <c:v>9.1681715601300007E-2</c:v>
                </c:pt>
                <c:pt idx="32">
                  <c:v>9.0922011165600003E-2</c:v>
                </c:pt>
                <c:pt idx="33">
                  <c:v>9.0164365737299995E-2</c:v>
                </c:pt>
                <c:pt idx="34">
                  <c:v>8.9408831660400007E-2</c:v>
                </c:pt>
                <c:pt idx="35">
                  <c:v>8.8655462914499994E-2</c:v>
                </c:pt>
                <c:pt idx="36">
                  <c:v>8.7904315172399994E-2</c:v>
                </c:pt>
                <c:pt idx="37">
                  <c:v>8.7155445859099998E-2</c:v>
                </c:pt>
                <c:pt idx="38">
                  <c:v>8.6506208402699999E-2</c:v>
                </c:pt>
                <c:pt idx="39">
                  <c:v>8.5939692554600003E-2</c:v>
                </c:pt>
                <c:pt idx="40">
                  <c:v>8.5375412607900006E-2</c:v>
                </c:pt>
                <c:pt idx="41">
                  <c:v>8.4813413190400005E-2</c:v>
                </c:pt>
                <c:pt idx="42">
                  <c:v>8.4253739937500002E-2</c:v>
                </c:pt>
                <c:pt idx="43">
                  <c:v>8.3696439514099996E-2</c:v>
                </c:pt>
                <c:pt idx="44">
                  <c:v>8.3141559635599993E-2</c:v>
                </c:pt>
                <c:pt idx="45">
                  <c:v>8.2589149089800001E-2</c:v>
                </c:pt>
                <c:pt idx="46">
                  <c:v>8.20392577584E-2</c:v>
                </c:pt>
                <c:pt idx="47">
                  <c:v>8.14919366388E-2</c:v>
                </c:pt>
                <c:pt idx="48">
                  <c:v>8.0947237866200006E-2</c:v>
                </c:pt>
                <c:pt idx="49">
                  <c:v>8.0405214735200001E-2</c:v>
                </c:pt>
                <c:pt idx="50">
                  <c:v>7.9865921721900004E-2</c:v>
                </c:pt>
                <c:pt idx="51">
                  <c:v>7.9339930711500001E-2</c:v>
                </c:pt>
                <c:pt idx="52">
                  <c:v>7.88430318061E-2</c:v>
                </c:pt>
                <c:pt idx="53">
                  <c:v>7.8267012192799995E-2</c:v>
                </c:pt>
                <c:pt idx="54">
                  <c:v>7.7664251872999995E-2</c:v>
                </c:pt>
                <c:pt idx="55">
                  <c:v>7.7061862499800002E-2</c:v>
                </c:pt>
                <c:pt idx="56">
                  <c:v>7.6459852840600001E-2</c:v>
                </c:pt>
                <c:pt idx="57">
                  <c:v>7.5858231935700002E-2</c:v>
                </c:pt>
                <c:pt idx="58">
                  <c:v>7.5257009108399997E-2</c:v>
                </c:pt>
                <c:pt idx="59">
                  <c:v>7.4656193976200005E-2</c:v>
                </c:pt>
                <c:pt idx="60">
                  <c:v>7.4055796461899998E-2</c:v>
                </c:pt>
                <c:pt idx="61">
                  <c:v>7.3455826805900001E-2</c:v>
                </c:pt>
                <c:pt idx="62">
                  <c:v>7.2856295578399996E-2</c:v>
                </c:pt>
                <c:pt idx="63">
                  <c:v>7.2257213692500002E-2</c:v>
                </c:pt>
                <c:pt idx="64">
                  <c:v>7.1658592418000003E-2</c:v>
                </c:pt>
                <c:pt idx="65">
                  <c:v>7.1060443395599998E-2</c:v>
                </c:pt>
                <c:pt idx="66">
                  <c:v>7.0462778652100003E-2</c:v>
                </c:pt>
                <c:pt idx="67">
                  <c:v>6.9865610615599996E-2</c:v>
                </c:pt>
                <c:pt idx="68">
                  <c:v>6.9268952132599995E-2</c:v>
                </c:pt>
                <c:pt idx="69">
                  <c:v>6.8672816484599997E-2</c:v>
                </c:pt>
                <c:pt idx="70">
                  <c:v>6.8073528774700007E-2</c:v>
                </c:pt>
                <c:pt idx="71">
                  <c:v>6.74101111527E-2</c:v>
                </c:pt>
                <c:pt idx="72">
                  <c:v>6.6757652887299998E-2</c:v>
                </c:pt>
                <c:pt idx="73">
                  <c:v>6.62141116054E-2</c:v>
                </c:pt>
                <c:pt idx="74">
                  <c:v>6.5670842207700003E-2</c:v>
                </c:pt>
                <c:pt idx="75">
                  <c:v>6.5127851498100006E-2</c:v>
                </c:pt>
                <c:pt idx="76">
                  <c:v>6.4560518956100002E-2</c:v>
                </c:pt>
                <c:pt idx="77">
                  <c:v>6.4012987357300002E-2</c:v>
                </c:pt>
                <c:pt idx="78">
                  <c:v>6.3465503707800006E-2</c:v>
                </c:pt>
                <c:pt idx="79">
                  <c:v>6.2918069259200002E-2</c:v>
                </c:pt>
                <c:pt idx="80">
                  <c:v>6.23706853071E-2</c:v>
                </c:pt>
                <c:pt idx="81">
                  <c:v>6.1823353192800003E-2</c:v>
                </c:pt>
                <c:pt idx="82">
                  <c:v>6.1276074305199997E-2</c:v>
                </c:pt>
                <c:pt idx="83">
                  <c:v>6.0728850083600003E-2</c:v>
                </c:pt>
                <c:pt idx="84">
                  <c:v>6.01560568182E-2</c:v>
                </c:pt>
                <c:pt idx="85">
                  <c:v>5.9580543094600001E-2</c:v>
                </c:pt>
                <c:pt idx="86">
                  <c:v>5.9005106753100001E-2</c:v>
                </c:pt>
                <c:pt idx="87">
                  <c:v>5.8429750079899999E-2</c:v>
                </c:pt>
                <c:pt idx="88">
                  <c:v>5.7854475451899999E-2</c:v>
                </c:pt>
                <c:pt idx="89">
                  <c:v>5.7279285341199998E-2</c:v>
                </c:pt>
                <c:pt idx="90">
                  <c:v>5.6704182319700001E-2</c:v>
                </c:pt>
                <c:pt idx="91">
                  <c:v>5.6129169064300002E-2</c:v>
                </c:pt>
                <c:pt idx="92">
                  <c:v>5.5554248362500003E-2</c:v>
                </c:pt>
                <c:pt idx="93">
                  <c:v>5.5017628075100002E-2</c:v>
                </c:pt>
                <c:pt idx="94">
                  <c:v>5.4517421961100002E-2</c:v>
                </c:pt>
                <c:pt idx="95">
                  <c:v>5.4017304218699998E-2</c:v>
                </c:pt>
                <c:pt idx="96">
                  <c:v>5.3517277325299997E-2</c:v>
                </c:pt>
                <c:pt idx="97">
                  <c:v>5.30173438516E-2</c:v>
                </c:pt>
                <c:pt idx="98">
                  <c:v>5.2517506465299998E-2</c:v>
                </c:pt>
                <c:pt idx="99">
                  <c:v>5.20275524637E-2</c:v>
                </c:pt>
                <c:pt idx="100">
                  <c:v>5.15427997367E-2</c:v>
                </c:pt>
                <c:pt idx="101">
                  <c:v>5.1058082805699997E-2</c:v>
                </c:pt>
                <c:pt idx="102">
                  <c:v>5.0573402699799999E-2</c:v>
                </c:pt>
                <c:pt idx="103">
                  <c:v>5.0076835886099999E-2</c:v>
                </c:pt>
                <c:pt idx="104">
                  <c:v>4.95659340898E-2</c:v>
                </c:pt>
                <c:pt idx="105">
                  <c:v>4.9055120016900003E-2</c:v>
                </c:pt>
                <c:pt idx="106">
                  <c:v>4.8544396436499999E-2</c:v>
                </c:pt>
                <c:pt idx="107">
                  <c:v>4.8033766235199997E-2</c:v>
                </c:pt>
                <c:pt idx="108">
                  <c:v>4.7523232423099998E-2</c:v>
                </c:pt>
                <c:pt idx="109">
                  <c:v>4.7014544266700001E-2</c:v>
                </c:pt>
                <c:pt idx="110">
                  <c:v>4.6608127557099997E-2</c:v>
                </c:pt>
                <c:pt idx="111">
                  <c:v>4.6201760327599997E-2</c:v>
                </c:pt>
                <c:pt idx="112">
                  <c:v>4.5795443895400002E-2</c:v>
                </c:pt>
                <c:pt idx="113">
                  <c:v>4.5389179624599998E-2</c:v>
                </c:pt>
                <c:pt idx="114">
                  <c:v>4.4982968928600001E-2</c:v>
                </c:pt>
                <c:pt idx="115">
                  <c:v>4.4576813271999999E-2</c:v>
                </c:pt>
                <c:pt idx="116">
                  <c:v>4.4170714173000003E-2</c:v>
                </c:pt>
                <c:pt idx="117">
                  <c:v>4.3764673206100002E-2</c:v>
                </c:pt>
                <c:pt idx="118">
                  <c:v>4.3333432721299997E-2</c:v>
                </c:pt>
                <c:pt idx="119">
                  <c:v>4.2945570669200003E-2</c:v>
                </c:pt>
                <c:pt idx="120">
                  <c:v>4.2557985608899999E-2</c:v>
                </c:pt>
                <c:pt idx="121">
                  <c:v>4.2170519537200003E-2</c:v>
                </c:pt>
                <c:pt idx="122">
                  <c:v>4.1783175764200001E-2</c:v>
                </c:pt>
                <c:pt idx="123">
                  <c:v>4.1395957722999997E-2</c:v>
                </c:pt>
                <c:pt idx="124">
                  <c:v>4.1008868975099998E-2</c:v>
                </c:pt>
                <c:pt idx="125">
                  <c:v>4.0621913216799997E-2</c:v>
                </c:pt>
                <c:pt idx="126">
                  <c:v>4.0235094285000002E-2</c:v>
                </c:pt>
                <c:pt idx="127">
                  <c:v>3.9848416164399998E-2</c:v>
                </c:pt>
                <c:pt idx="128">
                  <c:v>3.94618829943E-2</c:v>
                </c:pt>
                <c:pt idx="129">
                  <c:v>3.9075499076199997E-2</c:v>
                </c:pt>
                <c:pt idx="130">
                  <c:v>3.8686621102699999E-2</c:v>
                </c:pt>
                <c:pt idx="131">
                  <c:v>3.8283006042600001E-2</c:v>
                </c:pt>
                <c:pt idx="132">
                  <c:v>3.7881169927600003E-2</c:v>
                </c:pt>
                <c:pt idx="133">
                  <c:v>3.7533734216400001E-2</c:v>
                </c:pt>
                <c:pt idx="134">
                  <c:v>3.71864232418E-2</c:v>
                </c:pt>
                <c:pt idx="135">
                  <c:v>3.6839240531699999E-2</c:v>
                </c:pt>
                <c:pt idx="136">
                  <c:v>3.6494450781399998E-2</c:v>
                </c:pt>
                <c:pt idx="137">
                  <c:v>3.6155301661599998E-2</c:v>
                </c:pt>
                <c:pt idx="138">
                  <c:v>3.5809448490399999E-2</c:v>
                </c:pt>
                <c:pt idx="139">
                  <c:v>3.5463923683199998E-2</c:v>
                </c:pt>
                <c:pt idx="140">
                  <c:v>3.5118736932000003E-2</c:v>
                </c:pt>
                <c:pt idx="141">
                  <c:v>3.4773898304200003E-2</c:v>
                </c:pt>
                <c:pt idx="142">
                  <c:v>3.4429418259900001E-2</c:v>
                </c:pt>
                <c:pt idx="143">
                  <c:v>3.4083695033600002E-2</c:v>
                </c:pt>
                <c:pt idx="144">
                  <c:v>3.3721347100500003E-2</c:v>
                </c:pt>
                <c:pt idx="145">
                  <c:v>3.3359501112999998E-2</c:v>
                </c:pt>
                <c:pt idx="146">
                  <c:v>3.2998173583699997E-2</c:v>
                </c:pt>
                <c:pt idx="147">
                  <c:v>3.2637381731899999E-2</c:v>
                </c:pt>
                <c:pt idx="148">
                  <c:v>3.2277946351000002E-2</c:v>
                </c:pt>
                <c:pt idx="149">
                  <c:v>3.1978672981200003E-2</c:v>
                </c:pt>
                <c:pt idx="150">
                  <c:v>3.1679659174200001E-2</c:v>
                </c:pt>
                <c:pt idx="151">
                  <c:v>3.1379392528899999E-2</c:v>
                </c:pt>
                <c:pt idx="152">
                  <c:v>3.1075784145699999E-2</c:v>
                </c:pt>
                <c:pt idx="153">
                  <c:v>3.0772704089399999E-2</c:v>
                </c:pt>
                <c:pt idx="154">
                  <c:v>3.0470168125500002E-2</c:v>
                </c:pt>
                <c:pt idx="155">
                  <c:v>3.0168192622999999E-2</c:v>
                </c:pt>
                <c:pt idx="156">
                  <c:v>2.98669464509E-2</c:v>
                </c:pt>
                <c:pt idx="157">
                  <c:v>2.9566356573999999E-2</c:v>
                </c:pt>
                <c:pt idx="158">
                  <c:v>2.92664151548E-2</c:v>
                </c:pt>
                <c:pt idx="159">
                  <c:v>2.8967142336699999E-2</c:v>
                </c:pt>
                <c:pt idx="160">
                  <c:v>2.86685590585E-2</c:v>
                </c:pt>
                <c:pt idx="161">
                  <c:v>2.8370687091000001E-2</c:v>
                </c:pt>
                <c:pt idx="162">
                  <c:v>2.8073549076200001E-2</c:v>
                </c:pt>
                <c:pt idx="163">
                  <c:v>2.7777168567799999E-2</c:v>
                </c:pt>
                <c:pt idx="164">
                  <c:v>2.7481570074100001E-2</c:v>
                </c:pt>
                <c:pt idx="165">
                  <c:v>2.7182052804699999E-2</c:v>
                </c:pt>
                <c:pt idx="166">
                  <c:v>2.6879390194299999E-2</c:v>
                </c:pt>
                <c:pt idx="167">
                  <c:v>2.66461791217E-2</c:v>
                </c:pt>
                <c:pt idx="168">
                  <c:v>2.6416959928699999E-2</c:v>
                </c:pt>
                <c:pt idx="169">
                  <c:v>2.6188164725100001E-2</c:v>
                </c:pt>
                <c:pt idx="170">
                  <c:v>2.5959804721299998E-2</c:v>
                </c:pt>
                <c:pt idx="171">
                  <c:v>2.5731891504100001E-2</c:v>
                </c:pt>
                <c:pt idx="172">
                  <c:v>2.5504437051000001E-2</c:v>
                </c:pt>
                <c:pt idx="173">
                  <c:v>2.5277453746499999E-2</c:v>
                </c:pt>
                <c:pt idx="174">
                  <c:v>2.5050954397599998E-2</c:v>
                </c:pt>
                <c:pt idx="175">
                  <c:v>2.48249522509E-2</c:v>
                </c:pt>
                <c:pt idx="176">
                  <c:v>2.45994610102E-2</c:v>
                </c:pt>
                <c:pt idx="177">
                  <c:v>2.4374494854900002E-2</c:v>
                </c:pt>
                <c:pt idx="178">
                  <c:v>2.41492846914E-2</c:v>
                </c:pt>
                <c:pt idx="179">
                  <c:v>2.3923204913900001E-2</c:v>
                </c:pt>
                <c:pt idx="180">
                  <c:v>2.36976971541E-2</c:v>
                </c:pt>
                <c:pt idx="181">
                  <c:v>2.34727778985E-2</c:v>
                </c:pt>
                <c:pt idx="182">
                  <c:v>2.3248464227800001E-2</c:v>
                </c:pt>
                <c:pt idx="183">
                  <c:v>2.3024773841100001E-2</c:v>
                </c:pt>
                <c:pt idx="184">
                  <c:v>2.2801725082399998E-2</c:v>
                </c:pt>
                <c:pt idx="185">
                  <c:v>2.25793369664E-2</c:v>
                </c:pt>
                <c:pt idx="186">
                  <c:v>2.2358737835699999E-2</c:v>
                </c:pt>
                <c:pt idx="187">
                  <c:v>2.21599529199E-2</c:v>
                </c:pt>
                <c:pt idx="188">
                  <c:v>2.1981545733299999E-2</c:v>
                </c:pt>
                <c:pt idx="189">
                  <c:v>2.1804146128199999E-2</c:v>
                </c:pt>
                <c:pt idx="190">
                  <c:v>2.1629087049799999E-2</c:v>
                </c:pt>
                <c:pt idx="191">
                  <c:v>2.1455550105300002E-2</c:v>
                </c:pt>
                <c:pt idx="192">
                  <c:v>2.1282919316200001E-2</c:v>
                </c:pt>
                <c:pt idx="193">
                  <c:v>2.1111216912099998E-2</c:v>
                </c:pt>
                <c:pt idx="194">
                  <c:v>2.094046573E-2</c:v>
                </c:pt>
                <c:pt idx="195">
                  <c:v>2.0770689229200001E-2</c:v>
                </c:pt>
                <c:pt idx="196">
                  <c:v>2.0601911506299999E-2</c:v>
                </c:pt>
                <c:pt idx="197">
                  <c:v>2.04341573097E-2</c:v>
                </c:pt>
                <c:pt idx="198">
                  <c:v>2.02674520548E-2</c:v>
                </c:pt>
                <c:pt idx="199">
                  <c:v>2.0101821838200001E-2</c:v>
                </c:pt>
                <c:pt idx="200">
                  <c:v>1.9937293452900001E-2</c:v>
                </c:pt>
                <c:pt idx="201">
                  <c:v>1.9773894402099999E-2</c:v>
                </c:pt>
                <c:pt idx="202">
                  <c:v>1.9611652913900001E-2</c:v>
                </c:pt>
                <c:pt idx="203">
                  <c:v>1.94505979546E-2</c:v>
                </c:pt>
                <c:pt idx="204">
                  <c:v>1.92907592427E-2</c:v>
                </c:pt>
                <c:pt idx="205">
                  <c:v>1.9136466852499999E-2</c:v>
                </c:pt>
                <c:pt idx="206">
                  <c:v>1.8988714368500002E-2</c:v>
                </c:pt>
                <c:pt idx="207">
                  <c:v>1.8841604081399999E-2</c:v>
                </c:pt>
                <c:pt idx="208">
                  <c:v>1.8695151151200001E-2</c:v>
                </c:pt>
                <c:pt idx="209">
                  <c:v>1.8549371148199999E-2</c:v>
                </c:pt>
                <c:pt idx="210">
                  <c:v>1.8404280063E-2</c:v>
                </c:pt>
                <c:pt idx="211">
                  <c:v>1.82598943178E-2</c:v>
                </c:pt>
                <c:pt idx="212">
                  <c:v>1.8116230777399999E-2</c:v>
                </c:pt>
                <c:pt idx="213">
                  <c:v>1.7973306759599999E-2</c:v>
                </c:pt>
                <c:pt idx="214">
                  <c:v>1.7831140047399999E-2</c:v>
                </c:pt>
                <c:pt idx="215">
                  <c:v>1.7700563562200001E-2</c:v>
                </c:pt>
                <c:pt idx="216">
                  <c:v>1.7579598411299999E-2</c:v>
                </c:pt>
                <c:pt idx="217">
                  <c:v>1.7459603243199999E-2</c:v>
                </c:pt>
                <c:pt idx="218">
                  <c:v>1.7340598194700001E-2</c:v>
                </c:pt>
                <c:pt idx="219">
                  <c:v>1.7222603790199999E-2</c:v>
                </c:pt>
                <c:pt idx="220">
                  <c:v>1.7111063283300001E-2</c:v>
                </c:pt>
                <c:pt idx="221">
                  <c:v>1.70015105779E-2</c:v>
                </c:pt>
                <c:pt idx="222">
                  <c:v>1.68927462448E-2</c:v>
                </c:pt>
                <c:pt idx="223">
                  <c:v>1.6784785609799999E-2</c:v>
                </c:pt>
                <c:pt idx="224">
                  <c:v>1.6677644280999999E-2</c:v>
                </c:pt>
                <c:pt idx="225">
                  <c:v>1.65713381498E-2</c:v>
                </c:pt>
                <c:pt idx="226">
                  <c:v>1.6465883392800001E-2</c:v>
                </c:pt>
                <c:pt idx="227">
                  <c:v>1.6361296472199999E-2</c:v>
                </c:pt>
                <c:pt idx="228">
                  <c:v>1.6257594136799999E-2</c:v>
                </c:pt>
                <c:pt idx="229">
                  <c:v>1.6154793421699998E-2</c:v>
                </c:pt>
                <c:pt idx="230">
                  <c:v>1.60510781006E-2</c:v>
                </c:pt>
                <c:pt idx="231">
                  <c:v>1.59477875432E-2</c:v>
                </c:pt>
                <c:pt idx="232">
                  <c:v>1.5845700452000001E-2</c:v>
                </c:pt>
                <c:pt idx="233">
                  <c:v>1.57448402363E-2</c:v>
                </c:pt>
                <c:pt idx="234">
                  <c:v>1.56452306241E-2</c:v>
                </c:pt>
                <c:pt idx="235">
                  <c:v>1.5546895653300001E-2</c:v>
                </c:pt>
                <c:pt idx="236">
                  <c:v>1.5449859662399999E-2</c:v>
                </c:pt>
                <c:pt idx="237">
                  <c:v>1.53541472795E-2</c:v>
                </c:pt>
                <c:pt idx="238">
                  <c:v>1.52562207545E-2</c:v>
                </c:pt>
                <c:pt idx="239">
                  <c:v>1.5157753523999999E-2</c:v>
                </c:pt>
                <c:pt idx="240">
                  <c:v>1.50606853504E-2</c:v>
                </c:pt>
                <c:pt idx="241">
                  <c:v>1.49650434581E-2</c:v>
                </c:pt>
                <c:pt idx="242">
                  <c:v>1.4870855366499999E-2</c:v>
                </c:pt>
                <c:pt idx="243">
                  <c:v>1.47894656116E-2</c:v>
                </c:pt>
                <c:pt idx="244">
                  <c:v>1.4713648667600001E-2</c:v>
                </c:pt>
                <c:pt idx="245">
                  <c:v>1.4638691312400001E-2</c:v>
                </c:pt>
                <c:pt idx="246">
                  <c:v>1.45646068177E-2</c:v>
                </c:pt>
                <c:pt idx="247">
                  <c:v>1.4491411265799999E-2</c:v>
                </c:pt>
                <c:pt idx="248">
                  <c:v>1.44191323651E-2</c:v>
                </c:pt>
                <c:pt idx="249">
                  <c:v>1.43477849811E-2</c:v>
                </c:pt>
                <c:pt idx="250">
                  <c:v>1.4277383078599999E-2</c:v>
                </c:pt>
                <c:pt idx="251">
                  <c:v>1.42093730859E-2</c:v>
                </c:pt>
                <c:pt idx="252">
                  <c:v>1.41492273222E-2</c:v>
                </c:pt>
                <c:pt idx="253">
                  <c:v>1.4090236015799999E-2</c:v>
                </c:pt>
                <c:pt idx="254">
                  <c:v>1.40324137265E-2</c:v>
                </c:pt>
                <c:pt idx="255">
                  <c:v>1.3970652024700001E-2</c:v>
                </c:pt>
                <c:pt idx="256">
                  <c:v>1.3908733603E-2</c:v>
                </c:pt>
                <c:pt idx="257">
                  <c:v>1.38474856762E-2</c:v>
                </c:pt>
                <c:pt idx="258">
                  <c:v>1.37869171804E-2</c:v>
                </c:pt>
                <c:pt idx="259">
                  <c:v>1.37270371094E-2</c:v>
                </c:pt>
                <c:pt idx="260">
                  <c:v>1.3667854511099999E-2</c:v>
                </c:pt>
                <c:pt idx="261">
                  <c:v>1.36093784849E-2</c:v>
                </c:pt>
                <c:pt idx="262">
                  <c:v>1.3551618177400001E-2</c:v>
                </c:pt>
                <c:pt idx="263">
                  <c:v>1.3494582779E-2</c:v>
                </c:pt>
                <c:pt idx="264">
                  <c:v>1.34382815199E-2</c:v>
                </c:pt>
                <c:pt idx="265">
                  <c:v>1.33827236655E-2</c:v>
                </c:pt>
                <c:pt idx="266">
                  <c:v>1.33279185127E-2</c:v>
                </c:pt>
                <c:pt idx="267">
                  <c:v>1.32738753847E-2</c:v>
                </c:pt>
                <c:pt idx="268">
                  <c:v>1.32205106254E-2</c:v>
                </c:pt>
                <c:pt idx="269">
                  <c:v>1.3167117764500001E-2</c:v>
                </c:pt>
                <c:pt idx="270">
                  <c:v>1.31144085002E-2</c:v>
                </c:pt>
                <c:pt idx="271">
                  <c:v>1.3062391107799999E-2</c:v>
                </c:pt>
                <c:pt idx="272">
                  <c:v>1.3011073885499999E-2</c:v>
                </c:pt>
                <c:pt idx="273">
                  <c:v>1.2960465150300001E-2</c:v>
                </c:pt>
                <c:pt idx="274">
                  <c:v>1.29105732339E-2</c:v>
                </c:pt>
                <c:pt idx="275">
                  <c:v>1.2861406478299999E-2</c:v>
                </c:pt>
                <c:pt idx="276">
                  <c:v>1.28129681282E-2</c:v>
                </c:pt>
                <c:pt idx="277">
                  <c:v>1.27649199105E-2</c:v>
                </c:pt>
                <c:pt idx="278">
                  <c:v>1.27241828056E-2</c:v>
                </c:pt>
                <c:pt idx="279">
                  <c:v>1.26894229465E-2</c:v>
                </c:pt>
                <c:pt idx="280">
                  <c:v>1.2656004891600001E-2</c:v>
                </c:pt>
                <c:pt idx="281">
                  <c:v>1.26239392969E-2</c:v>
                </c:pt>
                <c:pt idx="282">
                  <c:v>1.2604291310399999E-2</c:v>
                </c:pt>
                <c:pt idx="283">
                  <c:v>1.25874711168E-2</c:v>
                </c:pt>
                <c:pt idx="284">
                  <c:v>1.25711202255E-2</c:v>
                </c:pt>
                <c:pt idx="285">
                  <c:v>1.25552404699E-2</c:v>
                </c:pt>
                <c:pt idx="286">
                  <c:v>1.25387696112E-2</c:v>
                </c:pt>
                <c:pt idx="287">
                  <c:v>1.25090120222E-2</c:v>
                </c:pt>
                <c:pt idx="288">
                  <c:v>1.24801623625E-2</c:v>
                </c:pt>
                <c:pt idx="289">
                  <c:v>1.24522269427E-2</c:v>
                </c:pt>
                <c:pt idx="290">
                  <c:v>1.24252119293E-2</c:v>
                </c:pt>
                <c:pt idx="291">
                  <c:v>1.23991233384E-2</c:v>
                </c:pt>
                <c:pt idx="292">
                  <c:v>1.2373967029499999E-2</c:v>
                </c:pt>
                <c:pt idx="293">
                  <c:v>1.2344269194700001E-2</c:v>
                </c:pt>
                <c:pt idx="294">
                  <c:v>1.2303619766400001E-2</c:v>
                </c:pt>
                <c:pt idx="295">
                  <c:v>1.2263326489E-2</c:v>
                </c:pt>
                <c:pt idx="296">
                  <c:v>1.2223392884299999E-2</c:v>
                </c:pt>
                <c:pt idx="297">
                  <c:v>1.2183822489000001E-2</c:v>
                </c:pt>
                <c:pt idx="298">
                  <c:v>1.2144618853399999E-2</c:v>
                </c:pt>
                <c:pt idx="299">
                  <c:v>1.21057855407E-2</c:v>
                </c:pt>
                <c:pt idx="300">
                  <c:v>1.2067326126E-2</c:v>
                </c:pt>
                <c:pt idx="301">
                  <c:v>1.2028837202000001E-2</c:v>
                </c:pt>
                <c:pt idx="302">
                  <c:v>1.19876016301E-2</c:v>
                </c:pt>
                <c:pt idx="303">
                  <c:v>1.19467986765E-2</c:v>
                </c:pt>
                <c:pt idx="304">
                  <c:v>1.1906432788699999E-2</c:v>
                </c:pt>
                <c:pt idx="305">
                  <c:v>1.1866508426999999E-2</c:v>
                </c:pt>
                <c:pt idx="306">
                  <c:v>1.18355987049E-2</c:v>
                </c:pt>
                <c:pt idx="307">
                  <c:v>1.18089345249E-2</c:v>
                </c:pt>
                <c:pt idx="308">
                  <c:v>1.17827921652E-2</c:v>
                </c:pt>
                <c:pt idx="309">
                  <c:v>1.17571751066E-2</c:v>
                </c:pt>
                <c:pt idx="310">
                  <c:v>1.17320867901E-2</c:v>
                </c:pt>
                <c:pt idx="311">
                  <c:v>1.1712097158299999E-2</c:v>
                </c:pt>
                <c:pt idx="312">
                  <c:v>1.1695154879899999E-2</c:v>
                </c:pt>
                <c:pt idx="313">
                  <c:v>1.1678639368299999E-2</c:v>
                </c:pt>
                <c:pt idx="314">
                  <c:v>1.16625524367E-2</c:v>
                </c:pt>
                <c:pt idx="315">
                  <c:v>1.16468958609E-2</c:v>
                </c:pt>
                <c:pt idx="316">
                  <c:v>1.16316713787E-2</c:v>
                </c:pt>
                <c:pt idx="317">
                  <c:v>1.1616880689100001E-2</c:v>
                </c:pt>
                <c:pt idx="318">
                  <c:v>1.16025254509E-2</c:v>
                </c:pt>
                <c:pt idx="319">
                  <c:v>1.15886072823E-2</c:v>
                </c:pt>
                <c:pt idx="320">
                  <c:v>1.15751277601E-2</c:v>
                </c:pt>
                <c:pt idx="321">
                  <c:v>1.15620884184E-2</c:v>
                </c:pt>
                <c:pt idx="322">
                  <c:v>1.1549490748E-2</c:v>
                </c:pt>
                <c:pt idx="323">
                  <c:v>1.15378804842E-2</c:v>
                </c:pt>
                <c:pt idx="324">
                  <c:v>1.15267427784E-2</c:v>
                </c:pt>
                <c:pt idx="325">
                  <c:v>1.1516051852099999E-2</c:v>
                </c:pt>
                <c:pt idx="326">
                  <c:v>1.14985155641E-2</c:v>
                </c:pt>
                <c:pt idx="327">
                  <c:v>1.14777008309E-2</c:v>
                </c:pt>
                <c:pt idx="328">
                  <c:v>1.1454592484099999E-2</c:v>
                </c:pt>
                <c:pt idx="329">
                  <c:v>1.14318492397E-2</c:v>
                </c:pt>
                <c:pt idx="330">
                  <c:v>1.1409473281100001E-2</c:v>
                </c:pt>
                <c:pt idx="331">
                  <c:v>1.1387466773500001E-2</c:v>
                </c:pt>
                <c:pt idx="332">
                  <c:v>1.13658318628E-2</c:v>
                </c:pt>
                <c:pt idx="333">
                  <c:v>1.13445706751E-2</c:v>
                </c:pt>
                <c:pt idx="334">
                  <c:v>1.13236853153E-2</c:v>
                </c:pt>
                <c:pt idx="335">
                  <c:v>1.13050290197E-2</c:v>
                </c:pt>
                <c:pt idx="336">
                  <c:v>1.1288103979399999E-2</c:v>
                </c:pt>
                <c:pt idx="337">
                  <c:v>1.12714103699E-2</c:v>
                </c:pt>
                <c:pt idx="338">
                  <c:v>1.1254949221E-2</c:v>
                </c:pt>
                <c:pt idx="339">
                  <c:v>1.1237821331599999E-2</c:v>
                </c:pt>
                <c:pt idx="340">
                  <c:v>1.1219476483E-2</c:v>
                </c:pt>
                <c:pt idx="341">
                  <c:v>1.1201362263E-2</c:v>
                </c:pt>
                <c:pt idx="342">
                  <c:v>1.11834797921E-2</c:v>
                </c:pt>
                <c:pt idx="343">
                  <c:v>1.1165830183899999E-2</c:v>
                </c:pt>
                <c:pt idx="344">
                  <c:v>1.11484145444E-2</c:v>
                </c:pt>
                <c:pt idx="345">
                  <c:v>1.1131233971599999E-2</c:v>
                </c:pt>
                <c:pt idx="346">
                  <c:v>1.1114289555799999E-2</c:v>
                </c:pt>
                <c:pt idx="347">
                  <c:v>1.10975823787E-2</c:v>
                </c:pt>
                <c:pt idx="348">
                  <c:v>1.10811135132E-2</c:v>
                </c:pt>
                <c:pt idx="349">
                  <c:v>1.1064884023599999E-2</c:v>
                </c:pt>
                <c:pt idx="350">
                  <c:v>1.1048894964600001E-2</c:v>
                </c:pt>
                <c:pt idx="351">
                  <c:v>1.10331473816E-2</c:v>
                </c:pt>
                <c:pt idx="352">
                  <c:v>1.1017642310000001E-2</c:v>
                </c:pt>
                <c:pt idx="353">
                  <c:v>1.1002380775000001E-2</c:v>
                </c:pt>
                <c:pt idx="354">
                  <c:v>1.0987363791499999E-2</c:v>
                </c:pt>
                <c:pt idx="355">
                  <c:v>1.0972592363600001E-2</c:v>
                </c:pt>
                <c:pt idx="356">
                  <c:v>1.0962724313100001E-2</c:v>
                </c:pt>
                <c:pt idx="357">
                  <c:v>1.0953657679000001E-2</c:v>
                </c:pt>
                <c:pt idx="358">
                  <c:v>1.0933597492E-2</c:v>
                </c:pt>
                <c:pt idx="359">
                  <c:v>1.09137484009E-2</c:v>
                </c:pt>
                <c:pt idx="360">
                  <c:v>1.08938753605E-2</c:v>
                </c:pt>
                <c:pt idx="361">
                  <c:v>1.0870110979E-2</c:v>
                </c:pt>
                <c:pt idx="362">
                  <c:v>1.0846592799900001E-2</c:v>
                </c:pt>
                <c:pt idx="363">
                  <c:v>1.08233053074E-2</c:v>
                </c:pt>
                <c:pt idx="364">
                  <c:v>1.07999472489E-2</c:v>
                </c:pt>
                <c:pt idx="365">
                  <c:v>1.07767908966E-2</c:v>
                </c:pt>
                <c:pt idx="366">
                  <c:v>1.07538375535E-2</c:v>
                </c:pt>
                <c:pt idx="367">
                  <c:v>1.07310885224E-2</c:v>
                </c:pt>
                <c:pt idx="368">
                  <c:v>1.0710316211500001E-2</c:v>
                </c:pt>
                <c:pt idx="369">
                  <c:v>1.0694105244400001E-2</c:v>
                </c:pt>
                <c:pt idx="370">
                  <c:v>1.06781220482E-2</c:v>
                </c:pt>
                <c:pt idx="371">
                  <c:v>1.06623676469E-2</c:v>
                </c:pt>
                <c:pt idx="372">
                  <c:v>1.0646843056400001E-2</c:v>
                </c:pt>
                <c:pt idx="373">
                  <c:v>1.06315492833E-2</c:v>
                </c:pt>
                <c:pt idx="374">
                  <c:v>1.06164873251E-2</c:v>
                </c:pt>
                <c:pt idx="375">
                  <c:v>1.060165817E-2</c:v>
                </c:pt>
                <c:pt idx="376">
                  <c:v>1.05870627961E-2</c:v>
                </c:pt>
                <c:pt idx="377">
                  <c:v>1.05727021716E-2</c:v>
                </c:pt>
                <c:pt idx="378">
                  <c:v>1.0558577254400001E-2</c:v>
                </c:pt>
                <c:pt idx="379">
                  <c:v>1.05446889917E-2</c:v>
                </c:pt>
                <c:pt idx="380">
                  <c:v>1.05310383197E-2</c:v>
                </c:pt>
                <c:pt idx="381">
                  <c:v>1.05176261637E-2</c:v>
                </c:pt>
                <c:pt idx="382">
                  <c:v>1.0504453437100001E-2</c:v>
                </c:pt>
                <c:pt idx="383">
                  <c:v>1.04887320165E-2</c:v>
                </c:pt>
                <c:pt idx="384">
                  <c:v>1.04703896622E-2</c:v>
                </c:pt>
                <c:pt idx="385">
                  <c:v>1.04522396938E-2</c:v>
                </c:pt>
                <c:pt idx="386">
                  <c:v>1.04342831152E-2</c:v>
                </c:pt>
                <c:pt idx="387">
                  <c:v>1.04165209265E-2</c:v>
                </c:pt>
                <c:pt idx="388">
                  <c:v>1.03989541238E-2</c:v>
                </c:pt>
                <c:pt idx="389">
                  <c:v>1.0381360752500001E-2</c:v>
                </c:pt>
                <c:pt idx="390">
                  <c:v>1.0363673034099999E-2</c:v>
                </c:pt>
                <c:pt idx="391">
                  <c:v>1.03461462081E-2</c:v>
                </c:pt>
                <c:pt idx="392">
                  <c:v>1.03287810937E-2</c:v>
                </c:pt>
                <c:pt idx="393">
                  <c:v>1.03115785077E-2</c:v>
                </c:pt>
                <c:pt idx="394">
                  <c:v>1.02945392649E-2</c:v>
                </c:pt>
                <c:pt idx="395">
                  <c:v>1.0277664177799999E-2</c:v>
                </c:pt>
                <c:pt idx="396">
                  <c:v>1.02609540562E-2</c:v>
                </c:pt>
                <c:pt idx="397">
                  <c:v>1.0244409707500001E-2</c:v>
                </c:pt>
                <c:pt idx="398">
                  <c:v>1.0228031936E-2</c:v>
                </c:pt>
                <c:pt idx="399">
                  <c:v>1.0211769828300001E-2</c:v>
                </c:pt>
                <c:pt idx="400">
                  <c:v>1.0194903194800001E-2</c:v>
                </c:pt>
                <c:pt idx="401">
                  <c:v>1.01781989795E-2</c:v>
                </c:pt>
                <c:pt idx="402">
                  <c:v>1.0161657983599999E-2</c:v>
                </c:pt>
                <c:pt idx="403">
                  <c:v>1.0145281005300001E-2</c:v>
                </c:pt>
                <c:pt idx="404">
                  <c:v>1.0129068840299999E-2</c:v>
                </c:pt>
                <c:pt idx="405">
                  <c:v>1.01130222811E-2</c:v>
                </c:pt>
                <c:pt idx="406">
                  <c:v>1.0097142117299999E-2</c:v>
                </c:pt>
                <c:pt idx="407">
                  <c:v>1.00814291352E-2</c:v>
                </c:pt>
                <c:pt idx="408">
                  <c:v>1.00658841177E-2</c:v>
                </c:pt>
                <c:pt idx="409">
                  <c:v>1.00501863038E-2</c:v>
                </c:pt>
                <c:pt idx="410">
                  <c:v>1.0033639662899999E-2</c:v>
                </c:pt>
                <c:pt idx="411">
                  <c:v>1.00172677414E-2</c:v>
                </c:pt>
                <c:pt idx="412">
                  <c:v>1.00010713975E-2</c:v>
                </c:pt>
                <c:pt idx="413">
                  <c:v>9.9850514853999997E-3</c:v>
                </c:pt>
                <c:pt idx="414">
                  <c:v>9.9692088557599996E-3</c:v>
                </c:pt>
                <c:pt idx="415">
                  <c:v>9.9535443550600004E-3</c:v>
                </c:pt>
                <c:pt idx="416">
                  <c:v>9.9380588256299997E-3</c:v>
                </c:pt>
                <c:pt idx="417">
                  <c:v>9.9242594446399997E-3</c:v>
                </c:pt>
                <c:pt idx="418">
                  <c:v>9.9141402161099998E-3</c:v>
                </c:pt>
                <c:pt idx="419">
                  <c:v>9.9042028703400006E-3</c:v>
                </c:pt>
                <c:pt idx="420">
                  <c:v>9.8944479553299998E-3</c:v>
                </c:pt>
                <c:pt idx="421">
                  <c:v>9.8842964429000004E-3</c:v>
                </c:pt>
                <c:pt idx="422">
                  <c:v>9.8742711085700006E-3</c:v>
                </c:pt>
                <c:pt idx="423">
                  <c:v>9.8644062131000004E-3</c:v>
                </c:pt>
                <c:pt idx="424">
                  <c:v>9.8546935382799999E-3</c:v>
                </c:pt>
                <c:pt idx="425">
                  <c:v>9.8451270543299992E-3</c:v>
                </c:pt>
                <c:pt idx="426">
                  <c:v>9.8357341286599998E-3</c:v>
                </c:pt>
                <c:pt idx="427">
                  <c:v>9.8265152589799998E-3</c:v>
                </c:pt>
                <c:pt idx="428">
                  <c:v>9.8174709356300006E-3</c:v>
                </c:pt>
                <c:pt idx="429">
                  <c:v>9.8086016414299995E-3</c:v>
                </c:pt>
                <c:pt idx="430">
                  <c:v>9.7999078516099996E-3</c:v>
                </c:pt>
                <c:pt idx="431">
                  <c:v>9.7904091636699993E-3</c:v>
                </c:pt>
                <c:pt idx="432">
                  <c:v>9.7773367442400005E-3</c:v>
                </c:pt>
                <c:pt idx="433">
                  <c:v>9.7644211335999997E-3</c:v>
                </c:pt>
                <c:pt idx="434">
                  <c:v>9.7516629548200003E-3</c:v>
                </c:pt>
                <c:pt idx="435">
                  <c:v>9.7390628265899993E-3</c:v>
                </c:pt>
                <c:pt idx="436">
                  <c:v>9.7266213631499992E-3</c:v>
                </c:pt>
                <c:pt idx="437">
                  <c:v>9.7143391741200003E-3</c:v>
                </c:pt>
                <c:pt idx="438">
                  <c:v>9.7022168643799995E-3</c:v>
                </c:pt>
                <c:pt idx="439">
                  <c:v>9.6902550339500008E-3</c:v>
                </c:pt>
                <c:pt idx="440">
                  <c:v>9.6784542778499995E-3</c:v>
                </c:pt>
                <c:pt idx="441">
                  <c:v>9.6668820743100008E-3</c:v>
                </c:pt>
                <c:pt idx="442">
                  <c:v>9.6554648168300002E-3</c:v>
                </c:pt>
                <c:pt idx="443">
                  <c:v>9.6442018839199995E-3</c:v>
                </c:pt>
                <c:pt idx="444">
                  <c:v>9.6330938168900006E-3</c:v>
                </c:pt>
                <c:pt idx="445">
                  <c:v>9.6221411521E-3</c:v>
                </c:pt>
                <c:pt idx="446">
                  <c:v>9.6113444207899992E-3</c:v>
                </c:pt>
                <c:pt idx="447">
                  <c:v>9.5999858231400007E-3</c:v>
                </c:pt>
                <c:pt idx="448">
                  <c:v>9.5829479718499994E-3</c:v>
                </c:pt>
                <c:pt idx="449">
                  <c:v>9.5661330889499994E-3</c:v>
                </c:pt>
                <c:pt idx="450">
                  <c:v>9.5538585757499999E-3</c:v>
                </c:pt>
                <c:pt idx="451">
                  <c:v>9.5424258145500006E-3</c:v>
                </c:pt>
                <c:pt idx="452">
                  <c:v>9.5311468956400004E-3</c:v>
                </c:pt>
                <c:pt idx="453">
                  <c:v>9.5200223658200005E-3</c:v>
                </c:pt>
                <c:pt idx="454">
                  <c:v>9.5090527669399998E-3</c:v>
                </c:pt>
                <c:pt idx="455">
                  <c:v>9.4982386357899996E-3</c:v>
                </c:pt>
                <c:pt idx="456">
                  <c:v>9.4875805039899997E-3</c:v>
                </c:pt>
                <c:pt idx="457">
                  <c:v>9.4770788978599998E-3</c:v>
                </c:pt>
                <c:pt idx="458">
                  <c:v>9.4667343383100008E-3</c:v>
                </c:pt>
                <c:pt idx="459">
                  <c:v>9.45654734072E-3</c:v>
                </c:pt>
                <c:pt idx="460">
                  <c:v>9.4465184148400001E-3</c:v>
                </c:pt>
                <c:pt idx="461">
                  <c:v>9.4413055831799996E-3</c:v>
                </c:pt>
                <c:pt idx="462">
                  <c:v>9.4378863637699997E-3</c:v>
                </c:pt>
                <c:pt idx="463">
                  <c:v>9.4346559387499997E-3</c:v>
                </c:pt>
                <c:pt idx="464">
                  <c:v>9.4316145021300004E-3</c:v>
                </c:pt>
                <c:pt idx="465">
                  <c:v>9.4282694753300006E-3</c:v>
                </c:pt>
                <c:pt idx="466">
                  <c:v>9.4238943698100007E-3</c:v>
                </c:pt>
                <c:pt idx="467">
                  <c:v>9.4196836548700001E-3</c:v>
                </c:pt>
                <c:pt idx="468">
                  <c:v>9.4156375510600007E-3</c:v>
                </c:pt>
                <c:pt idx="469">
                  <c:v>9.4117562706799995E-3</c:v>
                </c:pt>
                <c:pt idx="470">
                  <c:v>9.4080400177200003E-3</c:v>
                </c:pt>
                <c:pt idx="471">
                  <c:v>9.4044889878299991E-3</c:v>
                </c:pt>
                <c:pt idx="472">
                  <c:v>9.4011033682200006E-3</c:v>
                </c:pt>
                <c:pt idx="473">
                  <c:v>9.3978833376599999E-3</c:v>
                </c:pt>
                <c:pt idx="474">
                  <c:v>9.3945980444499998E-3</c:v>
                </c:pt>
                <c:pt idx="475">
                  <c:v>9.3893510453000005E-3</c:v>
                </c:pt>
                <c:pt idx="476">
                  <c:v>9.38426242312E-3</c:v>
                </c:pt>
                <c:pt idx="477">
                  <c:v>9.3793324356999993E-3</c:v>
                </c:pt>
                <c:pt idx="478">
                  <c:v>9.3745613333000005E-3</c:v>
                </c:pt>
                <c:pt idx="479">
                  <c:v>9.3699493586400003E-3</c:v>
                </c:pt>
                <c:pt idx="480">
                  <c:v>9.3654983599300006E-3</c:v>
                </c:pt>
                <c:pt idx="481">
                  <c:v>9.3612319016200003E-3</c:v>
                </c:pt>
                <c:pt idx="482">
                  <c:v>9.3571358035E-3</c:v>
                </c:pt>
                <c:pt idx="483">
                  <c:v>9.3532102893999994E-3</c:v>
                </c:pt>
                <c:pt idx="484">
                  <c:v>9.3494555741900007E-3</c:v>
                </c:pt>
                <c:pt idx="485">
                  <c:v>9.3458718637099997E-3</c:v>
                </c:pt>
                <c:pt idx="486">
                  <c:v>9.34245935476E-3</c:v>
                </c:pt>
                <c:pt idx="487">
                  <c:v>9.3392182350000002E-3</c:v>
                </c:pt>
                <c:pt idx="488">
                  <c:v>9.3361486829400004E-3</c:v>
                </c:pt>
                <c:pt idx="489">
                  <c:v>9.3333560592899992E-3</c:v>
                </c:pt>
                <c:pt idx="490">
                  <c:v>9.3315374743600001E-3</c:v>
                </c:pt>
                <c:pt idx="491">
                  <c:v>9.3293831014299999E-3</c:v>
                </c:pt>
                <c:pt idx="492">
                  <c:v>9.3269191494399998E-3</c:v>
                </c:pt>
                <c:pt idx="493">
                  <c:v>9.3253112959800002E-3</c:v>
                </c:pt>
                <c:pt idx="494">
                  <c:v>9.3238504695400005E-3</c:v>
                </c:pt>
                <c:pt idx="495">
                  <c:v>9.3225367392200005E-3</c:v>
                </c:pt>
                <c:pt idx="496">
                  <c:v>9.3213701672400003E-3</c:v>
                </c:pt>
                <c:pt idx="497">
                  <c:v>9.32035080884E-3</c:v>
                </c:pt>
                <c:pt idx="498">
                  <c:v>9.3194787123299996E-3</c:v>
                </c:pt>
                <c:pt idx="499">
                  <c:v>9.3187539190600008E-3</c:v>
                </c:pt>
                <c:pt idx="500">
                  <c:v>9.3181764633899992E-3</c:v>
                </c:pt>
                <c:pt idx="501">
                  <c:v>9.3177463727200007E-3</c:v>
                </c:pt>
                <c:pt idx="502">
                  <c:v>9.3174636674699992E-3</c:v>
                </c:pt>
                <c:pt idx="503">
                  <c:v>9.3173283610399997E-3</c:v>
                </c:pt>
                <c:pt idx="504">
                  <c:v>9.31646414569E-3</c:v>
                </c:pt>
                <c:pt idx="505">
                  <c:v>9.3153955862500006E-3</c:v>
                </c:pt>
                <c:pt idx="506">
                  <c:v>9.3144967741600002E-3</c:v>
                </c:pt>
                <c:pt idx="507">
                  <c:v>9.3137677585700008E-3</c:v>
                </c:pt>
                <c:pt idx="508">
                  <c:v>9.3132085793500002E-3</c:v>
                </c:pt>
                <c:pt idx="509">
                  <c:v>9.3128192670899994E-3</c:v>
                </c:pt>
                <c:pt idx="510">
                  <c:v>9.3125998431000008E-3</c:v>
                </c:pt>
                <c:pt idx="511">
                  <c:v>9.3125503193799992E-3</c:v>
                </c:pt>
                <c:pt idx="512">
                  <c:v>9.3126706986499993E-3</c:v>
                </c:pt>
                <c:pt idx="513">
                  <c:v>9.3129609743099993E-3</c:v>
                </c:pt>
                <c:pt idx="514">
                  <c:v>9.3134211304899996E-3</c:v>
                </c:pt>
                <c:pt idx="515">
                  <c:v>9.3140511420099995E-3</c:v>
                </c:pt>
                <c:pt idx="516">
                  <c:v>9.3152557470400008E-3</c:v>
                </c:pt>
                <c:pt idx="517">
                  <c:v>9.3193483849200003E-3</c:v>
                </c:pt>
                <c:pt idx="518">
                  <c:v>9.3235956578200004E-3</c:v>
                </c:pt>
                <c:pt idx="519">
                  <c:v>9.3279973545100005E-3</c:v>
                </c:pt>
                <c:pt idx="520">
                  <c:v>9.3325532565000004E-3</c:v>
                </c:pt>
                <c:pt idx="521">
                  <c:v>9.3372631380599994E-3</c:v>
                </c:pt>
                <c:pt idx="522">
                  <c:v>9.3421267663000001E-3</c:v>
                </c:pt>
                <c:pt idx="523">
                  <c:v>9.3492656799199995E-3</c:v>
                </c:pt>
                <c:pt idx="524">
                  <c:v>9.3583570803099994E-3</c:v>
                </c:pt>
                <c:pt idx="525">
                  <c:v>9.3676432568499998E-3</c:v>
                </c:pt>
                <c:pt idx="526">
                  <c:v>9.3771236308800004E-3</c:v>
                </c:pt>
                <c:pt idx="527">
                  <c:v>9.38679761399E-3</c:v>
                </c:pt>
                <c:pt idx="528">
                  <c:v>9.3966646082300001E-3</c:v>
                </c:pt>
                <c:pt idx="529">
                  <c:v>9.4067240062099995E-3</c:v>
                </c:pt>
                <c:pt idx="530">
                  <c:v>9.4169751913600001E-3</c:v>
                </c:pt>
                <c:pt idx="531">
                  <c:v>9.4273267517299992E-3</c:v>
                </c:pt>
                <c:pt idx="532">
                  <c:v>9.4377894566100001E-3</c:v>
                </c:pt>
                <c:pt idx="533">
                  <c:v>9.4484003080499996E-3</c:v>
                </c:pt>
                <c:pt idx="534">
                  <c:v>9.4591588074900007E-3</c:v>
                </c:pt>
                <c:pt idx="535">
                  <c:v>9.4700644517399998E-3</c:v>
                </c:pt>
                <c:pt idx="536">
                  <c:v>9.4811167330399997E-3</c:v>
                </c:pt>
                <c:pt idx="537">
                  <c:v>9.4923151391699996E-3</c:v>
                </c:pt>
                <c:pt idx="538">
                  <c:v>9.5036591535800005E-3</c:v>
                </c:pt>
                <c:pt idx="539">
                  <c:v>9.5151482555000007E-3</c:v>
                </c:pt>
                <c:pt idx="540">
                  <c:v>9.5267819200100003E-3</c:v>
                </c:pt>
                <c:pt idx="541">
                  <c:v>9.5385596181599992E-3</c:v>
                </c:pt>
                <c:pt idx="542">
                  <c:v>9.5504808170799992E-3</c:v>
                </c:pt>
                <c:pt idx="543">
                  <c:v>9.5625449800800007E-3</c:v>
                </c:pt>
                <c:pt idx="544">
                  <c:v>9.5668270301800008E-3</c:v>
                </c:pt>
                <c:pt idx="545">
                  <c:v>9.5700619168E-3</c:v>
                </c:pt>
                <c:pt idx="546">
                  <c:v>9.5734468324200003E-3</c:v>
                </c:pt>
                <c:pt idx="547">
                  <c:v>9.5769816179699999E-3</c:v>
                </c:pt>
                <c:pt idx="548">
                  <c:v>9.5806661075600007E-3</c:v>
                </c:pt>
                <c:pt idx="549">
                  <c:v>9.5845001285600005E-3</c:v>
                </c:pt>
                <c:pt idx="550">
                  <c:v>9.5884835015799998E-3</c:v>
                </c:pt>
                <c:pt idx="551">
                  <c:v>9.5926160405599998E-3</c:v>
                </c:pt>
                <c:pt idx="552">
                  <c:v>9.5968975528199999E-3</c:v>
                </c:pt>
                <c:pt idx="553">
                  <c:v>9.6013278390400005E-3</c:v>
                </c:pt>
                <c:pt idx="554">
                  <c:v>9.6059066933999997E-3</c:v>
                </c:pt>
                <c:pt idx="555">
                  <c:v>9.6117762832599995E-3</c:v>
                </c:pt>
                <c:pt idx="556">
                  <c:v>9.6188460308300004E-3</c:v>
                </c:pt>
                <c:pt idx="557">
                  <c:v>9.6260526314400005E-3</c:v>
                </c:pt>
                <c:pt idx="558">
                  <c:v>9.6325714524200003E-3</c:v>
                </c:pt>
                <c:pt idx="559">
                  <c:v>9.6389188762999994E-3</c:v>
                </c:pt>
                <c:pt idx="560">
                  <c:v>9.6454154059099993E-3</c:v>
                </c:pt>
                <c:pt idx="561">
                  <c:v>9.6520607401700004E-3</c:v>
                </c:pt>
                <c:pt idx="562">
                  <c:v>9.6588545719299996E-3</c:v>
                </c:pt>
                <c:pt idx="563">
                  <c:v>9.6657965880800004E-3</c:v>
                </c:pt>
                <c:pt idx="564">
                  <c:v>9.6728864695699995E-3</c:v>
                </c:pt>
                <c:pt idx="565">
                  <c:v>9.6801238914999994E-3</c:v>
                </c:pt>
                <c:pt idx="566">
                  <c:v>9.6875085231999999E-3</c:v>
                </c:pt>
                <c:pt idx="567">
                  <c:v>9.6950400282800001E-3</c:v>
                </c:pt>
                <c:pt idx="568">
                  <c:v>9.7027180647100003E-3</c:v>
                </c:pt>
                <c:pt idx="569">
                  <c:v>9.7105422849300006E-3</c:v>
                </c:pt>
                <c:pt idx="570">
                  <c:v>9.7185123358400002E-3</c:v>
                </c:pt>
                <c:pt idx="571">
                  <c:v>9.7266961867200005E-3</c:v>
                </c:pt>
                <c:pt idx="572">
                  <c:v>9.7509104906799999E-3</c:v>
                </c:pt>
                <c:pt idx="573">
                  <c:v>9.7804402315400003E-3</c:v>
                </c:pt>
                <c:pt idx="574">
                  <c:v>9.8101325800899995E-3</c:v>
                </c:pt>
                <c:pt idx="575">
                  <c:v>9.8399860643299999E-3</c:v>
                </c:pt>
                <c:pt idx="576">
                  <c:v>9.8699992221099996E-3</c:v>
                </c:pt>
                <c:pt idx="577">
                  <c:v>9.9001706012400003E-3</c:v>
                </c:pt>
                <c:pt idx="578">
                  <c:v>9.9304987595700001E-3</c:v>
                </c:pt>
                <c:pt idx="579">
                  <c:v>9.9609822650700008E-3</c:v>
                </c:pt>
                <c:pt idx="580">
                  <c:v>9.9916196958799997E-3</c:v>
                </c:pt>
                <c:pt idx="581">
                  <c:v>1.0001657192299999E-2</c:v>
                </c:pt>
                <c:pt idx="582">
                  <c:v>1.00118191106E-2</c:v>
                </c:pt>
                <c:pt idx="583">
                  <c:v>1.00221355127E-2</c:v>
                </c:pt>
                <c:pt idx="584">
                  <c:v>1.00326059222E-2</c:v>
                </c:pt>
                <c:pt idx="585">
                  <c:v>1.0043229857300001E-2</c:v>
                </c:pt>
                <c:pt idx="586">
                  <c:v>1.00540068314E-2</c:v>
                </c:pt>
                <c:pt idx="587">
                  <c:v>1.0064936352899999E-2</c:v>
                </c:pt>
                <c:pt idx="588">
                  <c:v>1.0076017925299999E-2</c:v>
                </c:pt>
                <c:pt idx="589">
                  <c:v>1.0082191466600001E-2</c:v>
                </c:pt>
                <c:pt idx="590">
                  <c:v>1.0087738679300001E-2</c:v>
                </c:pt>
                <c:pt idx="591">
                  <c:v>1.009350008E-2</c:v>
                </c:pt>
                <c:pt idx="592">
                  <c:v>1.0099475302299999E-2</c:v>
                </c:pt>
                <c:pt idx="593">
                  <c:v>1.01056639668E-2</c:v>
                </c:pt>
                <c:pt idx="594">
                  <c:v>1.01120656817E-2</c:v>
                </c:pt>
                <c:pt idx="595">
                  <c:v>1.01186800425E-2</c:v>
                </c:pt>
                <c:pt idx="596">
                  <c:v>1.01255066326E-2</c:v>
                </c:pt>
                <c:pt idx="597">
                  <c:v>1.0132545022999999E-2</c:v>
                </c:pt>
                <c:pt idx="598">
                  <c:v>1.01397947727E-2</c:v>
                </c:pt>
                <c:pt idx="599">
                  <c:v>1.01472554285E-2</c:v>
                </c:pt>
                <c:pt idx="600">
                  <c:v>1.0154926525800001E-2</c:v>
                </c:pt>
                <c:pt idx="601">
                  <c:v>1.0162807587900001E-2</c:v>
                </c:pt>
                <c:pt idx="602">
                  <c:v>1.0170898126700001E-2</c:v>
                </c:pt>
                <c:pt idx="603">
                  <c:v>1.01791976428E-2</c:v>
                </c:pt>
                <c:pt idx="604">
                  <c:v>1.0187705625500001E-2</c:v>
                </c:pt>
                <c:pt idx="605">
                  <c:v>1.01973110988E-2</c:v>
                </c:pt>
                <c:pt idx="606">
                  <c:v>1.0210584762E-2</c:v>
                </c:pt>
                <c:pt idx="607">
                  <c:v>1.02240951039E-2</c:v>
                </c:pt>
                <c:pt idx="608">
                  <c:v>1.0237770866300001E-2</c:v>
                </c:pt>
                <c:pt idx="609">
                  <c:v>1.0251611386900001E-2</c:v>
                </c:pt>
                <c:pt idx="610">
                  <c:v>1.0265615999500001E-2</c:v>
                </c:pt>
                <c:pt idx="611">
                  <c:v>1.02797840333E-2</c:v>
                </c:pt>
                <c:pt idx="612">
                  <c:v>1.02941148137E-2</c:v>
                </c:pt>
                <c:pt idx="613">
                  <c:v>1.0308607661799999E-2</c:v>
                </c:pt>
                <c:pt idx="614">
                  <c:v>1.0324132821899999E-2</c:v>
                </c:pt>
                <c:pt idx="615">
                  <c:v>1.0342206498799999E-2</c:v>
                </c:pt>
                <c:pt idx="616">
                  <c:v>1.0360480929599999E-2</c:v>
                </c:pt>
                <c:pt idx="617">
                  <c:v>1.03789550539E-2</c:v>
                </c:pt>
                <c:pt idx="618">
                  <c:v>1.0397627807200001E-2</c:v>
                </c:pt>
                <c:pt idx="619">
                  <c:v>1.0416498121299999E-2</c:v>
                </c:pt>
                <c:pt idx="620">
                  <c:v>1.04355649245E-2</c:v>
                </c:pt>
                <c:pt idx="621">
                  <c:v>1.04548271418E-2</c:v>
                </c:pt>
                <c:pt idx="622">
                  <c:v>1.0474283695099999E-2</c:v>
                </c:pt>
                <c:pt idx="623">
                  <c:v>1.0493933503399999E-2</c:v>
                </c:pt>
                <c:pt idx="624">
                  <c:v>1.05137754832E-2</c:v>
                </c:pt>
                <c:pt idx="625">
                  <c:v>1.0533808548499999E-2</c:v>
                </c:pt>
                <c:pt idx="626">
                  <c:v>1.05553963026E-2</c:v>
                </c:pt>
                <c:pt idx="627">
                  <c:v>1.05785220375E-2</c:v>
                </c:pt>
                <c:pt idx="628">
                  <c:v>1.0602055707400001E-2</c:v>
                </c:pt>
                <c:pt idx="629">
                  <c:v>1.0625769316000001E-2</c:v>
                </c:pt>
                <c:pt idx="630">
                  <c:v>1.06496616614E-2</c:v>
                </c:pt>
                <c:pt idx="631">
                  <c:v>1.0673731543299999E-2</c:v>
                </c:pt>
                <c:pt idx="632">
                  <c:v>1.06979777633E-2</c:v>
                </c:pt>
                <c:pt idx="633">
                  <c:v>1.07223991252E-2</c:v>
                </c:pt>
                <c:pt idx="634">
                  <c:v>1.0746994435000001E-2</c:v>
                </c:pt>
                <c:pt idx="635">
                  <c:v>1.0771762501200001E-2</c:v>
                </c:pt>
                <c:pt idx="636">
                  <c:v>1.0796702134799999E-2</c:v>
                </c:pt>
                <c:pt idx="637">
                  <c:v>1.0812313523500001E-2</c:v>
                </c:pt>
                <c:pt idx="638">
                  <c:v>1.0825351163400001E-2</c:v>
                </c:pt>
                <c:pt idx="639">
                  <c:v>1.0838680757100001E-2</c:v>
                </c:pt>
                <c:pt idx="640">
                  <c:v>1.08523012287E-2</c:v>
                </c:pt>
                <c:pt idx="641">
                  <c:v>1.08662114843E-2</c:v>
                </c:pt>
                <c:pt idx="642">
                  <c:v>1.0880410412599999E-2</c:v>
                </c:pt>
                <c:pt idx="643">
                  <c:v>1.08948968849E-2</c:v>
                </c:pt>
                <c:pt idx="644">
                  <c:v>1.0909669755799999E-2</c:v>
                </c:pt>
                <c:pt idx="645">
                  <c:v>1.09247278633E-2</c:v>
                </c:pt>
                <c:pt idx="646">
                  <c:v>1.0940070029700001E-2</c:v>
                </c:pt>
                <c:pt idx="647">
                  <c:v>1.0955695061700001E-2</c:v>
                </c:pt>
                <c:pt idx="648">
                  <c:v>1.09716017506E-2</c:v>
                </c:pt>
                <c:pt idx="649">
                  <c:v>1.09877888733E-2</c:v>
                </c:pt>
                <c:pt idx="650">
                  <c:v>1.10042551922E-2</c:v>
                </c:pt>
                <c:pt idx="651">
                  <c:v>1.10209994559E-2</c:v>
                </c:pt>
                <c:pt idx="652">
                  <c:v>1.10380203995E-2</c:v>
                </c:pt>
                <c:pt idx="653">
                  <c:v>1.1055316745E-2</c:v>
                </c:pt>
                <c:pt idx="654">
                  <c:v>1.10728872019E-2</c:v>
                </c:pt>
                <c:pt idx="655">
                  <c:v>1.1090730467400001E-2</c:v>
                </c:pt>
                <c:pt idx="656">
                  <c:v>1.1109223169099999E-2</c:v>
                </c:pt>
                <c:pt idx="657">
                  <c:v>1.11280824817E-2</c:v>
                </c:pt>
                <c:pt idx="658">
                  <c:v>1.1146781852500001E-2</c:v>
                </c:pt>
                <c:pt idx="659">
                  <c:v>1.11649367883E-2</c:v>
                </c:pt>
                <c:pt idx="660">
                  <c:v>1.1183347437599999E-2</c:v>
                </c:pt>
                <c:pt idx="661">
                  <c:v>1.12020101902E-2</c:v>
                </c:pt>
                <c:pt idx="662">
                  <c:v>1.12206188203E-2</c:v>
                </c:pt>
                <c:pt idx="663">
                  <c:v>1.12392818456E-2</c:v>
                </c:pt>
                <c:pt idx="664">
                  <c:v>1.1256518149499999E-2</c:v>
                </c:pt>
                <c:pt idx="665">
                  <c:v>1.12729032639E-2</c:v>
                </c:pt>
                <c:pt idx="666">
                  <c:v>1.1289321014899999E-2</c:v>
                </c:pt>
                <c:pt idx="667">
                  <c:v>1.1306121466099999E-2</c:v>
                </c:pt>
                <c:pt idx="668">
                  <c:v>1.1323302914300001E-2</c:v>
                </c:pt>
                <c:pt idx="669">
                  <c:v>1.1340863627599999E-2</c:v>
                </c:pt>
                <c:pt idx="670">
                  <c:v>1.13593400076E-2</c:v>
                </c:pt>
                <c:pt idx="671">
                  <c:v>1.1378271647200001E-2</c:v>
                </c:pt>
                <c:pt idx="672">
                  <c:v>1.1397556686199999E-2</c:v>
                </c:pt>
                <c:pt idx="673">
                  <c:v>1.14171933339E-2</c:v>
                </c:pt>
                <c:pt idx="674">
                  <c:v>1.14371797793E-2</c:v>
                </c:pt>
                <c:pt idx="675">
                  <c:v>1.14575141917E-2</c:v>
                </c:pt>
                <c:pt idx="676">
                  <c:v>1.14781947219E-2</c:v>
                </c:pt>
                <c:pt idx="677">
                  <c:v>1.14992195025E-2</c:v>
                </c:pt>
                <c:pt idx="678">
                  <c:v>1.1520586648599999E-2</c:v>
                </c:pt>
                <c:pt idx="679">
                  <c:v>1.15422942589E-2</c:v>
                </c:pt>
                <c:pt idx="680">
                  <c:v>1.1564340416199999E-2</c:v>
                </c:pt>
                <c:pt idx="681">
                  <c:v>1.1586723187999999E-2</c:v>
                </c:pt>
                <c:pt idx="682">
                  <c:v>1.1609440627300001E-2</c:v>
                </c:pt>
                <c:pt idx="683">
                  <c:v>1.1632490773400001E-2</c:v>
                </c:pt>
                <c:pt idx="684">
                  <c:v>1.16558716524E-2</c:v>
                </c:pt>
                <c:pt idx="685">
                  <c:v>1.1679581278199999E-2</c:v>
                </c:pt>
                <c:pt idx="686">
                  <c:v>1.17010967955E-2</c:v>
                </c:pt>
                <c:pt idx="687">
                  <c:v>1.1716204126299999E-2</c:v>
                </c:pt>
                <c:pt idx="688">
                  <c:v>1.17318681482E-2</c:v>
                </c:pt>
                <c:pt idx="689">
                  <c:v>1.1748086634399999E-2</c:v>
                </c:pt>
                <c:pt idx="690">
                  <c:v>1.1764857291900001E-2</c:v>
                </c:pt>
                <c:pt idx="691">
                  <c:v>1.17821777627E-2</c:v>
                </c:pt>
                <c:pt idx="692">
                  <c:v>1.1800045625900001E-2</c:v>
                </c:pt>
                <c:pt idx="693">
                  <c:v>1.1818458398600001E-2</c:v>
                </c:pt>
                <c:pt idx="694">
                  <c:v>1.18372914834E-2</c:v>
                </c:pt>
                <c:pt idx="695">
                  <c:v>1.18551576577E-2</c:v>
                </c:pt>
                <c:pt idx="696">
                  <c:v>1.18739418177E-2</c:v>
                </c:pt>
                <c:pt idx="697">
                  <c:v>1.1904085112299999E-2</c:v>
                </c:pt>
                <c:pt idx="698">
                  <c:v>1.1934845377499999E-2</c:v>
                </c:pt>
                <c:pt idx="699">
                  <c:v>1.19662178556E-2</c:v>
                </c:pt>
                <c:pt idx="700">
                  <c:v>1.1998197743999999E-2</c:v>
                </c:pt>
                <c:pt idx="701">
                  <c:v>1.20309186739E-2</c:v>
                </c:pt>
                <c:pt idx="702">
                  <c:v>1.20647141186E-2</c:v>
                </c:pt>
                <c:pt idx="703">
                  <c:v>1.2099056000799999E-2</c:v>
                </c:pt>
                <c:pt idx="704">
                  <c:v>1.2133939680999999E-2</c:v>
                </c:pt>
                <c:pt idx="705">
                  <c:v>1.2169360499800001E-2</c:v>
                </c:pt>
                <c:pt idx="706">
                  <c:v>1.22053137809E-2</c:v>
                </c:pt>
                <c:pt idx="707">
                  <c:v>1.2241794832899999E-2</c:v>
                </c:pt>
                <c:pt idx="708">
                  <c:v>1.2278798951500001E-2</c:v>
                </c:pt>
                <c:pt idx="709">
                  <c:v>1.23163214223E-2</c:v>
                </c:pt>
                <c:pt idx="710">
                  <c:v>1.2351555039299999E-2</c:v>
                </c:pt>
                <c:pt idx="711">
                  <c:v>1.2385531350199999E-2</c:v>
                </c:pt>
                <c:pt idx="712">
                  <c:v>1.2422033817199999E-2</c:v>
                </c:pt>
                <c:pt idx="713">
                  <c:v>1.24596809046E-2</c:v>
                </c:pt>
                <c:pt idx="714">
                  <c:v>1.24981577861E-2</c:v>
                </c:pt>
                <c:pt idx="715">
                  <c:v>1.25374568218E-2</c:v>
                </c:pt>
                <c:pt idx="716">
                  <c:v>1.25775703052E-2</c:v>
                </c:pt>
                <c:pt idx="717">
                  <c:v>1.26184904692E-2</c:v>
                </c:pt>
                <c:pt idx="718">
                  <c:v>1.2660209491600001E-2</c:v>
                </c:pt>
                <c:pt idx="719">
                  <c:v>1.2702719501400001E-2</c:v>
                </c:pt>
                <c:pt idx="720">
                  <c:v>1.27460125845E-2</c:v>
                </c:pt>
                <c:pt idx="721">
                  <c:v>1.2790080789099999E-2</c:v>
                </c:pt>
                <c:pt idx="722">
                  <c:v>1.28327993024E-2</c:v>
                </c:pt>
                <c:pt idx="723">
                  <c:v>1.28736646674E-2</c:v>
                </c:pt>
                <c:pt idx="724">
                  <c:v>1.2915274374799999E-2</c:v>
                </c:pt>
                <c:pt idx="725">
                  <c:v>1.2957621254000001E-2</c:v>
                </c:pt>
                <c:pt idx="726">
                  <c:v>1.3000698101299999E-2</c:v>
                </c:pt>
                <c:pt idx="727">
                  <c:v>1.30444976851E-2</c:v>
                </c:pt>
                <c:pt idx="728">
                  <c:v>1.308901275E-2</c:v>
                </c:pt>
                <c:pt idx="729">
                  <c:v>1.3134236021100001E-2</c:v>
                </c:pt>
                <c:pt idx="730">
                  <c:v>1.31801602085E-2</c:v>
                </c:pt>
                <c:pt idx="731">
                  <c:v>1.3226778011300001E-2</c:v>
                </c:pt>
                <c:pt idx="732">
                  <c:v>1.32740821218E-2</c:v>
                </c:pt>
                <c:pt idx="733">
                  <c:v>1.33283574235E-2</c:v>
                </c:pt>
                <c:pt idx="734">
                  <c:v>1.3383688187E-2</c:v>
                </c:pt>
                <c:pt idx="735">
                  <c:v>1.3439558344300001E-2</c:v>
                </c:pt>
                <c:pt idx="736">
                  <c:v>1.3495961196499999E-2</c:v>
                </c:pt>
                <c:pt idx="737">
                  <c:v>1.35499145809E-2</c:v>
                </c:pt>
                <c:pt idx="738">
                  <c:v>1.36040172202E-2</c:v>
                </c:pt>
                <c:pt idx="739">
                  <c:v>1.3659240986800001E-2</c:v>
                </c:pt>
                <c:pt idx="740">
                  <c:v>1.3715572338700001E-2</c:v>
                </c:pt>
                <c:pt idx="741">
                  <c:v>1.37729976859E-2</c:v>
                </c:pt>
                <c:pt idx="742">
                  <c:v>1.3831503402199999E-2</c:v>
                </c:pt>
                <c:pt idx="743">
                  <c:v>1.3891075837E-2</c:v>
                </c:pt>
                <c:pt idx="744">
                  <c:v>1.39517013259E-2</c:v>
                </c:pt>
                <c:pt idx="745">
                  <c:v>1.40133662015E-2</c:v>
                </c:pt>
                <c:pt idx="746">
                  <c:v>1.40742200868E-2</c:v>
                </c:pt>
                <c:pt idx="747">
                  <c:v>1.4135780146200001E-2</c:v>
                </c:pt>
                <c:pt idx="748">
                  <c:v>1.41981949521E-2</c:v>
                </c:pt>
                <c:pt idx="749">
                  <c:v>1.42614532822E-2</c:v>
                </c:pt>
                <c:pt idx="750">
                  <c:v>1.4325543962E-2</c:v>
                </c:pt>
                <c:pt idx="751">
                  <c:v>1.43904558704E-2</c:v>
                </c:pt>
                <c:pt idx="752">
                  <c:v>1.4456177944899999E-2</c:v>
                </c:pt>
                <c:pt idx="753">
                  <c:v>1.45226991863E-2</c:v>
                </c:pt>
                <c:pt idx="754">
                  <c:v>1.4590008663599999E-2</c:v>
                </c:pt>
                <c:pt idx="755">
                  <c:v>1.4658095518E-2</c:v>
                </c:pt>
                <c:pt idx="756">
                  <c:v>1.47269489676E-2</c:v>
                </c:pt>
                <c:pt idx="757">
                  <c:v>1.47965583105E-2</c:v>
                </c:pt>
                <c:pt idx="758">
                  <c:v>1.4866912929199999E-2</c:v>
                </c:pt>
                <c:pt idx="759">
                  <c:v>1.4954558046E-2</c:v>
                </c:pt>
                <c:pt idx="760">
                  <c:v>1.5048167770100001E-2</c:v>
                </c:pt>
                <c:pt idx="761">
                  <c:v>1.5137926645999999E-2</c:v>
                </c:pt>
                <c:pt idx="762">
                  <c:v>1.52274911483E-2</c:v>
                </c:pt>
                <c:pt idx="763">
                  <c:v>1.5318088406700001E-2</c:v>
                </c:pt>
                <c:pt idx="764">
                  <c:v>1.54097002058E-2</c:v>
                </c:pt>
                <c:pt idx="765">
                  <c:v>1.5502308559E-2</c:v>
                </c:pt>
                <c:pt idx="766">
                  <c:v>1.5595895714E-2</c:v>
                </c:pt>
                <c:pt idx="767">
                  <c:v>1.5690444155999999E-2</c:v>
                </c:pt>
                <c:pt idx="768">
                  <c:v>1.5785936612699999E-2</c:v>
                </c:pt>
                <c:pt idx="769">
                  <c:v>1.58823560562E-2</c:v>
                </c:pt>
                <c:pt idx="770">
                  <c:v>1.5979685706700001E-2</c:v>
                </c:pt>
                <c:pt idx="771">
                  <c:v>1.6077909033999999E-2</c:v>
                </c:pt>
                <c:pt idx="772">
                  <c:v>1.61770097595E-2</c:v>
                </c:pt>
                <c:pt idx="773">
                  <c:v>1.6276971857399999E-2</c:v>
                </c:pt>
                <c:pt idx="774">
                  <c:v>1.6377779555399999E-2</c:v>
                </c:pt>
                <c:pt idx="775">
                  <c:v>1.6479417335399999E-2</c:v>
                </c:pt>
                <c:pt idx="776">
                  <c:v>1.6581869933699998E-2</c:v>
                </c:pt>
                <c:pt idx="777">
                  <c:v>1.66851223403E-2</c:v>
                </c:pt>
                <c:pt idx="778">
                  <c:v>1.6789159799099999E-2</c:v>
                </c:pt>
                <c:pt idx="779">
                  <c:v>1.6893923366699998E-2</c:v>
                </c:pt>
                <c:pt idx="780">
                  <c:v>1.6998058962E-2</c:v>
                </c:pt>
                <c:pt idx="781">
                  <c:v>1.7103737895199998E-2</c:v>
                </c:pt>
                <c:pt idx="782">
                  <c:v>1.7212495137499999E-2</c:v>
                </c:pt>
                <c:pt idx="783">
                  <c:v>1.7322076688699999E-2</c:v>
                </c:pt>
                <c:pt idx="784">
                  <c:v>1.7432467003899998E-2</c:v>
                </c:pt>
                <c:pt idx="785">
                  <c:v>1.7543650815900001E-2</c:v>
                </c:pt>
                <c:pt idx="786">
                  <c:v>1.7655613134099999E-2</c:v>
                </c:pt>
                <c:pt idx="787">
                  <c:v>1.7781645367300002E-2</c:v>
                </c:pt>
                <c:pt idx="788">
                  <c:v>1.7921442470599999E-2</c:v>
                </c:pt>
                <c:pt idx="789">
                  <c:v>1.80679271682E-2</c:v>
                </c:pt>
                <c:pt idx="790">
                  <c:v>1.8230801740699999E-2</c:v>
                </c:pt>
                <c:pt idx="791">
                  <c:v>1.83946775807E-2</c:v>
                </c:pt>
                <c:pt idx="792">
                  <c:v>1.8544213324000001E-2</c:v>
                </c:pt>
                <c:pt idx="793">
                  <c:v>1.8693283842299999E-2</c:v>
                </c:pt>
                <c:pt idx="794">
                  <c:v>1.8843292108900001E-2</c:v>
                </c:pt>
                <c:pt idx="795">
                  <c:v>1.8994215905999999E-2</c:v>
                </c:pt>
                <c:pt idx="796">
                  <c:v>1.9146033582899999E-2</c:v>
                </c:pt>
                <c:pt idx="797">
                  <c:v>1.9298724043800002E-2</c:v>
                </c:pt>
                <c:pt idx="798">
                  <c:v>1.9452266736E-2</c:v>
                </c:pt>
                <c:pt idx="799">
                  <c:v>1.9606641637700001E-2</c:v>
                </c:pt>
                <c:pt idx="800">
                  <c:v>1.97618292457E-2</c:v>
                </c:pt>
                <c:pt idx="801">
                  <c:v>1.9917810563800001E-2</c:v>
                </c:pt>
                <c:pt idx="802">
                  <c:v>2.0074567090300002E-2</c:v>
                </c:pt>
                <c:pt idx="803">
                  <c:v>2.0232080806500002E-2</c:v>
                </c:pt>
                <c:pt idx="804">
                  <c:v>2.03903341647E-2</c:v>
                </c:pt>
                <c:pt idx="805">
                  <c:v>2.05501888354E-2</c:v>
                </c:pt>
                <c:pt idx="806">
                  <c:v>2.0745777100600001E-2</c:v>
                </c:pt>
                <c:pt idx="807">
                  <c:v>2.0956348832899999E-2</c:v>
                </c:pt>
                <c:pt idx="808">
                  <c:v>2.1180314545900001E-2</c:v>
                </c:pt>
                <c:pt idx="809">
                  <c:v>2.1405783813200002E-2</c:v>
                </c:pt>
                <c:pt idx="810">
                  <c:v>2.1632709622E-2</c:v>
                </c:pt>
                <c:pt idx="811">
                  <c:v>2.1861046613999999E-2</c:v>
                </c:pt>
                <c:pt idx="812">
                  <c:v>2.2090751029800001E-2</c:v>
                </c:pt>
                <c:pt idx="813">
                  <c:v>2.2321780654799998E-2</c:v>
                </c:pt>
                <c:pt idx="814">
                  <c:v>2.2554094765200001E-2</c:v>
                </c:pt>
                <c:pt idx="815">
                  <c:v>2.2787654075999999E-2</c:v>
                </c:pt>
                <c:pt idx="816">
                  <c:v>2.3006707440499999E-2</c:v>
                </c:pt>
                <c:pt idx="817">
                  <c:v>2.32089883614E-2</c:v>
                </c:pt>
                <c:pt idx="818">
                  <c:v>2.3413613889300001E-2</c:v>
                </c:pt>
                <c:pt idx="819">
                  <c:v>2.3620983475199999E-2</c:v>
                </c:pt>
                <c:pt idx="820">
                  <c:v>2.3828983874299998E-2</c:v>
                </c:pt>
                <c:pt idx="821">
                  <c:v>2.4037598711199998E-2</c:v>
                </c:pt>
                <c:pt idx="822">
                  <c:v>2.4246812126300001E-2</c:v>
                </c:pt>
                <c:pt idx="823">
                  <c:v>2.4456608758100001E-2</c:v>
                </c:pt>
                <c:pt idx="824">
                  <c:v>2.4666973725599999E-2</c:v>
                </c:pt>
                <c:pt idx="825">
                  <c:v>2.48904092596E-2</c:v>
                </c:pt>
                <c:pt idx="826">
                  <c:v>2.5132365515300001E-2</c:v>
                </c:pt>
                <c:pt idx="827">
                  <c:v>2.5374970631199999E-2</c:v>
                </c:pt>
                <c:pt idx="828">
                  <c:v>2.5612946925000001E-2</c:v>
                </c:pt>
                <c:pt idx="829">
                  <c:v>2.5850632642799999E-2</c:v>
                </c:pt>
                <c:pt idx="830">
                  <c:v>2.6088593835399999E-2</c:v>
                </c:pt>
                <c:pt idx="831">
                  <c:v>2.6326823033000001E-2</c:v>
                </c:pt>
                <c:pt idx="832">
                  <c:v>2.6565313025400002E-2</c:v>
                </c:pt>
                <c:pt idx="833">
                  <c:v>2.6804056851399999E-2</c:v>
                </c:pt>
                <c:pt idx="834">
                  <c:v>2.7043047788199999E-2</c:v>
                </c:pt>
                <c:pt idx="835">
                  <c:v>2.7297670392600001E-2</c:v>
                </c:pt>
                <c:pt idx="836">
                  <c:v>2.7580337617999998E-2</c:v>
                </c:pt>
                <c:pt idx="837">
                  <c:v>2.7863879448199999E-2</c:v>
                </c:pt>
                <c:pt idx="838">
                  <c:v>2.8148269453299998E-2</c:v>
                </c:pt>
                <c:pt idx="839">
                  <c:v>2.8433482183E-2</c:v>
                </c:pt>
                <c:pt idx="840">
                  <c:v>2.8719493126000001E-2</c:v>
                </c:pt>
                <c:pt idx="841">
                  <c:v>2.9006278670299999E-2</c:v>
                </c:pt>
                <c:pt idx="842">
                  <c:v>2.9293816066100001E-2</c:v>
                </c:pt>
                <c:pt idx="843">
                  <c:v>2.95820833894E-2</c:v>
                </c:pt>
                <c:pt idx="844">
                  <c:v>2.9871059507900002E-2</c:v>
                </c:pt>
                <c:pt idx="845">
                  <c:v>3.0160465547100002E-2</c:v>
                </c:pt>
                <c:pt idx="846">
                  <c:v>3.0448359804299999E-2</c:v>
                </c:pt>
                <c:pt idx="847">
                  <c:v>3.0726270880699999E-2</c:v>
                </c:pt>
                <c:pt idx="848">
                  <c:v>3.0996805973500002E-2</c:v>
                </c:pt>
                <c:pt idx="849">
                  <c:v>3.1294584684800002E-2</c:v>
                </c:pt>
                <c:pt idx="850">
                  <c:v>3.1606632747399999E-2</c:v>
                </c:pt>
                <c:pt idx="851">
                  <c:v>3.1913777996899997E-2</c:v>
                </c:pt>
                <c:pt idx="852">
                  <c:v>3.2215730618600003E-2</c:v>
                </c:pt>
                <c:pt idx="853">
                  <c:v>3.2517983947399999E-2</c:v>
                </c:pt>
                <c:pt idx="854">
                  <c:v>3.2820529675499997E-2</c:v>
                </c:pt>
                <c:pt idx="855">
                  <c:v>3.31233597906E-2</c:v>
                </c:pt>
                <c:pt idx="856">
                  <c:v>3.3426466563499999E-2</c:v>
                </c:pt>
                <c:pt idx="857">
                  <c:v>3.3729842535700001E-2</c:v>
                </c:pt>
                <c:pt idx="858">
                  <c:v>3.4033480508299997E-2</c:v>
                </c:pt>
                <c:pt idx="859">
                  <c:v>3.4337373530799999E-2</c:v>
                </c:pt>
                <c:pt idx="860">
                  <c:v>3.4641514891000001E-2</c:v>
                </c:pt>
                <c:pt idx="861">
                  <c:v>3.4945898104799998E-2</c:v>
                </c:pt>
                <c:pt idx="862">
                  <c:v>3.5250516907199998E-2</c:v>
                </c:pt>
                <c:pt idx="863">
                  <c:v>3.5639399967499999E-2</c:v>
                </c:pt>
                <c:pt idx="864">
                  <c:v>3.6058334636999999E-2</c:v>
                </c:pt>
                <c:pt idx="865">
                  <c:v>3.6477772944400001E-2</c:v>
                </c:pt>
                <c:pt idx="866">
                  <c:v>3.6897697714100001E-2</c:v>
                </c:pt>
                <c:pt idx="867">
                  <c:v>3.7318092524500003E-2</c:v>
                </c:pt>
                <c:pt idx="868">
                  <c:v>3.77133252201E-2</c:v>
                </c:pt>
                <c:pt idx="869">
                  <c:v>3.8090723649999998E-2</c:v>
                </c:pt>
                <c:pt idx="870">
                  <c:v>3.8462599050199997E-2</c:v>
                </c:pt>
                <c:pt idx="871">
                  <c:v>3.8812966874600001E-2</c:v>
                </c:pt>
                <c:pt idx="872">
                  <c:v>3.9163428472000002E-2</c:v>
                </c:pt>
                <c:pt idx="873">
                  <c:v>3.9513981347200001E-2</c:v>
                </c:pt>
                <c:pt idx="874">
                  <c:v>3.9864623092199999E-2</c:v>
                </c:pt>
                <c:pt idx="875">
                  <c:v>4.02153513825E-2</c:v>
                </c:pt>
                <c:pt idx="876">
                  <c:v>4.0566163973299998E-2</c:v>
                </c:pt>
                <c:pt idx="877">
                  <c:v>4.0917058696300003E-2</c:v>
                </c:pt>
                <c:pt idx="878">
                  <c:v>4.12680334563E-2</c:v>
                </c:pt>
                <c:pt idx="879">
                  <c:v>4.1619086228700003E-2</c:v>
                </c:pt>
                <c:pt idx="880">
                  <c:v>4.2029097147899999E-2</c:v>
                </c:pt>
                <c:pt idx="881">
                  <c:v>4.2519765895500002E-2</c:v>
                </c:pt>
                <c:pt idx="882">
                  <c:v>4.3010694784900001E-2</c:v>
                </c:pt>
                <c:pt idx="883">
                  <c:v>4.3501875008799998E-2</c:v>
                </c:pt>
                <c:pt idx="884">
                  <c:v>4.3993298149E-2</c:v>
                </c:pt>
                <c:pt idx="885">
                  <c:v>4.4484956154900002E-2</c:v>
                </c:pt>
                <c:pt idx="886">
                  <c:v>4.4976841324400003E-2</c:v>
                </c:pt>
                <c:pt idx="887">
                  <c:v>4.5467660278399998E-2</c:v>
                </c:pt>
                <c:pt idx="888">
                  <c:v>4.5948701020299999E-2</c:v>
                </c:pt>
                <c:pt idx="889">
                  <c:v>4.6430074743600003E-2</c:v>
                </c:pt>
                <c:pt idx="890">
                  <c:v>4.6922033324899998E-2</c:v>
                </c:pt>
                <c:pt idx="891">
                  <c:v>4.7421443834299998E-2</c:v>
                </c:pt>
                <c:pt idx="892">
                  <c:v>4.7920862377699998E-2</c:v>
                </c:pt>
                <c:pt idx="893">
                  <c:v>4.8420288706500003E-2</c:v>
                </c:pt>
                <c:pt idx="894">
                  <c:v>4.8919722582299999E-2</c:v>
                </c:pt>
                <c:pt idx="895">
                  <c:v>4.9419163776299999E-2</c:v>
                </c:pt>
                <c:pt idx="896">
                  <c:v>4.9895745425700001E-2</c:v>
                </c:pt>
                <c:pt idx="897">
                  <c:v>5.0371055839900002E-2</c:v>
                </c:pt>
                <c:pt idx="898">
                  <c:v>5.0846405026599997E-2</c:v>
                </c:pt>
                <c:pt idx="899">
                  <c:v>5.13199582359E-2</c:v>
                </c:pt>
                <c:pt idx="900">
                  <c:v>5.1781291312400002E-2</c:v>
                </c:pt>
                <c:pt idx="901">
                  <c:v>5.2244592201000001E-2</c:v>
                </c:pt>
                <c:pt idx="902">
                  <c:v>5.2755583980999998E-2</c:v>
                </c:pt>
                <c:pt idx="903">
                  <c:v>5.3266595357199999E-2</c:v>
                </c:pt>
                <c:pt idx="904">
                  <c:v>5.3777625771000002E-2</c:v>
                </c:pt>
                <c:pt idx="905">
                  <c:v>5.42886746847E-2</c:v>
                </c:pt>
                <c:pt idx="906">
                  <c:v>5.4799741580900001E-2</c:v>
                </c:pt>
                <c:pt idx="907">
                  <c:v>5.5310825960899999E-2</c:v>
                </c:pt>
                <c:pt idx="908">
                  <c:v>5.58166450998E-2</c:v>
                </c:pt>
                <c:pt idx="909">
                  <c:v>5.6299342903899999E-2</c:v>
                </c:pt>
                <c:pt idx="910">
                  <c:v>5.6782127815500003E-2</c:v>
                </c:pt>
                <c:pt idx="911">
                  <c:v>5.7264997631500003E-2</c:v>
                </c:pt>
                <c:pt idx="912">
                  <c:v>5.7764568589800003E-2</c:v>
                </c:pt>
                <c:pt idx="913">
                  <c:v>5.8266915652500001E-2</c:v>
                </c:pt>
                <c:pt idx="914">
                  <c:v>5.8726715406600002E-2</c:v>
                </c:pt>
                <c:pt idx="915">
                  <c:v>5.9156156441000002E-2</c:v>
                </c:pt>
                <c:pt idx="916">
                  <c:v>5.9639552539200003E-2</c:v>
                </c:pt>
                <c:pt idx="917">
                  <c:v>6.0156811466300003E-2</c:v>
                </c:pt>
                <c:pt idx="918">
                  <c:v>6.0746672424699999E-2</c:v>
                </c:pt>
                <c:pt idx="919">
                  <c:v>6.1336692300299998E-2</c:v>
                </c:pt>
                <c:pt idx="920">
                  <c:v>6.19390563348E-2</c:v>
                </c:pt>
                <c:pt idx="921">
                  <c:v>6.2555875772699998E-2</c:v>
                </c:pt>
                <c:pt idx="922">
                  <c:v>6.3172729301799999E-2</c:v>
                </c:pt>
                <c:pt idx="923">
                  <c:v>6.3789615932900001E-2</c:v>
                </c:pt>
                <c:pt idx="924">
                  <c:v>6.4406534714900002E-2</c:v>
                </c:pt>
                <c:pt idx="925">
                  <c:v>6.5023484732799994E-2</c:v>
                </c:pt>
                <c:pt idx="926">
                  <c:v>6.5640465105800003E-2</c:v>
                </c:pt>
                <c:pt idx="927">
                  <c:v>6.6257474985799994E-2</c:v>
                </c:pt>
                <c:pt idx="928">
                  <c:v>6.6874513556199999E-2</c:v>
                </c:pt>
                <c:pt idx="929">
                  <c:v>6.7491580030100001E-2</c:v>
                </c:pt>
                <c:pt idx="930">
                  <c:v>6.7974037431000001E-2</c:v>
                </c:pt>
                <c:pt idx="931">
                  <c:v>6.8436471485600003E-2</c:v>
                </c:pt>
                <c:pt idx="932">
                  <c:v>6.8900054321800006E-2</c:v>
                </c:pt>
                <c:pt idx="933">
                  <c:v>6.9368057443700004E-2</c:v>
                </c:pt>
                <c:pt idx="934">
                  <c:v>6.9864259154899994E-2</c:v>
                </c:pt>
                <c:pt idx="935">
                  <c:v>7.0360890795400005E-2</c:v>
                </c:pt>
                <c:pt idx="936">
                  <c:v>7.0857943325400005E-2</c:v>
                </c:pt>
                <c:pt idx="937">
                  <c:v>7.1583111904099994E-2</c:v>
                </c:pt>
                <c:pt idx="938">
                  <c:v>7.2344488352799996E-2</c:v>
                </c:pt>
                <c:pt idx="939">
                  <c:v>7.3106116252100006E-2</c:v>
                </c:pt>
                <c:pt idx="940">
                  <c:v>7.3867987824100007E-2</c:v>
                </c:pt>
                <c:pt idx="941">
                  <c:v>7.4630095606099997E-2</c:v>
                </c:pt>
                <c:pt idx="942">
                  <c:v>7.5404737061399996E-2</c:v>
                </c:pt>
                <c:pt idx="943">
                  <c:v>7.6184215513400003E-2</c:v>
                </c:pt>
                <c:pt idx="944">
                  <c:v>7.6964761370200002E-2</c:v>
                </c:pt>
                <c:pt idx="945">
                  <c:v>7.7746342482999997E-2</c:v>
                </c:pt>
                <c:pt idx="946">
                  <c:v>7.8528927940499996E-2</c:v>
                </c:pt>
                <c:pt idx="947">
                  <c:v>7.9312488012900001E-2</c:v>
                </c:pt>
                <c:pt idx="948">
                  <c:v>8.0096994097200003E-2</c:v>
                </c:pt>
                <c:pt idx="949">
                  <c:v>8.0882418666400002E-2</c:v>
                </c:pt>
                <c:pt idx="950">
                  <c:v>8.1629174622700001E-2</c:v>
                </c:pt>
                <c:pt idx="951">
                  <c:v>8.2359073734800003E-2</c:v>
                </c:pt>
                <c:pt idx="952">
                  <c:v>8.2955788686200002E-2</c:v>
                </c:pt>
                <c:pt idx="953">
                  <c:v>8.3519818380100003E-2</c:v>
                </c:pt>
                <c:pt idx="954">
                  <c:v>8.4087605066099996E-2</c:v>
                </c:pt>
                <c:pt idx="955">
                  <c:v>8.4659073152600003E-2</c:v>
                </c:pt>
                <c:pt idx="956">
                  <c:v>8.5234148591799994E-2</c:v>
                </c:pt>
                <c:pt idx="957">
                  <c:v>8.5812758859500002E-2</c:v>
                </c:pt>
                <c:pt idx="958">
                  <c:v>8.6394832934599999E-2</c:v>
                </c:pt>
                <c:pt idx="959">
                  <c:v>8.6980301277400002E-2</c:v>
                </c:pt>
                <c:pt idx="960">
                  <c:v>8.7569095808E-2</c:v>
                </c:pt>
                <c:pt idx="961">
                  <c:v>8.8161149883299997E-2</c:v>
                </c:pt>
                <c:pt idx="962">
                  <c:v>8.8732989127199999E-2</c:v>
                </c:pt>
                <c:pt idx="963">
                  <c:v>8.9279803541699995E-2</c:v>
                </c:pt>
                <c:pt idx="964">
                  <c:v>8.9828374620699994E-2</c:v>
                </c:pt>
                <c:pt idx="965">
                  <c:v>9.0322795316500004E-2</c:v>
                </c:pt>
                <c:pt idx="966">
                  <c:v>9.0800389714899996E-2</c:v>
                </c:pt>
                <c:pt idx="967">
                  <c:v>9.1097552335799997E-2</c:v>
                </c:pt>
                <c:pt idx="968">
                  <c:v>9.1453399684799999E-2</c:v>
                </c:pt>
                <c:pt idx="969">
                  <c:v>9.2016806790699998E-2</c:v>
                </c:pt>
                <c:pt idx="970">
                  <c:v>9.2587824698999996E-2</c:v>
                </c:pt>
                <c:pt idx="971">
                  <c:v>9.3166313469700002E-2</c:v>
                </c:pt>
                <c:pt idx="972">
                  <c:v>9.3752134808100004E-2</c:v>
                </c:pt>
                <c:pt idx="973">
                  <c:v>9.4345152123000001E-2</c:v>
                </c:pt>
                <c:pt idx="974">
                  <c:v>9.4945230578799999E-2</c:v>
                </c:pt>
                <c:pt idx="975">
                  <c:v>9.5552237141199994E-2</c:v>
                </c:pt>
                <c:pt idx="976">
                  <c:v>9.6166040618499996E-2</c:v>
                </c:pt>
                <c:pt idx="977">
                  <c:v>9.6786511695999999E-2</c:v>
                </c:pt>
                <c:pt idx="978">
                  <c:v>9.7413522966900007E-2</c:v>
                </c:pt>
                <c:pt idx="979">
                  <c:v>9.7707544903400001E-2</c:v>
                </c:pt>
                <c:pt idx="980">
                  <c:v>9.8004665412099998E-2</c:v>
                </c:pt>
                <c:pt idx="981">
                  <c:v>9.83086280945E-2</c:v>
                </c:pt>
                <c:pt idx="982">
                  <c:v>9.8619369684499997E-2</c:v>
                </c:pt>
                <c:pt idx="983">
                  <c:v>9.8936826308099995E-2</c:v>
                </c:pt>
                <c:pt idx="984">
                  <c:v>9.9260933537399995E-2</c:v>
                </c:pt>
                <c:pt idx="985">
                  <c:v>9.9508083815200002E-2</c:v>
                </c:pt>
                <c:pt idx="986">
                  <c:v>9.9605458507800004E-2</c:v>
                </c:pt>
                <c:pt idx="987">
                  <c:v>9.97095590028E-2</c:v>
                </c:pt>
                <c:pt idx="988">
                  <c:v>9.9820364257699995E-2</c:v>
                </c:pt>
                <c:pt idx="989" formatCode="General">
                  <c:v>0.100689007853</c:v>
                </c:pt>
                <c:pt idx="990" formatCode="General">
                  <c:v>0.10109758776</c:v>
                </c:pt>
                <c:pt idx="991" formatCode="General">
                  <c:v>0.100910532755</c:v>
                </c:pt>
                <c:pt idx="992" formatCode="General">
                  <c:v>0.10065459079400001</c:v>
                </c:pt>
                <c:pt idx="993" formatCode="General">
                  <c:v>0.100414668012</c:v>
                </c:pt>
                <c:pt idx="994" formatCode="General">
                  <c:v>0.100190879488</c:v>
                </c:pt>
                <c:pt idx="995">
                  <c:v>9.9983333560299995E-2</c:v>
                </c:pt>
                <c:pt idx="996">
                  <c:v>9.9792131572799994E-2</c:v>
                </c:pt>
                <c:pt idx="997">
                  <c:v>9.9617367635200002E-2</c:v>
                </c:pt>
                <c:pt idx="998">
                  <c:v>9.9459128399499996E-2</c:v>
                </c:pt>
                <c:pt idx="999">
                  <c:v>9.93174928506E-2</c:v>
                </c:pt>
                <c:pt idx="1000">
                  <c:v>9.9192532112899995E-2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'Filter X'!$D$1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'Filter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X'!$D$2:$D$1002</c:f>
              <c:numCache>
                <c:formatCode>General</c:formatCode>
                <c:ptCount val="1001"/>
                <c:pt idx="0">
                  <c:v>0.37104870028300002</c:v>
                </c:pt>
                <c:pt idx="1">
                  <c:v>0.368616293476</c:v>
                </c:pt>
                <c:pt idx="2">
                  <c:v>0.36602943861199999</c:v>
                </c:pt>
                <c:pt idx="3">
                  <c:v>0.363450444117</c:v>
                </c:pt>
                <c:pt idx="4">
                  <c:v>0.361158053398</c:v>
                </c:pt>
                <c:pt idx="5">
                  <c:v>0.35887404857499999</c:v>
                </c:pt>
                <c:pt idx="6">
                  <c:v>0.35659007031599999</c:v>
                </c:pt>
                <c:pt idx="7">
                  <c:v>0.35430611913400001</c:v>
                </c:pt>
                <c:pt idx="8">
                  <c:v>0.35202219555699998</c:v>
                </c:pt>
                <c:pt idx="9">
                  <c:v>0.34973830012500001</c:v>
                </c:pt>
                <c:pt idx="10">
                  <c:v>0.34745443339299997</c:v>
                </c:pt>
                <c:pt idx="11">
                  <c:v>0.34517059593100002</c:v>
                </c:pt>
                <c:pt idx="12">
                  <c:v>0.34288678832399999</c:v>
                </c:pt>
                <c:pt idx="13">
                  <c:v>0.33991106377399999</c:v>
                </c:pt>
                <c:pt idx="14">
                  <c:v>0.33515377831400001</c:v>
                </c:pt>
                <c:pt idx="15">
                  <c:v>0.33039704285100002</c:v>
                </c:pt>
                <c:pt idx="16">
                  <c:v>0.32564088148600001</c:v>
                </c:pt>
                <c:pt idx="17">
                  <c:v>0.32088531974599999</c:v>
                </c:pt>
                <c:pt idx="18">
                  <c:v>0.31613038469299998</c:v>
                </c:pt>
                <c:pt idx="19">
                  <c:v>0.31137610503599999</c:v>
                </c:pt>
                <c:pt idx="20">
                  <c:v>0.30662251126200002</c:v>
                </c:pt>
                <c:pt idx="21">
                  <c:v>0.30186963577300002</c:v>
                </c:pt>
                <c:pt idx="22">
                  <c:v>0.29703202849400001</c:v>
                </c:pt>
                <c:pt idx="23">
                  <c:v>0.29191815247899999</c:v>
                </c:pt>
                <c:pt idx="24">
                  <c:v>0.286478771716</c:v>
                </c:pt>
                <c:pt idx="25">
                  <c:v>0.28163851557399999</c:v>
                </c:pt>
                <c:pt idx="26">
                  <c:v>0.277676888274</c:v>
                </c:pt>
                <c:pt idx="27">
                  <c:v>0.27371584040899999</c:v>
                </c:pt>
                <c:pt idx="28">
                  <c:v>0.269749942214</c:v>
                </c:pt>
                <c:pt idx="29">
                  <c:v>0.26571638712500001</c:v>
                </c:pt>
                <c:pt idx="30">
                  <c:v>0.26155196627299998</c:v>
                </c:pt>
                <c:pt idx="31">
                  <c:v>0.25734248897899997</c:v>
                </c:pt>
                <c:pt idx="32">
                  <c:v>0.253135321596</c:v>
                </c:pt>
                <c:pt idx="33">
                  <c:v>0.24893058124299999</c:v>
                </c:pt>
                <c:pt idx="34">
                  <c:v>0.24472839301900001</c:v>
                </c:pt>
                <c:pt idx="35">
                  <c:v>0.24052889068399999</c:v>
                </c:pt>
                <c:pt idx="36">
                  <c:v>0.23648103630600001</c:v>
                </c:pt>
                <c:pt idx="37">
                  <c:v>0.23328757972299999</c:v>
                </c:pt>
                <c:pt idx="38">
                  <c:v>0.23009556248900001</c:v>
                </c:pt>
                <c:pt idx="39">
                  <c:v>0.226905045349</c:v>
                </c:pt>
                <c:pt idx="40">
                  <c:v>0.22371609248400001</c:v>
                </c:pt>
                <c:pt idx="41">
                  <c:v>0.22053224282200001</c:v>
                </c:pt>
                <c:pt idx="42">
                  <c:v>0.21735517509999999</c:v>
                </c:pt>
                <c:pt idx="43">
                  <c:v>0.214180842993</c:v>
                </c:pt>
                <c:pt idx="44">
                  <c:v>0.21100936996200001</c:v>
                </c:pt>
                <c:pt idx="45">
                  <c:v>0.20787828596499999</c:v>
                </c:pt>
                <c:pt idx="46">
                  <c:v>0.20475409777299999</c:v>
                </c:pt>
                <c:pt idx="47">
                  <c:v>0.20163265050099999</c:v>
                </c:pt>
                <c:pt idx="48">
                  <c:v>0.19851407344499999</c:v>
                </c:pt>
                <c:pt idx="49">
                  <c:v>0.195510659689</c:v>
                </c:pt>
                <c:pt idx="50">
                  <c:v>0.19277970026300001</c:v>
                </c:pt>
                <c:pt idx="51">
                  <c:v>0.190050198029</c:v>
                </c:pt>
                <c:pt idx="52">
                  <c:v>0.187322216687</c:v>
                </c:pt>
                <c:pt idx="53">
                  <c:v>0.18459582366499999</c:v>
                </c:pt>
                <c:pt idx="54">
                  <c:v>0.181871090392</c:v>
                </c:pt>
                <c:pt idx="55">
                  <c:v>0.179122597381</c:v>
                </c:pt>
                <c:pt idx="56">
                  <c:v>0.17634345649399999</c:v>
                </c:pt>
                <c:pt idx="57">
                  <c:v>0.173565909056</c:v>
                </c:pt>
                <c:pt idx="58">
                  <c:v>0.170801617888</c:v>
                </c:pt>
                <c:pt idx="59">
                  <c:v>0.16804581401300001</c:v>
                </c:pt>
                <c:pt idx="60">
                  <c:v>0.16573615040100001</c:v>
                </c:pt>
                <c:pt idx="61">
                  <c:v>0.16376107408000001</c:v>
                </c:pt>
                <c:pt idx="62">
                  <c:v>0.16178713649599999</c:v>
                </c:pt>
                <c:pt idx="63">
                  <c:v>0.159796655654</c:v>
                </c:pt>
                <c:pt idx="64">
                  <c:v>0.15777812229900001</c:v>
                </c:pt>
                <c:pt idx="65">
                  <c:v>0.15575804419399999</c:v>
                </c:pt>
                <c:pt idx="66">
                  <c:v>0.153738732613</c:v>
                </c:pt>
                <c:pt idx="67">
                  <c:v>0.15172021816</c:v>
                </c:pt>
                <c:pt idx="68">
                  <c:v>0.14970253308100001</c:v>
                </c:pt>
                <c:pt idx="69">
                  <c:v>0.14768571136700001</c:v>
                </c:pt>
                <c:pt idx="70">
                  <c:v>0.14565879851999999</c:v>
                </c:pt>
                <c:pt idx="71">
                  <c:v>0.143591299171</c:v>
                </c:pt>
                <c:pt idx="72">
                  <c:v>0.14152542092699999</c:v>
                </c:pt>
                <c:pt idx="73">
                  <c:v>0.13946123583</c:v>
                </c:pt>
                <c:pt idx="74">
                  <c:v>0.13739882018999999</c:v>
                </c:pt>
                <c:pt idx="75">
                  <c:v>0.13533825490099999</c:v>
                </c:pt>
                <c:pt idx="76">
                  <c:v>0.13321131260999999</c:v>
                </c:pt>
                <c:pt idx="77">
                  <c:v>0.131062929611</c:v>
                </c:pt>
                <c:pt idx="78">
                  <c:v>0.12902257707799999</c:v>
                </c:pt>
                <c:pt idx="79">
                  <c:v>0.12710695562800001</c:v>
                </c:pt>
                <c:pt idx="80">
                  <c:v>0.12527097355899999</c:v>
                </c:pt>
                <c:pt idx="81">
                  <c:v>0.123518467767</c:v>
                </c:pt>
                <c:pt idx="82">
                  <c:v>0.121767027488</c:v>
                </c:pt>
                <c:pt idx="83">
                  <c:v>0.120016699369</c:v>
                </c:pt>
                <c:pt idx="84">
                  <c:v>0.118438308977</c:v>
                </c:pt>
                <c:pt idx="85">
                  <c:v>0.11693167065</c:v>
                </c:pt>
                <c:pt idx="86">
                  <c:v>0.115425813924</c:v>
                </c:pt>
                <c:pt idx="87">
                  <c:v>0.11392076979100001</c:v>
                </c:pt>
                <c:pt idx="88">
                  <c:v>0.112259692806</c:v>
                </c:pt>
                <c:pt idx="89">
                  <c:v>0.11095946816500001</c:v>
                </c:pt>
                <c:pt idx="90">
                  <c:v>0.109659918642</c:v>
                </c:pt>
                <c:pt idx="91">
                  <c:v>0.108361068527</c:v>
                </c:pt>
                <c:pt idx="92">
                  <c:v>0.10706294327300001</c:v>
                </c:pt>
                <c:pt idx="93">
                  <c:v>0.10576556957200001</c:v>
                </c:pt>
                <c:pt idx="94">
                  <c:v>0.10446897542399999</c:v>
                </c:pt>
                <c:pt idx="95">
                  <c:v>0.103173190218</c:v>
                </c:pt>
                <c:pt idx="96">
                  <c:v>0.101878244821</c:v>
                </c:pt>
                <c:pt idx="97">
                  <c:v>0.10058417167</c:v>
                </c:pt>
                <c:pt idx="98" formatCode="0.00E+00">
                  <c:v>9.9286687683999994E-2</c:v>
                </c:pt>
                <c:pt idx="99" formatCode="0.00E+00">
                  <c:v>9.7939547569900004E-2</c:v>
                </c:pt>
                <c:pt idx="100" formatCode="0.00E+00">
                  <c:v>9.6593799305400005E-2</c:v>
                </c:pt>
                <c:pt idx="101" formatCode="0.00E+00">
                  <c:v>9.5249501885400004E-2</c:v>
                </c:pt>
                <c:pt idx="102" formatCode="0.00E+00">
                  <c:v>9.4021926537099995E-2</c:v>
                </c:pt>
                <c:pt idx="103" formatCode="0.00E+00">
                  <c:v>9.2835707124799993E-2</c:v>
                </c:pt>
                <c:pt idx="104" formatCode="0.00E+00">
                  <c:v>9.1641249030499999E-2</c:v>
                </c:pt>
                <c:pt idx="105" formatCode="0.00E+00">
                  <c:v>9.0430103177099999E-2</c:v>
                </c:pt>
                <c:pt idx="106" formatCode="0.00E+00">
                  <c:v>8.9229710883200003E-2</c:v>
                </c:pt>
                <c:pt idx="107" formatCode="0.00E+00">
                  <c:v>8.8042459689799998E-2</c:v>
                </c:pt>
                <c:pt idx="108" formatCode="0.00E+00">
                  <c:v>8.6856043841100003E-2</c:v>
                </c:pt>
                <c:pt idx="109" formatCode="0.00E+00">
                  <c:v>8.5670498042299995E-2</c:v>
                </c:pt>
                <c:pt idx="110" formatCode="0.00E+00">
                  <c:v>8.44858589203E-2</c:v>
                </c:pt>
                <c:pt idx="111" formatCode="0.00E+00">
                  <c:v>8.3302165156500005E-2</c:v>
                </c:pt>
                <c:pt idx="112" formatCode="0.00E+00">
                  <c:v>8.2119457630900006E-2</c:v>
                </c:pt>
                <c:pt idx="113" formatCode="0.00E+00">
                  <c:v>8.0937779577999996E-2</c:v>
                </c:pt>
                <c:pt idx="114" formatCode="0.00E+00">
                  <c:v>7.9908665967799997E-2</c:v>
                </c:pt>
                <c:pt idx="115" formatCode="0.00E+00">
                  <c:v>7.8893979981800005E-2</c:v>
                </c:pt>
                <c:pt idx="116" formatCode="0.00E+00">
                  <c:v>7.7880484417099993E-2</c:v>
                </c:pt>
                <c:pt idx="117" formatCode="0.00E+00">
                  <c:v>7.6866820427099997E-2</c:v>
                </c:pt>
                <c:pt idx="118" formatCode="0.00E+00">
                  <c:v>7.5819286659499996E-2</c:v>
                </c:pt>
                <c:pt idx="119" formatCode="0.00E+00">
                  <c:v>7.4772889700100001E-2</c:v>
                </c:pt>
                <c:pt idx="120" formatCode="0.00E+00">
                  <c:v>7.3727677951899995E-2</c:v>
                </c:pt>
                <c:pt idx="121" formatCode="0.00E+00">
                  <c:v>7.2711775641700005E-2</c:v>
                </c:pt>
                <c:pt idx="122" formatCode="0.00E+00">
                  <c:v>7.17095026153E-2</c:v>
                </c:pt>
                <c:pt idx="123" formatCode="0.00E+00">
                  <c:v>7.07083142512E-2</c:v>
                </c:pt>
                <c:pt idx="124" formatCode="0.00E+00">
                  <c:v>6.9708257284900002E-2</c:v>
                </c:pt>
                <c:pt idx="125" formatCode="0.00E+00">
                  <c:v>6.8709381118500001E-2</c:v>
                </c:pt>
                <c:pt idx="126" formatCode="0.00E+00">
                  <c:v>6.7711738009100006E-2</c:v>
                </c:pt>
                <c:pt idx="127" formatCode="0.00E+00">
                  <c:v>6.6818893152299996E-2</c:v>
                </c:pt>
                <c:pt idx="128" formatCode="0.00E+00">
                  <c:v>6.6073027457100003E-2</c:v>
                </c:pt>
                <c:pt idx="129" formatCode="0.00E+00">
                  <c:v>6.5327648816800005E-2</c:v>
                </c:pt>
                <c:pt idx="130" formatCode="0.00E+00">
                  <c:v>6.4582774095400003E-2</c:v>
                </c:pt>
                <c:pt idx="131" formatCode="0.00E+00">
                  <c:v>6.3838637529699996E-2</c:v>
                </c:pt>
                <c:pt idx="132" formatCode="0.00E+00">
                  <c:v>6.3099073529599994E-2</c:v>
                </c:pt>
                <c:pt idx="133" formatCode="0.00E+00">
                  <c:v>6.2359942707499998E-2</c:v>
                </c:pt>
                <c:pt idx="134" formatCode="0.00E+00">
                  <c:v>6.1621260651000001E-2</c:v>
                </c:pt>
                <c:pt idx="135" formatCode="0.00E+00">
                  <c:v>6.0883043694499997E-2</c:v>
                </c:pt>
                <c:pt idx="136" formatCode="0.00E+00">
                  <c:v>6.0145308963700003E-2</c:v>
                </c:pt>
                <c:pt idx="137" formatCode="0.00E+00">
                  <c:v>5.9408074423499997E-2</c:v>
                </c:pt>
                <c:pt idx="138" formatCode="0.00E+00">
                  <c:v>5.8671358929400001E-2</c:v>
                </c:pt>
                <c:pt idx="139" formatCode="0.00E+00">
                  <c:v>5.7872998692099997E-2</c:v>
                </c:pt>
                <c:pt idx="140" formatCode="0.00E+00">
                  <c:v>5.7033224601599999E-2</c:v>
                </c:pt>
                <c:pt idx="141" formatCode="0.00E+00">
                  <c:v>5.6241454124099997E-2</c:v>
                </c:pt>
                <c:pt idx="142" formatCode="0.00E+00">
                  <c:v>5.5451493658700002E-2</c:v>
                </c:pt>
                <c:pt idx="143" formatCode="0.00E+00">
                  <c:v>5.46624289138E-2</c:v>
                </c:pt>
                <c:pt idx="144" formatCode="0.00E+00">
                  <c:v>5.3950532767000001E-2</c:v>
                </c:pt>
                <c:pt idx="145" formatCode="0.00E+00">
                  <c:v>5.3264802333200002E-2</c:v>
                </c:pt>
                <c:pt idx="146" formatCode="0.00E+00">
                  <c:v>5.2580057250399999E-2</c:v>
                </c:pt>
                <c:pt idx="147" formatCode="0.00E+00">
                  <c:v>5.18963365222E-2</c:v>
                </c:pt>
                <c:pt idx="148" formatCode="0.00E+00">
                  <c:v>5.1210980050799999E-2</c:v>
                </c:pt>
                <c:pt idx="149" formatCode="0.00E+00">
                  <c:v>5.05166933304E-2</c:v>
                </c:pt>
                <c:pt idx="150" formatCode="0.00E+00">
                  <c:v>4.9823908083499999E-2</c:v>
                </c:pt>
                <c:pt idx="151" formatCode="0.00E+00">
                  <c:v>4.9132687823899998E-2</c:v>
                </c:pt>
                <c:pt idx="152" formatCode="0.00E+00">
                  <c:v>4.84430995425E-2</c:v>
                </c:pt>
                <c:pt idx="153" formatCode="0.00E+00">
                  <c:v>4.7755213937200003E-2</c:v>
                </c:pt>
                <c:pt idx="154" formatCode="0.00E+00">
                  <c:v>4.7130957516999999E-2</c:v>
                </c:pt>
                <c:pt idx="155" formatCode="0.00E+00">
                  <c:v>4.6549526470799997E-2</c:v>
                </c:pt>
                <c:pt idx="156" formatCode="0.00E+00">
                  <c:v>4.5968807574999999E-2</c:v>
                </c:pt>
                <c:pt idx="157" formatCode="0.00E+00">
                  <c:v>4.5388828163899997E-2</c:v>
                </c:pt>
                <c:pt idx="158" formatCode="0.00E+00">
                  <c:v>4.4809616951599997E-2</c:v>
                </c:pt>
                <c:pt idx="159" formatCode="0.00E+00">
                  <c:v>4.4231204116800003E-2</c:v>
                </c:pt>
                <c:pt idx="160" formatCode="0.00E+00">
                  <c:v>4.3653621395200001E-2</c:v>
                </c:pt>
                <c:pt idx="161" formatCode="0.00E+00">
                  <c:v>4.3070741699700002E-2</c:v>
                </c:pt>
                <c:pt idx="162" formatCode="0.00E+00">
                  <c:v>4.24782431137E-2</c:v>
                </c:pt>
                <c:pt idx="163" formatCode="0.00E+00">
                  <c:v>4.1884772363500002E-2</c:v>
                </c:pt>
                <c:pt idx="164" formatCode="0.00E+00">
                  <c:v>4.1290373067200001E-2</c:v>
                </c:pt>
                <c:pt idx="165" formatCode="0.00E+00">
                  <c:v>4.0697881855100003E-2</c:v>
                </c:pt>
                <c:pt idx="166" formatCode="0.00E+00">
                  <c:v>4.0130349656300003E-2</c:v>
                </c:pt>
                <c:pt idx="167" formatCode="0.00E+00">
                  <c:v>3.9629292889899997E-2</c:v>
                </c:pt>
                <c:pt idx="168" formatCode="0.00E+00">
                  <c:v>3.9129541028800001E-2</c:v>
                </c:pt>
                <c:pt idx="169" formatCode="0.00E+00">
                  <c:v>3.8633210926900002E-2</c:v>
                </c:pt>
                <c:pt idx="170" formatCode="0.00E+00">
                  <c:v>3.81428599131E-2</c:v>
                </c:pt>
                <c:pt idx="171" formatCode="0.00E+00">
                  <c:v>3.7653399239800003E-2</c:v>
                </c:pt>
                <c:pt idx="172" formatCode="0.00E+00">
                  <c:v>3.71648640844E-2</c:v>
                </c:pt>
                <c:pt idx="173" formatCode="0.00E+00">
                  <c:v>3.66664267377E-2</c:v>
                </c:pt>
                <c:pt idx="174" formatCode="0.00E+00">
                  <c:v>3.6148363065400001E-2</c:v>
                </c:pt>
                <c:pt idx="175" formatCode="0.00E+00">
                  <c:v>3.5631417568599999E-2</c:v>
                </c:pt>
                <c:pt idx="176" formatCode="0.00E+00">
                  <c:v>3.5115639630099997E-2</c:v>
                </c:pt>
                <c:pt idx="177" formatCode="0.00E+00">
                  <c:v>3.4601081462300003E-2</c:v>
                </c:pt>
                <c:pt idx="178" formatCode="0.00E+00">
                  <c:v>3.4087798302699999E-2</c:v>
                </c:pt>
                <c:pt idx="179" formatCode="0.00E+00">
                  <c:v>3.3603478046099998E-2</c:v>
                </c:pt>
                <c:pt idx="180" formatCode="0.00E+00">
                  <c:v>3.31581097773E-2</c:v>
                </c:pt>
                <c:pt idx="181" formatCode="0.00E+00">
                  <c:v>3.2714532485299999E-2</c:v>
                </c:pt>
                <c:pt idx="182" formatCode="0.00E+00">
                  <c:v>3.22728200191E-2</c:v>
                </c:pt>
                <c:pt idx="183" formatCode="0.00E+00">
                  <c:v>3.1833050007300003E-2</c:v>
                </c:pt>
                <c:pt idx="184" formatCode="0.00E+00">
                  <c:v>3.1395304076800003E-2</c:v>
                </c:pt>
                <c:pt idx="185" formatCode="0.00E+00">
                  <c:v>3.0946015952399999E-2</c:v>
                </c:pt>
                <c:pt idx="186" formatCode="0.00E+00">
                  <c:v>3.0491076160500001E-2</c:v>
                </c:pt>
                <c:pt idx="187" formatCode="0.00E+00">
                  <c:v>3.0037325513599999E-2</c:v>
                </c:pt>
                <c:pt idx="188" formatCode="0.00E+00">
                  <c:v>2.9584818726600001E-2</c:v>
                </c:pt>
                <c:pt idx="189" formatCode="0.00E+00">
                  <c:v>2.9133613758800001E-2</c:v>
                </c:pt>
                <c:pt idx="190" formatCode="0.00E+00">
                  <c:v>2.8679849360700001E-2</c:v>
                </c:pt>
                <c:pt idx="191" formatCode="0.00E+00">
                  <c:v>2.82240119229E-2</c:v>
                </c:pt>
                <c:pt idx="192" formatCode="0.00E+00">
                  <c:v>2.7812905840900001E-2</c:v>
                </c:pt>
                <c:pt idx="193" formatCode="0.00E+00">
                  <c:v>2.7417272187800001E-2</c:v>
                </c:pt>
                <c:pt idx="194" formatCode="0.00E+00">
                  <c:v>2.7023251037900001E-2</c:v>
                </c:pt>
                <c:pt idx="195" formatCode="0.00E+00">
                  <c:v>2.6630913965399999E-2</c:v>
                </c:pt>
                <c:pt idx="196" formatCode="0.00E+00">
                  <c:v>2.6240336509600001E-2</c:v>
                </c:pt>
                <c:pt idx="197" formatCode="0.00E+00">
                  <c:v>2.5851598425999999E-2</c:v>
                </c:pt>
                <c:pt idx="198" formatCode="0.00E+00">
                  <c:v>2.54647839526E-2</c:v>
                </c:pt>
                <c:pt idx="199" formatCode="0.00E+00">
                  <c:v>2.5079982094599999E-2</c:v>
                </c:pt>
                <c:pt idx="200" formatCode="0.00E+00">
                  <c:v>2.4743752410899999E-2</c:v>
                </c:pt>
                <c:pt idx="201" formatCode="0.00E+00">
                  <c:v>2.4423241837399998E-2</c:v>
                </c:pt>
                <c:pt idx="202" formatCode="0.00E+00">
                  <c:v>2.4115500039099999E-2</c:v>
                </c:pt>
                <c:pt idx="203" formatCode="0.00E+00">
                  <c:v>2.3809610295500001E-2</c:v>
                </c:pt>
                <c:pt idx="204" formatCode="0.00E+00">
                  <c:v>2.35056449115E-2</c:v>
                </c:pt>
                <c:pt idx="205" formatCode="0.00E+00">
                  <c:v>2.3203679514E-2</c:v>
                </c:pt>
                <c:pt idx="206" formatCode="0.00E+00">
                  <c:v>2.29031415254E-2</c:v>
                </c:pt>
                <c:pt idx="207" formatCode="0.00E+00">
                  <c:v>2.26001272403E-2</c:v>
                </c:pt>
                <c:pt idx="208" formatCode="0.00E+00">
                  <c:v>2.2303481001500002E-2</c:v>
                </c:pt>
                <c:pt idx="209" formatCode="0.00E+00">
                  <c:v>2.20263552529E-2</c:v>
                </c:pt>
                <c:pt idx="210" formatCode="0.00E+00">
                  <c:v>2.1750951879900001E-2</c:v>
                </c:pt>
                <c:pt idx="211" formatCode="0.00E+00">
                  <c:v>2.14773371405E-2</c:v>
                </c:pt>
                <c:pt idx="212" formatCode="0.00E+00">
                  <c:v>2.1205580270799999E-2</c:v>
                </c:pt>
                <c:pt idx="213" formatCode="0.00E+00">
                  <c:v>2.0935753619300002E-2</c:v>
                </c:pt>
                <c:pt idx="214" formatCode="0.00E+00">
                  <c:v>2.0667932785099999E-2</c:v>
                </c:pt>
                <c:pt idx="215" formatCode="0.00E+00">
                  <c:v>2.0402196759599998E-2</c:v>
                </c:pt>
                <c:pt idx="216" formatCode="0.00E+00">
                  <c:v>2.0138628072400001E-2</c:v>
                </c:pt>
                <c:pt idx="217" formatCode="0.00E+00">
                  <c:v>1.9877312939E-2</c:v>
                </c:pt>
                <c:pt idx="218" formatCode="0.00E+00">
                  <c:v>1.9618341410999999E-2</c:v>
                </c:pt>
                <c:pt idx="219" formatCode="0.00E+00">
                  <c:v>1.9362660354199999E-2</c:v>
                </c:pt>
                <c:pt idx="220" formatCode="0.00E+00">
                  <c:v>1.9113781137300001E-2</c:v>
                </c:pt>
                <c:pt idx="221" formatCode="0.00E+00">
                  <c:v>1.88728314145E-2</c:v>
                </c:pt>
                <c:pt idx="222" formatCode="0.00E+00">
                  <c:v>1.8672954075100001E-2</c:v>
                </c:pt>
                <c:pt idx="223" formatCode="0.00E+00">
                  <c:v>1.84747225226E-2</c:v>
                </c:pt>
                <c:pt idx="224" formatCode="0.00E+00">
                  <c:v>1.8278190304099998E-2</c:v>
                </c:pt>
                <c:pt idx="225" formatCode="0.00E+00">
                  <c:v>1.8083412825199999E-2</c:v>
                </c:pt>
                <c:pt idx="226" formatCode="0.00E+00">
                  <c:v>1.78904473987E-2</c:v>
                </c:pt>
                <c:pt idx="227" formatCode="0.00E+00">
                  <c:v>1.7699353291900002E-2</c:v>
                </c:pt>
                <c:pt idx="228" formatCode="0.00E+00">
                  <c:v>1.75101917718E-2</c:v>
                </c:pt>
                <c:pt idx="229" formatCode="0.00E+00">
                  <c:v>1.7323026147999999E-2</c:v>
                </c:pt>
                <c:pt idx="230" formatCode="0.00E+00">
                  <c:v>1.7137921813100001E-2</c:v>
                </c:pt>
                <c:pt idx="231" formatCode="0.00E+00">
                  <c:v>1.6954946279099999E-2</c:v>
                </c:pt>
                <c:pt idx="232" formatCode="0.00E+00">
                  <c:v>1.6774169210099998E-2</c:v>
                </c:pt>
                <c:pt idx="233" formatCode="0.00E+00">
                  <c:v>1.65956624501E-2</c:v>
                </c:pt>
                <c:pt idx="234" formatCode="0.00E+00">
                  <c:v>1.64195000452E-2</c:v>
                </c:pt>
                <c:pt idx="235" formatCode="0.00E+00">
                  <c:v>1.62280116387E-2</c:v>
                </c:pt>
                <c:pt idx="236" formatCode="0.00E+00">
                  <c:v>1.6037361925999999E-2</c:v>
                </c:pt>
                <c:pt idx="237" formatCode="0.00E+00">
                  <c:v>1.5849126885099998E-2</c:v>
                </c:pt>
                <c:pt idx="238" formatCode="0.00E+00">
                  <c:v>1.5663393571300002E-2</c:v>
                </c:pt>
                <c:pt idx="239" formatCode="0.00E+00">
                  <c:v>1.5480252032399999E-2</c:v>
                </c:pt>
                <c:pt idx="240" formatCode="0.00E+00">
                  <c:v>1.52997953411E-2</c:v>
                </c:pt>
                <c:pt idx="241" formatCode="0.00E+00">
                  <c:v>1.5122119614800001E-2</c:v>
                </c:pt>
                <c:pt idx="242" formatCode="0.00E+00">
                  <c:v>1.49515606E-2</c:v>
                </c:pt>
                <c:pt idx="243" formatCode="0.00E+00">
                  <c:v>1.4790383425300001E-2</c:v>
                </c:pt>
                <c:pt idx="244" formatCode="0.00E+00">
                  <c:v>1.4594165348199999E-2</c:v>
                </c:pt>
                <c:pt idx="245" formatCode="0.00E+00">
                  <c:v>1.4376835013500001E-2</c:v>
                </c:pt>
                <c:pt idx="246" formatCode="0.00E+00">
                  <c:v>1.42239729424E-2</c:v>
                </c:pt>
                <c:pt idx="247" formatCode="0.00E+00">
                  <c:v>1.4074861393E-2</c:v>
                </c:pt>
                <c:pt idx="248" formatCode="0.00E+00">
                  <c:v>1.39296208095E-2</c:v>
                </c:pt>
                <c:pt idx="249" formatCode="0.00E+00">
                  <c:v>1.3788373517700001E-2</c:v>
                </c:pt>
                <c:pt idx="250" formatCode="0.00E+00">
                  <c:v>1.36512434721E-2</c:v>
                </c:pt>
                <c:pt idx="251" formatCode="0.00E+00">
                  <c:v>1.3518355968999999E-2</c:v>
                </c:pt>
                <c:pt idx="252" formatCode="0.00E+00">
                  <c:v>1.33898373246E-2</c:v>
                </c:pt>
                <c:pt idx="253" formatCode="0.00E+00">
                  <c:v>1.32658145153E-2</c:v>
                </c:pt>
                <c:pt idx="254" formatCode="0.00E+00">
                  <c:v>1.31438712457E-2</c:v>
                </c:pt>
                <c:pt idx="255" formatCode="0.00E+00">
                  <c:v>1.3024378748E-2</c:v>
                </c:pt>
                <c:pt idx="256" formatCode="0.00E+00">
                  <c:v>1.29076231505E-2</c:v>
                </c:pt>
                <c:pt idx="257" formatCode="0.00E+00">
                  <c:v>1.2795160387299999E-2</c:v>
                </c:pt>
                <c:pt idx="258" formatCode="0.00E+00">
                  <c:v>1.26849711591E-2</c:v>
                </c:pt>
                <c:pt idx="259" formatCode="0.00E+00">
                  <c:v>1.2576857277400001E-2</c:v>
                </c:pt>
                <c:pt idx="260" formatCode="0.00E+00">
                  <c:v>1.2470872717799999E-2</c:v>
                </c:pt>
                <c:pt idx="261" formatCode="0.00E+00">
                  <c:v>1.23670722246E-2</c:v>
                </c:pt>
                <c:pt idx="262" formatCode="0.00E+00">
                  <c:v>1.2265511248000001E-2</c:v>
                </c:pt>
                <c:pt idx="263" formatCode="0.00E+00">
                  <c:v>1.21662458728E-2</c:v>
                </c:pt>
                <c:pt idx="264" formatCode="0.00E+00">
                  <c:v>1.20693327404E-2</c:v>
                </c:pt>
                <c:pt idx="265" formatCode="0.00E+00">
                  <c:v>1.1974828961599999E-2</c:v>
                </c:pt>
                <c:pt idx="266" formatCode="0.00E+00">
                  <c:v>1.18827920212E-2</c:v>
                </c:pt>
                <c:pt idx="267" formatCode="0.00E+00">
                  <c:v>1.17932796743E-2</c:v>
                </c:pt>
                <c:pt idx="268" formatCode="0.00E+00">
                  <c:v>1.17184328739E-2</c:v>
                </c:pt>
                <c:pt idx="269" formatCode="0.00E+00">
                  <c:v>1.1653839402E-2</c:v>
                </c:pt>
                <c:pt idx="270" formatCode="0.00E+00">
                  <c:v>1.1604387414599999E-2</c:v>
                </c:pt>
                <c:pt idx="271" formatCode="0.00E+00">
                  <c:v>1.1556764045100001E-2</c:v>
                </c:pt>
                <c:pt idx="272" formatCode="0.00E+00">
                  <c:v>1.1510991989399999E-2</c:v>
                </c:pt>
                <c:pt idx="273" formatCode="0.00E+00">
                  <c:v>1.14670934167E-2</c:v>
                </c:pt>
                <c:pt idx="274" formatCode="0.00E+00">
                  <c:v>1.1425089922599999E-2</c:v>
                </c:pt>
                <c:pt idx="275" formatCode="0.00E+00">
                  <c:v>1.1385002481799999E-2</c:v>
                </c:pt>
                <c:pt idx="276" formatCode="0.00E+00">
                  <c:v>1.13468514023E-2</c:v>
                </c:pt>
                <c:pt idx="277" formatCode="0.00E+00">
                  <c:v>1.13106562782E-2</c:v>
                </c:pt>
                <c:pt idx="278" formatCode="0.00E+00">
                  <c:v>1.1276435944200001E-2</c:v>
                </c:pt>
                <c:pt idx="279" formatCode="0.00E+00">
                  <c:v>1.1244208430300001E-2</c:v>
                </c:pt>
                <c:pt idx="280" formatCode="0.00E+00">
                  <c:v>1.1213990918000001E-2</c:v>
                </c:pt>
                <c:pt idx="281" formatCode="0.00E+00">
                  <c:v>1.11857996967E-2</c:v>
                </c:pt>
                <c:pt idx="282" formatCode="0.00E+00">
                  <c:v>1.11596501227E-2</c:v>
                </c:pt>
                <c:pt idx="283" formatCode="0.00E+00">
                  <c:v>1.11355565794E-2</c:v>
                </c:pt>
                <c:pt idx="284" formatCode="0.00E+00">
                  <c:v>1.1113532438600001E-2</c:v>
                </c:pt>
                <c:pt idx="285" formatCode="0.00E+00">
                  <c:v>1.10999265246E-2</c:v>
                </c:pt>
                <c:pt idx="286" formatCode="0.00E+00">
                  <c:v>1.10894582537E-2</c:v>
                </c:pt>
                <c:pt idx="287" formatCode="0.00E+00">
                  <c:v>1.1081192303699999E-2</c:v>
                </c:pt>
                <c:pt idx="288" formatCode="0.00E+00">
                  <c:v>1.10751336056E-2</c:v>
                </c:pt>
                <c:pt idx="289" formatCode="0.00E+00">
                  <c:v>1.10684549476E-2</c:v>
                </c:pt>
                <c:pt idx="290" formatCode="0.00E+00">
                  <c:v>1.10423027394E-2</c:v>
                </c:pt>
                <c:pt idx="291" formatCode="0.00E+00">
                  <c:v>1.1017368035200001E-2</c:v>
                </c:pt>
                <c:pt idx="292" formatCode="0.00E+00">
                  <c:v>1.09936591193E-2</c:v>
                </c:pt>
                <c:pt idx="293" formatCode="0.00E+00">
                  <c:v>1.0971183938400001E-2</c:v>
                </c:pt>
                <c:pt idx="294" formatCode="0.00E+00">
                  <c:v>1.0949950089499999E-2</c:v>
                </c:pt>
                <c:pt idx="295" formatCode="0.00E+00">
                  <c:v>1.09299648072E-2</c:v>
                </c:pt>
                <c:pt idx="296" formatCode="0.00E+00">
                  <c:v>1.09112349523E-2</c:v>
                </c:pt>
                <c:pt idx="297" formatCode="0.00E+00">
                  <c:v>1.08937670002E-2</c:v>
                </c:pt>
                <c:pt idx="298" formatCode="0.00E+00">
                  <c:v>1.08781385298E-2</c:v>
                </c:pt>
                <c:pt idx="299" formatCode="0.00E+00">
                  <c:v>1.08596013589E-2</c:v>
                </c:pt>
                <c:pt idx="300" formatCode="0.00E+00">
                  <c:v>1.08411906917E-2</c:v>
                </c:pt>
                <c:pt idx="301" formatCode="0.00E+00">
                  <c:v>1.08237606443E-2</c:v>
                </c:pt>
                <c:pt idx="302" formatCode="0.00E+00">
                  <c:v>1.0807315961500001E-2</c:v>
                </c:pt>
                <c:pt idx="303" formatCode="0.00E+00">
                  <c:v>1.07918611477E-2</c:v>
                </c:pt>
                <c:pt idx="304" formatCode="0.00E+00">
                  <c:v>1.0777400461299999E-2</c:v>
                </c:pt>
                <c:pt idx="305" formatCode="0.00E+00">
                  <c:v>1.0763937909E-2</c:v>
                </c:pt>
                <c:pt idx="306" formatCode="0.00E+00">
                  <c:v>1.0751477240299999E-2</c:v>
                </c:pt>
                <c:pt idx="307" formatCode="0.00E+00">
                  <c:v>1.0740021942300001E-2</c:v>
                </c:pt>
                <c:pt idx="308" formatCode="0.00E+00">
                  <c:v>1.07295752351E-2</c:v>
                </c:pt>
                <c:pt idx="309" formatCode="0.00E+00">
                  <c:v>1.07201400675E-2</c:v>
                </c:pt>
                <c:pt idx="310" formatCode="0.00E+00">
                  <c:v>1.0711719112200001E-2</c:v>
                </c:pt>
                <c:pt idx="311" formatCode="0.00E+00">
                  <c:v>1.0704314762999999E-2</c:v>
                </c:pt>
                <c:pt idx="312" formatCode="0.00E+00">
                  <c:v>1.06979291307E-2</c:v>
                </c:pt>
                <c:pt idx="313" formatCode="0.00E+00">
                  <c:v>1.0692564040399999E-2</c:v>
                </c:pt>
                <c:pt idx="314" formatCode="0.00E+00">
                  <c:v>1.0688221029E-2</c:v>
                </c:pt>
                <c:pt idx="315" formatCode="0.00E+00">
                  <c:v>1.06849013428E-2</c:v>
                </c:pt>
                <c:pt idx="316" formatCode="0.00E+00">
                  <c:v>1.06826059357E-2</c:v>
                </c:pt>
                <c:pt idx="317" formatCode="0.00E+00">
                  <c:v>1.06813354682E-2</c:v>
                </c:pt>
                <c:pt idx="318" formatCode="0.00E+00">
                  <c:v>1.0678371612900001E-2</c:v>
                </c:pt>
                <c:pt idx="319" formatCode="0.00E+00">
                  <c:v>1.06702972692E-2</c:v>
                </c:pt>
                <c:pt idx="320" formatCode="0.00E+00">
                  <c:v>1.0663087602499999E-2</c:v>
                </c:pt>
                <c:pt idx="321" formatCode="0.00E+00">
                  <c:v>1.06567443678E-2</c:v>
                </c:pt>
                <c:pt idx="322" formatCode="0.00E+00">
                  <c:v>1.0651269113199999E-2</c:v>
                </c:pt>
                <c:pt idx="323" formatCode="0.00E+00">
                  <c:v>1.0647036117699999E-2</c:v>
                </c:pt>
                <c:pt idx="324" formatCode="0.00E+00">
                  <c:v>1.06446747721E-2</c:v>
                </c:pt>
                <c:pt idx="325" formatCode="0.00E+00">
                  <c:v>1.0642909732099999E-2</c:v>
                </c:pt>
                <c:pt idx="326" formatCode="0.00E+00">
                  <c:v>1.0641741294400001E-2</c:v>
                </c:pt>
                <c:pt idx="327" formatCode="0.00E+00">
                  <c:v>1.06411696556E-2</c:v>
                </c:pt>
                <c:pt idx="328" formatCode="0.00E+00">
                  <c:v>1.06411949117E-2</c:v>
                </c:pt>
                <c:pt idx="329" formatCode="0.00E+00">
                  <c:v>1.0641817058699999E-2</c:v>
                </c:pt>
                <c:pt idx="330" formatCode="0.00E+00">
                  <c:v>1.06430359917E-2</c:v>
                </c:pt>
                <c:pt idx="331" formatCode="0.00E+00">
                  <c:v>1.0644851505799999E-2</c:v>
                </c:pt>
                <c:pt idx="332" formatCode="0.00E+00">
                  <c:v>1.06472632959E-2</c:v>
                </c:pt>
                <c:pt idx="333" formatCode="0.00E+00">
                  <c:v>1.06502709567E-2</c:v>
                </c:pt>
                <c:pt idx="334" formatCode="0.00E+00">
                  <c:v>1.0653873983699999E-2</c:v>
                </c:pt>
                <c:pt idx="335" formatCode="0.00E+00">
                  <c:v>1.0658071773100001E-2</c:v>
                </c:pt>
                <c:pt idx="336" formatCode="0.00E+00">
                  <c:v>1.0662863622399999E-2</c:v>
                </c:pt>
                <c:pt idx="337" formatCode="0.00E+00">
                  <c:v>1.06682487311E-2</c:v>
                </c:pt>
                <c:pt idx="338" formatCode="0.00E+00">
                  <c:v>1.0674226201399999E-2</c:v>
                </c:pt>
                <c:pt idx="339" formatCode="0.00E+00">
                  <c:v>1.06807950386E-2</c:v>
                </c:pt>
                <c:pt idx="340" formatCode="0.00E+00">
                  <c:v>1.06749872648E-2</c:v>
                </c:pt>
                <c:pt idx="341" formatCode="0.00E+00">
                  <c:v>1.0668583751899999E-2</c:v>
                </c:pt>
                <c:pt idx="342" formatCode="0.00E+00">
                  <c:v>1.06630055554E-2</c:v>
                </c:pt>
                <c:pt idx="343" formatCode="0.00E+00">
                  <c:v>1.06582539713E-2</c:v>
                </c:pt>
                <c:pt idx="344" formatCode="0.00E+00">
                  <c:v>1.06572493618E-2</c:v>
                </c:pt>
                <c:pt idx="345" formatCode="0.00E+00">
                  <c:v>1.06546676202E-2</c:v>
                </c:pt>
                <c:pt idx="346" formatCode="0.00E+00">
                  <c:v>1.0644899555499999E-2</c:v>
                </c:pt>
                <c:pt idx="347" formatCode="0.00E+00">
                  <c:v>1.06355835253E-2</c:v>
                </c:pt>
                <c:pt idx="348" formatCode="0.00E+00">
                  <c:v>1.06267207184E-2</c:v>
                </c:pt>
                <c:pt idx="349" formatCode="0.00E+00">
                  <c:v>1.06197989928E-2</c:v>
                </c:pt>
                <c:pt idx="350" formatCode="0.00E+00">
                  <c:v>1.06143681906E-2</c:v>
                </c:pt>
                <c:pt idx="351" formatCode="0.00E+00">
                  <c:v>1.06104050825E-2</c:v>
                </c:pt>
                <c:pt idx="352" formatCode="0.00E+00">
                  <c:v>1.06068490381E-2</c:v>
                </c:pt>
                <c:pt idx="353" formatCode="0.00E+00">
                  <c:v>1.06037004672E-2</c:v>
                </c:pt>
                <c:pt idx="354" formatCode="0.00E+00">
                  <c:v>1.06009597327E-2</c:v>
                </c:pt>
                <c:pt idx="355" formatCode="0.00E+00">
                  <c:v>1.05986271511E-2</c:v>
                </c:pt>
                <c:pt idx="356" formatCode="0.00E+00">
                  <c:v>1.0596702991799999E-2</c:v>
                </c:pt>
                <c:pt idx="357" formatCode="0.00E+00">
                  <c:v>1.05951874775E-2</c:v>
                </c:pt>
                <c:pt idx="358" formatCode="0.00E+00">
                  <c:v>1.05940807834E-2</c:v>
                </c:pt>
                <c:pt idx="359" formatCode="0.00E+00">
                  <c:v>1.0593383037800001E-2</c:v>
                </c:pt>
                <c:pt idx="360" formatCode="0.00E+00">
                  <c:v>1.05930943213E-2</c:v>
                </c:pt>
                <c:pt idx="361" formatCode="0.00E+00">
                  <c:v>1.05932146675E-2</c:v>
                </c:pt>
                <c:pt idx="362" formatCode="0.00E+00">
                  <c:v>1.0593744062400001E-2</c:v>
                </c:pt>
                <c:pt idx="363" formatCode="0.00E+00">
                  <c:v>1.05946824448E-2</c:v>
                </c:pt>
                <c:pt idx="364" formatCode="0.00E+00">
                  <c:v>1.05942135718E-2</c:v>
                </c:pt>
                <c:pt idx="365" formatCode="0.00E+00">
                  <c:v>1.05815669882E-2</c:v>
                </c:pt>
                <c:pt idx="366" formatCode="0.00E+00">
                  <c:v>1.0569195849799999E-2</c:v>
                </c:pt>
                <c:pt idx="367" formatCode="0.00E+00">
                  <c:v>1.0557101124799999E-2</c:v>
                </c:pt>
                <c:pt idx="368" formatCode="0.00E+00">
                  <c:v>1.0545283764300001E-2</c:v>
                </c:pt>
                <c:pt idx="369" formatCode="0.00E+00">
                  <c:v>1.05337447017E-2</c:v>
                </c:pt>
                <c:pt idx="370" formatCode="0.00E+00">
                  <c:v>1.0522484852799999E-2</c:v>
                </c:pt>
                <c:pt idx="371" formatCode="0.00E+00">
                  <c:v>1.05115051146E-2</c:v>
                </c:pt>
                <c:pt idx="372" formatCode="0.00E+00">
                  <c:v>1.0500784668499999E-2</c:v>
                </c:pt>
                <c:pt idx="373" formatCode="0.00E+00">
                  <c:v>1.04897946326E-2</c:v>
                </c:pt>
                <c:pt idx="374" formatCode="0.00E+00">
                  <c:v>1.0478800239900001E-2</c:v>
                </c:pt>
                <c:pt idx="375" formatCode="0.00E+00">
                  <c:v>1.04680250294E-2</c:v>
                </c:pt>
                <c:pt idx="376" formatCode="0.00E+00">
                  <c:v>1.0457469678799999E-2</c:v>
                </c:pt>
                <c:pt idx="377" formatCode="0.00E+00">
                  <c:v>1.0447134854400001E-2</c:v>
                </c:pt>
                <c:pt idx="378" formatCode="0.00E+00">
                  <c:v>1.04370212113E-2</c:v>
                </c:pt>
                <c:pt idx="379" formatCode="0.00E+00">
                  <c:v>1.0427129393100001E-2</c:v>
                </c:pt>
                <c:pt idx="380" formatCode="0.00E+00">
                  <c:v>1.04174600317E-2</c:v>
                </c:pt>
                <c:pt idx="381" formatCode="0.00E+00">
                  <c:v>1.04080137472E-2</c:v>
                </c:pt>
                <c:pt idx="382" formatCode="0.00E+00">
                  <c:v>1.03987911473E-2</c:v>
                </c:pt>
                <c:pt idx="383" formatCode="0.00E+00">
                  <c:v>1.03897928279E-2</c:v>
                </c:pt>
                <c:pt idx="384" formatCode="0.00E+00">
                  <c:v>1.03810193722E-2</c:v>
                </c:pt>
                <c:pt idx="385" formatCode="0.00E+00">
                  <c:v>1.03724713506E-2</c:v>
                </c:pt>
                <c:pt idx="386" formatCode="0.00E+00">
                  <c:v>1.03641493211E-2</c:v>
                </c:pt>
                <c:pt idx="387" formatCode="0.00E+00">
                  <c:v>1.03560538285E-2</c:v>
                </c:pt>
                <c:pt idx="388" formatCode="0.00E+00">
                  <c:v>1.0348198642300001E-2</c:v>
                </c:pt>
                <c:pt idx="389" formatCode="0.00E+00">
                  <c:v>1.03407177892E-2</c:v>
                </c:pt>
                <c:pt idx="390" formatCode="0.00E+00">
                  <c:v>1.03334672787E-2</c:v>
                </c:pt>
                <c:pt idx="391" formatCode="0.00E+00">
                  <c:v>1.0326447596E-2</c:v>
                </c:pt>
                <c:pt idx="392" formatCode="0.00E+00">
                  <c:v>1.0319659212200001E-2</c:v>
                </c:pt>
                <c:pt idx="393" formatCode="0.00E+00">
                  <c:v>1.0307516453600001E-2</c:v>
                </c:pt>
                <c:pt idx="394" formatCode="0.00E+00">
                  <c:v>1.0296070227299999E-2</c:v>
                </c:pt>
                <c:pt idx="395" formatCode="0.00E+00">
                  <c:v>1.0284878358E-2</c:v>
                </c:pt>
                <c:pt idx="396" formatCode="0.00E+00">
                  <c:v>1.02739416767E-2</c:v>
                </c:pt>
                <c:pt idx="397" formatCode="0.00E+00">
                  <c:v>1.02632609994E-2</c:v>
                </c:pt>
                <c:pt idx="398" formatCode="0.00E+00">
                  <c:v>1.0252837126099999E-2</c:v>
                </c:pt>
                <c:pt idx="399" formatCode="0.00E+00">
                  <c:v>1.02373147186E-2</c:v>
                </c:pt>
                <c:pt idx="400" formatCode="0.00E+00">
                  <c:v>1.02217658683E-2</c:v>
                </c:pt>
                <c:pt idx="401" formatCode="0.00E+00">
                  <c:v>1.0206378015800001E-2</c:v>
                </c:pt>
                <c:pt idx="402" formatCode="0.00E+00">
                  <c:v>1.0191151890299999E-2</c:v>
                </c:pt>
                <c:pt idx="403" formatCode="0.00E+00">
                  <c:v>1.01774982036E-2</c:v>
                </c:pt>
                <c:pt idx="404" formatCode="0.00E+00">
                  <c:v>1.01652533784E-2</c:v>
                </c:pt>
                <c:pt idx="405" formatCode="0.00E+00">
                  <c:v>1.0153213183900001E-2</c:v>
                </c:pt>
                <c:pt idx="406" formatCode="0.00E+00">
                  <c:v>1.0141378348700001E-2</c:v>
                </c:pt>
                <c:pt idx="407" formatCode="0.00E+00">
                  <c:v>1.01297495928E-2</c:v>
                </c:pt>
                <c:pt idx="408" formatCode="0.00E+00">
                  <c:v>1.0118327626700001E-2</c:v>
                </c:pt>
                <c:pt idx="409" formatCode="0.00E+00">
                  <c:v>1.0107113151299999E-2</c:v>
                </c:pt>
                <c:pt idx="410" formatCode="0.00E+00">
                  <c:v>1.0096106858199999E-2</c:v>
                </c:pt>
                <c:pt idx="411" formatCode="0.00E+00">
                  <c:v>1.0085309428899999E-2</c:v>
                </c:pt>
                <c:pt idx="412" formatCode="0.00E+00">
                  <c:v>1.0074721534999999E-2</c:v>
                </c:pt>
                <c:pt idx="413" formatCode="0.00E+00">
                  <c:v>1.0064343837799999E-2</c:v>
                </c:pt>
                <c:pt idx="414" formatCode="0.00E+00">
                  <c:v>1.0054176988100001E-2</c:v>
                </c:pt>
                <c:pt idx="415" formatCode="0.00E+00">
                  <c:v>1.00442216263E-2</c:v>
                </c:pt>
                <c:pt idx="416" formatCode="0.00E+00">
                  <c:v>1.0034478381699999E-2</c:v>
                </c:pt>
                <c:pt idx="417" formatCode="0.00E+00">
                  <c:v>1.00249478729E-2</c:v>
                </c:pt>
                <c:pt idx="418" formatCode="0.00E+00">
                  <c:v>1.0015630707099999E-2</c:v>
                </c:pt>
                <c:pt idx="419" formatCode="0.00E+00">
                  <c:v>1.00076011077E-2</c:v>
                </c:pt>
                <c:pt idx="420" formatCode="0.00E+00">
                  <c:v>1.00007555904E-2</c:v>
                </c:pt>
                <c:pt idx="421" formatCode="0.00E+00">
                  <c:v>9.9941045294600003E-3</c:v>
                </c:pt>
                <c:pt idx="422" formatCode="0.00E+00">
                  <c:v>9.9876483134899996E-3</c:v>
                </c:pt>
                <c:pt idx="423" formatCode="0.00E+00">
                  <c:v>9.9813873205400003E-3</c:v>
                </c:pt>
                <c:pt idx="424" formatCode="0.00E+00">
                  <c:v>9.9753219181900003E-3</c:v>
                </c:pt>
                <c:pt idx="425" formatCode="0.00E+00">
                  <c:v>9.9694524634500008E-3</c:v>
                </c:pt>
                <c:pt idx="426" formatCode="0.00E+00">
                  <c:v>9.9637793025900007E-3</c:v>
                </c:pt>
                <c:pt idx="427" formatCode="0.00E+00">
                  <c:v>9.9524289538399993E-3</c:v>
                </c:pt>
                <c:pt idx="428" formatCode="0.00E+00">
                  <c:v>9.9410210761000008E-3</c:v>
                </c:pt>
                <c:pt idx="429" formatCode="0.00E+00">
                  <c:v>9.9308511985300007E-3</c:v>
                </c:pt>
                <c:pt idx="430" formatCode="0.00E+00">
                  <c:v>9.9208386649200005E-3</c:v>
                </c:pt>
                <c:pt idx="431" formatCode="0.00E+00">
                  <c:v>9.9109839521400005E-3</c:v>
                </c:pt>
                <c:pt idx="432" formatCode="0.00E+00">
                  <c:v>9.90128753142E-3</c:v>
                </c:pt>
                <c:pt idx="433" formatCode="0.00E+00">
                  <c:v>9.8917498682699993E-3</c:v>
                </c:pt>
                <c:pt idx="434" formatCode="0.00E+00">
                  <c:v>9.8825166292599992E-3</c:v>
                </c:pt>
                <c:pt idx="435" formatCode="0.00E+00">
                  <c:v>9.8732486509199996E-3</c:v>
                </c:pt>
                <c:pt idx="436" formatCode="0.00E+00">
                  <c:v>9.8639263041599996E-3</c:v>
                </c:pt>
                <c:pt idx="437" formatCode="0.00E+00">
                  <c:v>9.8547252060100007E-3</c:v>
                </c:pt>
                <c:pt idx="438" formatCode="0.00E+00">
                  <c:v>9.84568354598E-3</c:v>
                </c:pt>
                <c:pt idx="439" formatCode="0.00E+00">
                  <c:v>9.8368017637199996E-3</c:v>
                </c:pt>
                <c:pt idx="440" formatCode="0.00E+00">
                  <c:v>9.8280802926900002E-3</c:v>
                </c:pt>
                <c:pt idx="441" formatCode="0.00E+00">
                  <c:v>9.8195195600399993E-3</c:v>
                </c:pt>
                <c:pt idx="442" formatCode="0.00E+00">
                  <c:v>9.8111199865300001E-3</c:v>
                </c:pt>
                <c:pt idx="443" formatCode="0.00E+00">
                  <c:v>9.8028819864200006E-3</c:v>
                </c:pt>
                <c:pt idx="444" formatCode="0.00E+00">
                  <c:v>9.7948059674000006E-3</c:v>
                </c:pt>
                <c:pt idx="445" formatCode="0.00E+00">
                  <c:v>9.7868923304500009E-3</c:v>
                </c:pt>
                <c:pt idx="446" formatCode="0.00E+00">
                  <c:v>9.7791414698000009E-3</c:v>
                </c:pt>
                <c:pt idx="447" formatCode="0.00E+00">
                  <c:v>9.7715537727800002E-3</c:v>
                </c:pt>
                <c:pt idx="448" formatCode="0.00E+00">
                  <c:v>9.7641296197799998E-3</c:v>
                </c:pt>
                <c:pt idx="449" formatCode="0.00E+00">
                  <c:v>9.7568693841400007E-3</c:v>
                </c:pt>
                <c:pt idx="450" formatCode="0.00E+00">
                  <c:v>9.7489365025699992E-3</c:v>
                </c:pt>
                <c:pt idx="451" formatCode="0.00E+00">
                  <c:v>9.7395141736800004E-3</c:v>
                </c:pt>
                <c:pt idx="452" formatCode="0.00E+00">
                  <c:v>9.7253910101899998E-3</c:v>
                </c:pt>
                <c:pt idx="453" formatCode="0.00E+00">
                  <c:v>9.7110137129599993E-3</c:v>
                </c:pt>
                <c:pt idx="454" formatCode="0.00E+00">
                  <c:v>9.6967924921899998E-3</c:v>
                </c:pt>
                <c:pt idx="455" formatCode="0.00E+00">
                  <c:v>9.6827280356000002E-3</c:v>
                </c:pt>
                <c:pt idx="456" formatCode="0.00E+00">
                  <c:v>9.6688210272699998E-3</c:v>
                </c:pt>
                <c:pt idx="457" formatCode="0.00E+00">
                  <c:v>9.6546449925900002E-3</c:v>
                </c:pt>
                <c:pt idx="458" formatCode="0.00E+00">
                  <c:v>9.6400292506599993E-3</c:v>
                </c:pt>
                <c:pt idx="459" formatCode="0.00E+00">
                  <c:v>9.6255880527900007E-3</c:v>
                </c:pt>
                <c:pt idx="460" formatCode="0.00E+00">
                  <c:v>9.6113221857599997E-3</c:v>
                </c:pt>
                <c:pt idx="461" formatCode="0.00E+00">
                  <c:v>9.5972324314199994E-3</c:v>
                </c:pt>
                <c:pt idx="462" formatCode="0.00E+00">
                  <c:v>9.5833195665600002E-3</c:v>
                </c:pt>
                <c:pt idx="463" formatCode="0.00E+00">
                  <c:v>9.5695843626900003E-3</c:v>
                </c:pt>
                <c:pt idx="464" formatCode="0.00E+00">
                  <c:v>9.5560275859000003E-3</c:v>
                </c:pt>
                <c:pt idx="465" formatCode="0.00E+00">
                  <c:v>9.5426499966299993E-3</c:v>
                </c:pt>
                <c:pt idx="466" formatCode="0.00E+00">
                  <c:v>9.5294523495200005E-3</c:v>
                </c:pt>
                <c:pt idx="467" formatCode="0.00E+00">
                  <c:v>9.5164353932200001E-3</c:v>
                </c:pt>
                <c:pt idx="468" formatCode="0.00E+00">
                  <c:v>9.5035998701899996E-3</c:v>
                </c:pt>
                <c:pt idx="469" formatCode="0.00E+00">
                  <c:v>9.4909465165400001E-3</c:v>
                </c:pt>
                <c:pt idx="470" formatCode="0.00E+00">
                  <c:v>9.4784760618399997E-3</c:v>
                </c:pt>
                <c:pt idx="471" formatCode="0.00E+00">
                  <c:v>9.4661892289299998E-3</c:v>
                </c:pt>
                <c:pt idx="472" formatCode="0.00E+00">
                  <c:v>9.4540867337200001E-3</c:v>
                </c:pt>
                <c:pt idx="473" formatCode="0.00E+00">
                  <c:v>9.4421692850400005E-3</c:v>
                </c:pt>
                <c:pt idx="474" formatCode="0.00E+00">
                  <c:v>9.4304983555100006E-3</c:v>
                </c:pt>
                <c:pt idx="475" formatCode="0.00E+00">
                  <c:v>9.4279843555100003E-3</c:v>
                </c:pt>
                <c:pt idx="476" formatCode="0.00E+00">
                  <c:v>9.4259926531399998E-3</c:v>
                </c:pt>
                <c:pt idx="477" formatCode="0.00E+00">
                  <c:v>9.4241858547400009E-3</c:v>
                </c:pt>
                <c:pt idx="478" formatCode="0.00E+00">
                  <c:v>9.4225640666900003E-3</c:v>
                </c:pt>
                <c:pt idx="479" formatCode="0.00E+00">
                  <c:v>9.4211273845299995E-3</c:v>
                </c:pt>
                <c:pt idx="480" formatCode="0.00E+00">
                  <c:v>9.4198758929600005E-3</c:v>
                </c:pt>
                <c:pt idx="481" formatCode="0.00E+00">
                  <c:v>9.4201532501800005E-3</c:v>
                </c:pt>
                <c:pt idx="482" formatCode="0.00E+00">
                  <c:v>9.4242107259000004E-3</c:v>
                </c:pt>
                <c:pt idx="483" formatCode="0.00E+00">
                  <c:v>9.4284154782499994E-3</c:v>
                </c:pt>
                <c:pt idx="484" formatCode="0.00E+00">
                  <c:v>9.4327673102599999E-3</c:v>
                </c:pt>
                <c:pt idx="485" formatCode="0.00E+00">
                  <c:v>9.4372660184800002E-3</c:v>
                </c:pt>
                <c:pt idx="486" formatCode="0.00E+00">
                  <c:v>9.4419113929600004E-3</c:v>
                </c:pt>
                <c:pt idx="487" formatCode="0.00E+00">
                  <c:v>9.4467032173199995E-3</c:v>
                </c:pt>
                <c:pt idx="488" formatCode="0.00E+00">
                  <c:v>9.4516412688400008E-3</c:v>
                </c:pt>
                <c:pt idx="489" formatCode="0.00E+00">
                  <c:v>9.4567253184300003E-3</c:v>
                </c:pt>
                <c:pt idx="490" formatCode="0.00E+00">
                  <c:v>9.4619551307700001E-3</c:v>
                </c:pt>
                <c:pt idx="491" formatCode="0.00E+00">
                  <c:v>9.4673304642799994E-3</c:v>
                </c:pt>
                <c:pt idx="492" formatCode="0.00E+00">
                  <c:v>9.4728510712499998E-3</c:v>
                </c:pt>
                <c:pt idx="493" formatCode="0.00E+00">
                  <c:v>9.4785166978299997E-3</c:v>
                </c:pt>
                <c:pt idx="494" formatCode="0.00E+00">
                  <c:v>9.4843270841399995E-3</c:v>
                </c:pt>
                <c:pt idx="495" formatCode="0.00E+00">
                  <c:v>9.49028196429E-3</c:v>
                </c:pt>
                <c:pt idx="496" formatCode="0.00E+00">
                  <c:v>9.4963810664600006E-3</c:v>
                </c:pt>
                <c:pt idx="497" formatCode="0.00E+00">
                  <c:v>9.5026241129400005E-3</c:v>
                </c:pt>
                <c:pt idx="498" formatCode="0.00E+00">
                  <c:v>9.5090108202300003E-3</c:v>
                </c:pt>
                <c:pt idx="499" formatCode="0.00E+00">
                  <c:v>9.5080744608899998E-3</c:v>
                </c:pt>
                <c:pt idx="500" formatCode="0.00E+00">
                  <c:v>9.5078076074399994E-3</c:v>
                </c:pt>
                <c:pt idx="501" formatCode="0.00E+00">
                  <c:v>9.5077069697500002E-3</c:v>
                </c:pt>
                <c:pt idx="502" formatCode="0.00E+00">
                  <c:v>9.5077725530700007E-3</c:v>
                </c:pt>
                <c:pt idx="503" formatCode="0.00E+00">
                  <c:v>9.5080043539800003E-3</c:v>
                </c:pt>
                <c:pt idx="504" formatCode="0.00E+00">
                  <c:v>9.5084023603200004E-3</c:v>
                </c:pt>
                <c:pt idx="505" formatCode="0.00E+00">
                  <c:v>9.5089665512200008E-3</c:v>
                </c:pt>
                <c:pt idx="506" formatCode="0.00E+00">
                  <c:v>9.5079586063800004E-3</c:v>
                </c:pt>
                <c:pt idx="507" formatCode="0.00E+00">
                  <c:v>9.5066257123499996E-3</c:v>
                </c:pt>
                <c:pt idx="508" formatCode="0.00E+00">
                  <c:v>9.5054661775100004E-3</c:v>
                </c:pt>
                <c:pt idx="509" formatCode="0.00E+00">
                  <c:v>9.5044800653299993E-3</c:v>
                </c:pt>
                <c:pt idx="510" formatCode="0.00E+00">
                  <c:v>9.5036674297900008E-3</c:v>
                </c:pt>
                <c:pt idx="511" formatCode="0.00E+00">
                  <c:v>9.5030283153800001E-3</c:v>
                </c:pt>
                <c:pt idx="512" formatCode="0.00E+00">
                  <c:v>9.5025627571199995E-3</c:v>
                </c:pt>
                <c:pt idx="513" formatCode="0.00E+00">
                  <c:v>9.5022707805300002E-3</c:v>
                </c:pt>
                <c:pt idx="514" formatCode="0.00E+00">
                  <c:v>9.5021524015900007E-3</c:v>
                </c:pt>
                <c:pt idx="515" formatCode="0.00E+00">
                  <c:v>9.5022076268100001E-3</c:v>
                </c:pt>
                <c:pt idx="516" formatCode="0.00E+00">
                  <c:v>9.5010090924899995E-3</c:v>
                </c:pt>
                <c:pt idx="517" formatCode="0.00E+00">
                  <c:v>9.4993210125500008E-3</c:v>
                </c:pt>
                <c:pt idx="518" formatCode="0.00E+00">
                  <c:v>9.4977989476099992E-3</c:v>
                </c:pt>
                <c:pt idx="519" formatCode="0.00E+00">
                  <c:v>9.4964429775000001E-3</c:v>
                </c:pt>
                <c:pt idx="520" formatCode="0.00E+00">
                  <c:v>9.4952531733600003E-3</c:v>
                </c:pt>
                <c:pt idx="521" formatCode="0.00E+00">
                  <c:v>9.4942295976700002E-3</c:v>
                </c:pt>
                <c:pt idx="522" formatCode="0.00E+00">
                  <c:v>9.4933723042100009E-3</c:v>
                </c:pt>
                <c:pt idx="523" formatCode="0.00E+00">
                  <c:v>9.4926813380099995E-3</c:v>
                </c:pt>
                <c:pt idx="524" formatCode="0.00E+00">
                  <c:v>9.4921567354100001E-3</c:v>
                </c:pt>
                <c:pt idx="525" formatCode="0.00E+00">
                  <c:v>9.4917985239899999E-3</c:v>
                </c:pt>
                <c:pt idx="526" formatCode="0.00E+00">
                  <c:v>9.4916889398900008E-3</c:v>
                </c:pt>
                <c:pt idx="527" formatCode="0.00E+00">
                  <c:v>9.4927491863199993E-3</c:v>
                </c:pt>
                <c:pt idx="528" formatCode="0.00E+00">
                  <c:v>9.4939606998699997E-3</c:v>
                </c:pt>
                <c:pt idx="529" formatCode="0.00E+00">
                  <c:v>9.4953533614899992E-3</c:v>
                </c:pt>
                <c:pt idx="530" formatCode="0.00E+00">
                  <c:v>9.4992770558399997E-3</c:v>
                </c:pt>
                <c:pt idx="531" formatCode="0.00E+00">
                  <c:v>9.5033609712799998E-3</c:v>
                </c:pt>
                <c:pt idx="532" formatCode="0.00E+00">
                  <c:v>9.5076049013499992E-3</c:v>
                </c:pt>
                <c:pt idx="533" formatCode="0.00E+00">
                  <c:v>9.5120086318699996E-3</c:v>
                </c:pt>
                <c:pt idx="534" formatCode="0.00E+00">
                  <c:v>9.5165719409899992E-3</c:v>
                </c:pt>
                <c:pt idx="535" formatCode="0.00E+00">
                  <c:v>9.5212945992800002E-3</c:v>
                </c:pt>
                <c:pt idx="536" formatCode="0.00E+00">
                  <c:v>9.5263969699199997E-3</c:v>
                </c:pt>
                <c:pt idx="537" formatCode="0.00E+00">
                  <c:v>9.5339076332399998E-3</c:v>
                </c:pt>
                <c:pt idx="538" formatCode="0.00E+00">
                  <c:v>9.5440980069700001E-3</c:v>
                </c:pt>
                <c:pt idx="539" formatCode="0.00E+00">
                  <c:v>9.5544571593599997E-3</c:v>
                </c:pt>
                <c:pt idx="540" formatCode="0.00E+00">
                  <c:v>9.5649977420300004E-3</c:v>
                </c:pt>
                <c:pt idx="541" formatCode="0.00E+00">
                  <c:v>9.5757191558199992E-3</c:v>
                </c:pt>
                <c:pt idx="542" formatCode="0.00E+00">
                  <c:v>9.5866207940300003E-3</c:v>
                </c:pt>
                <c:pt idx="543" formatCode="0.00E+00">
                  <c:v>9.5977020425400007E-3</c:v>
                </c:pt>
                <c:pt idx="544" formatCode="0.00E+00">
                  <c:v>9.6089622799400004E-3</c:v>
                </c:pt>
                <c:pt idx="545" formatCode="0.00E+00">
                  <c:v>9.6204008777599995E-3</c:v>
                </c:pt>
                <c:pt idx="546" formatCode="0.00E+00">
                  <c:v>9.6320172005300003E-3</c:v>
                </c:pt>
                <c:pt idx="547" formatCode="0.00E+00">
                  <c:v>9.6438106060499993E-3</c:v>
                </c:pt>
                <c:pt idx="548" formatCode="0.00E+00">
                  <c:v>9.6557804454400001E-3</c:v>
                </c:pt>
                <c:pt idx="549" formatCode="0.00E+00">
                  <c:v>9.6679260633900001E-3</c:v>
                </c:pt>
                <c:pt idx="550" formatCode="0.00E+00">
                  <c:v>9.6805142250799992E-3</c:v>
                </c:pt>
                <c:pt idx="551" formatCode="0.00E+00">
                  <c:v>9.6944325392699995E-3</c:v>
                </c:pt>
                <c:pt idx="552" formatCode="0.00E+00">
                  <c:v>9.7085232192399996E-3</c:v>
                </c:pt>
                <c:pt idx="553" formatCode="0.00E+00">
                  <c:v>9.72278551558E-3</c:v>
                </c:pt>
                <c:pt idx="554" formatCode="0.00E+00">
                  <c:v>9.7372186741699999E-3</c:v>
                </c:pt>
                <c:pt idx="555" formatCode="0.00E+00">
                  <c:v>9.7508214464000001E-3</c:v>
                </c:pt>
                <c:pt idx="556" formatCode="0.00E+00">
                  <c:v>9.7621464309000008E-3</c:v>
                </c:pt>
                <c:pt idx="557" formatCode="0.00E+00">
                  <c:v>9.7736269086400006E-3</c:v>
                </c:pt>
                <c:pt idx="558" formatCode="0.00E+00">
                  <c:v>9.7852623323200008E-3</c:v>
                </c:pt>
                <c:pt idx="559" formatCode="0.00E+00">
                  <c:v>9.7970521498799996E-3</c:v>
                </c:pt>
                <c:pt idx="560" formatCode="0.00E+00">
                  <c:v>9.8089958046000004E-3</c:v>
                </c:pt>
                <c:pt idx="561" formatCode="0.00E+00">
                  <c:v>9.8210927352199995E-3</c:v>
                </c:pt>
                <c:pt idx="562" formatCode="0.00E+00">
                  <c:v>9.8333423760800006E-3</c:v>
                </c:pt>
                <c:pt idx="563" formatCode="0.00E+00">
                  <c:v>9.8457441571900006E-3</c:v>
                </c:pt>
                <c:pt idx="564" formatCode="0.00E+00">
                  <c:v>9.8582975043600002E-3</c:v>
                </c:pt>
                <c:pt idx="565" formatCode="0.00E+00">
                  <c:v>9.8710018393300004E-3</c:v>
                </c:pt>
                <c:pt idx="566" formatCode="0.00E+00">
                  <c:v>9.8838565798900005E-3</c:v>
                </c:pt>
                <c:pt idx="567" formatCode="0.00E+00">
                  <c:v>9.8968611399700007E-3</c:v>
                </c:pt>
                <c:pt idx="568" formatCode="0.00E+00">
                  <c:v>9.9100149297499992E-3</c:v>
                </c:pt>
                <c:pt idx="569" formatCode="0.00E+00">
                  <c:v>9.9233173557999998E-3</c:v>
                </c:pt>
                <c:pt idx="570" formatCode="0.00E+00">
                  <c:v>9.9367678211900005E-3</c:v>
                </c:pt>
                <c:pt idx="571" formatCode="0.00E+00">
                  <c:v>9.9503657255700009E-3</c:v>
                </c:pt>
                <c:pt idx="572" formatCode="0.00E+00">
                  <c:v>9.9641104653100006E-3</c:v>
                </c:pt>
                <c:pt idx="573" formatCode="0.00E+00">
                  <c:v>9.9780014336300002E-3</c:v>
                </c:pt>
                <c:pt idx="574" formatCode="0.00E+00">
                  <c:v>9.9920380206500008E-3</c:v>
                </c:pt>
                <c:pt idx="575" formatCode="0.00E+00">
                  <c:v>1.0007885178400001E-2</c:v>
                </c:pt>
                <c:pt idx="576" formatCode="0.00E+00">
                  <c:v>1.00222371897E-2</c:v>
                </c:pt>
                <c:pt idx="577" formatCode="0.00E+00">
                  <c:v>1.0034474518E-2</c:v>
                </c:pt>
                <c:pt idx="578" formatCode="0.00E+00">
                  <c:v>1.0044527697699999E-2</c:v>
                </c:pt>
                <c:pt idx="579" formatCode="0.00E+00">
                  <c:v>1.0050320348E-2</c:v>
                </c:pt>
                <c:pt idx="580" formatCode="0.00E+00">
                  <c:v>1.00563410224E-2</c:v>
                </c:pt>
                <c:pt idx="581" formatCode="0.00E+00">
                  <c:v>1.00625893115E-2</c:v>
                </c:pt>
                <c:pt idx="582" formatCode="0.00E+00">
                  <c:v>1.00687450056E-2</c:v>
                </c:pt>
                <c:pt idx="583" formatCode="0.00E+00">
                  <c:v>1.0071577777999999E-2</c:v>
                </c:pt>
                <c:pt idx="584" formatCode="0.00E+00">
                  <c:v>1.0074605384999999E-2</c:v>
                </c:pt>
                <c:pt idx="585" formatCode="0.00E+00">
                  <c:v>1.00778276509E-2</c:v>
                </c:pt>
                <c:pt idx="586" formatCode="0.00E+00">
                  <c:v>1.00812443891E-2</c:v>
                </c:pt>
                <c:pt idx="587" formatCode="0.00E+00">
                  <c:v>1.0084855401999999E-2</c:v>
                </c:pt>
                <c:pt idx="588" formatCode="0.00E+00">
                  <c:v>1.00886604809E-2</c:v>
                </c:pt>
                <c:pt idx="589" formatCode="0.00E+00">
                  <c:v>1.0092659406299999E-2</c:v>
                </c:pt>
                <c:pt idx="590" formatCode="0.00E+00">
                  <c:v>1.00968519479E-2</c:v>
                </c:pt>
                <c:pt idx="591" formatCode="0.00E+00">
                  <c:v>1.01012378646E-2</c:v>
                </c:pt>
                <c:pt idx="592" formatCode="0.00E+00">
                  <c:v>1.0105816904700001E-2</c:v>
                </c:pt>
                <c:pt idx="593" formatCode="0.00E+00">
                  <c:v>1.01105888057E-2</c:v>
                </c:pt>
                <c:pt idx="594" formatCode="0.00E+00">
                  <c:v>1.01155532948E-2</c:v>
                </c:pt>
                <c:pt idx="595" formatCode="0.00E+00">
                  <c:v>1.0120710088400001E-2</c:v>
                </c:pt>
                <c:pt idx="596" formatCode="0.00E+00">
                  <c:v>1.0126058892900001E-2</c:v>
                </c:pt>
                <c:pt idx="597" formatCode="0.00E+00">
                  <c:v>1.0131599404E-2</c:v>
                </c:pt>
                <c:pt idx="598" formatCode="0.00E+00">
                  <c:v>1.0137331307500001E-2</c:v>
                </c:pt>
                <c:pt idx="599" formatCode="0.00E+00">
                  <c:v>1.0143254278999999E-2</c:v>
                </c:pt>
                <c:pt idx="600" formatCode="0.00E+00">
                  <c:v>1.01503351731E-2</c:v>
                </c:pt>
                <c:pt idx="601" formatCode="0.00E+00">
                  <c:v>1.0160278971300001E-2</c:v>
                </c:pt>
                <c:pt idx="602" formatCode="0.00E+00">
                  <c:v>1.01755092839E-2</c:v>
                </c:pt>
                <c:pt idx="603" formatCode="0.00E+00">
                  <c:v>1.01923392871E-2</c:v>
                </c:pt>
                <c:pt idx="604" formatCode="0.00E+00">
                  <c:v>1.02094079495E-2</c:v>
                </c:pt>
                <c:pt idx="605" formatCode="0.00E+00">
                  <c:v>1.0224893584700001E-2</c:v>
                </c:pt>
                <c:pt idx="606" formatCode="0.00E+00">
                  <c:v>1.02394081289E-2</c:v>
                </c:pt>
                <c:pt idx="607" formatCode="0.00E+00">
                  <c:v>1.0254142363899999E-2</c:v>
                </c:pt>
                <c:pt idx="608" formatCode="0.00E+00">
                  <c:v>1.0269095344099999E-2</c:v>
                </c:pt>
                <c:pt idx="609" formatCode="0.00E+00">
                  <c:v>1.0284266115400001E-2</c:v>
                </c:pt>
                <c:pt idx="610" formatCode="0.00E+00">
                  <c:v>1.02996537153E-2</c:v>
                </c:pt>
                <c:pt idx="611" formatCode="0.00E+00">
                  <c:v>1.03152571736E-2</c:v>
                </c:pt>
                <c:pt idx="612" formatCode="0.00E+00">
                  <c:v>1.03310755122E-2</c:v>
                </c:pt>
                <c:pt idx="613" formatCode="0.00E+00">
                  <c:v>1.03471077455E-2</c:v>
                </c:pt>
                <c:pt idx="614" formatCode="0.00E+00">
                  <c:v>1.03633528809E-2</c:v>
                </c:pt>
                <c:pt idx="615" formatCode="0.00E+00">
                  <c:v>1.03798099187E-2</c:v>
                </c:pt>
                <c:pt idx="616" formatCode="0.00E+00">
                  <c:v>1.03964778528E-2</c:v>
                </c:pt>
                <c:pt idx="617" formatCode="0.00E+00">
                  <c:v>1.0413355670200001E-2</c:v>
                </c:pt>
                <c:pt idx="618" formatCode="0.00E+00">
                  <c:v>1.04304423523E-2</c:v>
                </c:pt>
                <c:pt idx="619" formatCode="0.00E+00">
                  <c:v>1.0447361394399999E-2</c:v>
                </c:pt>
                <c:pt idx="620" formatCode="0.00E+00">
                  <c:v>1.04633448956E-2</c:v>
                </c:pt>
                <c:pt idx="621" formatCode="0.00E+00">
                  <c:v>1.0479533566199999E-2</c:v>
                </c:pt>
                <c:pt idx="622" formatCode="0.00E+00">
                  <c:v>1.04959264567E-2</c:v>
                </c:pt>
                <c:pt idx="623" formatCode="0.00E+00">
                  <c:v>1.0512522612000001E-2</c:v>
                </c:pt>
                <c:pt idx="624" formatCode="0.00E+00">
                  <c:v>1.0529321070699999E-2</c:v>
                </c:pt>
                <c:pt idx="625" formatCode="0.00E+00">
                  <c:v>1.05463208662E-2</c:v>
                </c:pt>
                <c:pt idx="626" formatCode="0.00E+00">
                  <c:v>1.0557040985699999E-2</c:v>
                </c:pt>
                <c:pt idx="627" formatCode="0.00E+00">
                  <c:v>1.05637851552E-2</c:v>
                </c:pt>
                <c:pt idx="628" formatCode="0.00E+00">
                  <c:v>1.0570784774100001E-2</c:v>
                </c:pt>
                <c:pt idx="629" formatCode="0.00E+00">
                  <c:v>1.05780393355E-2</c:v>
                </c:pt>
                <c:pt idx="630" formatCode="0.00E+00">
                  <c:v>1.0585548315E-2</c:v>
                </c:pt>
                <c:pt idx="631" formatCode="0.00E+00">
                  <c:v>1.0593311171800001E-2</c:v>
                </c:pt>
                <c:pt idx="632" formatCode="0.00E+00">
                  <c:v>1.0601327348099999E-2</c:v>
                </c:pt>
                <c:pt idx="633" formatCode="0.00E+00">
                  <c:v>1.06092832491E-2</c:v>
                </c:pt>
                <c:pt idx="634" formatCode="0.00E+00">
                  <c:v>1.06154499095E-2</c:v>
                </c:pt>
                <c:pt idx="635" formatCode="0.00E+00">
                  <c:v>1.06218752374E-2</c:v>
                </c:pt>
                <c:pt idx="636" formatCode="0.00E+00">
                  <c:v>1.06223157089E-2</c:v>
                </c:pt>
                <c:pt idx="637" formatCode="0.00E+00">
                  <c:v>1.0620519708999999E-2</c:v>
                </c:pt>
                <c:pt idx="638" formatCode="0.00E+00">
                  <c:v>1.06191393085E-2</c:v>
                </c:pt>
                <c:pt idx="639" formatCode="0.00E+00">
                  <c:v>1.06181746696E-2</c:v>
                </c:pt>
                <c:pt idx="640" formatCode="0.00E+00">
                  <c:v>1.06176259056E-2</c:v>
                </c:pt>
                <c:pt idx="641" formatCode="0.00E+00">
                  <c:v>1.0617493081000001E-2</c:v>
                </c:pt>
                <c:pt idx="642" formatCode="0.00E+00">
                  <c:v>1.0617776211400001E-2</c:v>
                </c:pt>
                <c:pt idx="643" formatCode="0.00E+00">
                  <c:v>1.06184752634E-2</c:v>
                </c:pt>
                <c:pt idx="644" formatCode="0.00E+00">
                  <c:v>1.0619590155000001E-2</c:v>
                </c:pt>
                <c:pt idx="645" formatCode="0.00E+00">
                  <c:v>1.0621120755299999E-2</c:v>
                </c:pt>
                <c:pt idx="646" formatCode="0.00E+00">
                  <c:v>1.06230668844E-2</c:v>
                </c:pt>
                <c:pt idx="647" formatCode="0.00E+00">
                  <c:v>1.06254283142E-2</c:v>
                </c:pt>
                <c:pt idx="648" formatCode="0.00E+00">
                  <c:v>1.06282047677E-2</c:v>
                </c:pt>
                <c:pt idx="649" formatCode="0.00E+00">
                  <c:v>1.06313959199E-2</c:v>
                </c:pt>
                <c:pt idx="650" formatCode="0.00E+00">
                  <c:v>1.0633202203699999E-2</c:v>
                </c:pt>
                <c:pt idx="651" formatCode="0.00E+00">
                  <c:v>1.0635183897500001E-2</c:v>
                </c:pt>
                <c:pt idx="652" formatCode="0.00E+00">
                  <c:v>1.0637711274100001E-2</c:v>
                </c:pt>
                <c:pt idx="653" formatCode="0.00E+00">
                  <c:v>1.06407839448E-2</c:v>
                </c:pt>
                <c:pt idx="654" formatCode="0.00E+00">
                  <c:v>1.0645057385699999E-2</c:v>
                </c:pt>
                <c:pt idx="655" formatCode="0.00E+00">
                  <c:v>1.06503011774E-2</c:v>
                </c:pt>
                <c:pt idx="656" formatCode="0.00E+00">
                  <c:v>1.0656228460900001E-2</c:v>
                </c:pt>
                <c:pt idx="657" formatCode="0.00E+00">
                  <c:v>1.0664219589999999E-2</c:v>
                </c:pt>
                <c:pt idx="658" formatCode="0.00E+00">
                  <c:v>1.0674253094899999E-2</c:v>
                </c:pt>
                <c:pt idx="659" formatCode="0.00E+00">
                  <c:v>1.06847329711E-2</c:v>
                </c:pt>
                <c:pt idx="660" formatCode="0.00E+00">
                  <c:v>1.06862838398E-2</c:v>
                </c:pt>
                <c:pt idx="661" formatCode="0.00E+00">
                  <c:v>1.0679389857299999E-2</c:v>
                </c:pt>
                <c:pt idx="662" formatCode="0.00E+00">
                  <c:v>1.0673078691099999E-2</c:v>
                </c:pt>
                <c:pt idx="663" formatCode="0.00E+00">
                  <c:v>1.0667351375499999E-2</c:v>
                </c:pt>
                <c:pt idx="664" formatCode="0.00E+00">
                  <c:v>1.06622088514E-2</c:v>
                </c:pt>
                <c:pt idx="665" formatCode="0.00E+00">
                  <c:v>1.06576519654E-2</c:v>
                </c:pt>
                <c:pt idx="666" formatCode="0.00E+00">
                  <c:v>1.06536814689E-2</c:v>
                </c:pt>
                <c:pt idx="667" formatCode="0.00E+00">
                  <c:v>1.06502980178E-2</c:v>
                </c:pt>
                <c:pt idx="668" formatCode="0.00E+00">
                  <c:v>1.0647502171599999E-2</c:v>
                </c:pt>
                <c:pt idx="669" formatCode="0.00E+00">
                  <c:v>1.06452943935E-2</c:v>
                </c:pt>
                <c:pt idx="670" formatCode="0.00E+00">
                  <c:v>1.06436750492E-2</c:v>
                </c:pt>
                <c:pt idx="671" formatCode="0.00E+00">
                  <c:v>1.0642644407400001E-2</c:v>
                </c:pt>
                <c:pt idx="672" formatCode="0.00E+00">
                  <c:v>1.06422026392E-2</c:v>
                </c:pt>
                <c:pt idx="673" formatCode="0.00E+00">
                  <c:v>1.06423498179E-2</c:v>
                </c:pt>
                <c:pt idx="674" formatCode="0.00E+00">
                  <c:v>1.0643085918999999E-2</c:v>
                </c:pt>
                <c:pt idx="675" formatCode="0.00E+00">
                  <c:v>1.0643717304200001E-2</c:v>
                </c:pt>
                <c:pt idx="676" formatCode="0.00E+00">
                  <c:v>1.06445900059E-2</c:v>
                </c:pt>
                <c:pt idx="677" formatCode="0.00E+00">
                  <c:v>1.06463315122E-2</c:v>
                </c:pt>
                <c:pt idx="678" formatCode="0.00E+00">
                  <c:v>1.0648941396799999E-2</c:v>
                </c:pt>
                <c:pt idx="679" formatCode="0.00E+00">
                  <c:v>1.0654373630900001E-2</c:v>
                </c:pt>
                <c:pt idx="680" formatCode="0.00E+00">
                  <c:v>1.0672111715E-2</c:v>
                </c:pt>
                <c:pt idx="681" formatCode="0.00E+00">
                  <c:v>1.0690785860500001E-2</c:v>
                </c:pt>
                <c:pt idx="682" formatCode="0.00E+00">
                  <c:v>1.07103911712E-2</c:v>
                </c:pt>
                <c:pt idx="683" formatCode="0.00E+00">
                  <c:v>1.07277730818E-2</c:v>
                </c:pt>
                <c:pt idx="684" formatCode="0.00E+00">
                  <c:v>1.0725256838399999E-2</c:v>
                </c:pt>
                <c:pt idx="685" formatCode="0.00E+00">
                  <c:v>1.07238406409E-2</c:v>
                </c:pt>
                <c:pt idx="686" formatCode="0.00E+00">
                  <c:v>1.0723524925E-2</c:v>
                </c:pt>
                <c:pt idx="687" formatCode="0.00E+00">
                  <c:v>1.07243097881E-2</c:v>
                </c:pt>
                <c:pt idx="688" formatCode="0.00E+00">
                  <c:v>1.07261949884E-2</c:v>
                </c:pt>
                <c:pt idx="689" formatCode="0.00E+00">
                  <c:v>1.0729179945900001E-2</c:v>
                </c:pt>
                <c:pt idx="690" formatCode="0.00E+00">
                  <c:v>1.07332637432E-2</c:v>
                </c:pt>
                <c:pt idx="691" formatCode="0.00E+00">
                  <c:v>1.0738445126600001E-2</c:v>
                </c:pt>
                <c:pt idx="692" formatCode="0.00E+00">
                  <c:v>1.07447225081E-2</c:v>
                </c:pt>
                <c:pt idx="693" formatCode="0.00E+00">
                  <c:v>1.07520939683E-2</c:v>
                </c:pt>
                <c:pt idx="694" formatCode="0.00E+00">
                  <c:v>1.07605572586E-2</c:v>
                </c:pt>
                <c:pt idx="695" formatCode="0.00E+00">
                  <c:v>1.0770109805000001E-2</c:v>
                </c:pt>
                <c:pt idx="696" formatCode="0.00E+00">
                  <c:v>1.07807487122E-2</c:v>
                </c:pt>
                <c:pt idx="697" formatCode="0.00E+00">
                  <c:v>1.07924707673E-2</c:v>
                </c:pt>
                <c:pt idx="698" formatCode="0.00E+00">
                  <c:v>1.0805272445399999E-2</c:v>
                </c:pt>
                <c:pt idx="699" formatCode="0.00E+00">
                  <c:v>1.0821389423E-2</c:v>
                </c:pt>
                <c:pt idx="700" formatCode="0.00E+00">
                  <c:v>1.08404519342E-2</c:v>
                </c:pt>
                <c:pt idx="701" formatCode="0.00E+00">
                  <c:v>1.0860672543200001E-2</c:v>
                </c:pt>
                <c:pt idx="702" formatCode="0.00E+00">
                  <c:v>1.08820447941E-2</c:v>
                </c:pt>
                <c:pt idx="703" formatCode="0.00E+00">
                  <c:v>1.09045619156E-2</c:v>
                </c:pt>
                <c:pt idx="704" formatCode="0.00E+00">
                  <c:v>1.0928216830699999E-2</c:v>
                </c:pt>
                <c:pt idx="705" formatCode="0.00E+00">
                  <c:v>1.09369418761E-2</c:v>
                </c:pt>
                <c:pt idx="706" formatCode="0.00E+00">
                  <c:v>1.09440437316E-2</c:v>
                </c:pt>
                <c:pt idx="707" formatCode="0.00E+00">
                  <c:v>1.09524135936E-2</c:v>
                </c:pt>
                <c:pt idx="708" formatCode="0.00E+00">
                  <c:v>1.0962048557599999E-2</c:v>
                </c:pt>
                <c:pt idx="709" formatCode="0.00E+00">
                  <c:v>1.09729452911E-2</c:v>
                </c:pt>
                <c:pt idx="710" formatCode="0.00E+00">
                  <c:v>1.09851000393E-2</c:v>
                </c:pt>
                <c:pt idx="711" formatCode="0.00E+00">
                  <c:v>1.09987284792E-2</c:v>
                </c:pt>
                <c:pt idx="712" formatCode="0.00E+00">
                  <c:v>1.10146067257E-2</c:v>
                </c:pt>
                <c:pt idx="713" formatCode="0.00E+00">
                  <c:v>1.10327795698E-2</c:v>
                </c:pt>
                <c:pt idx="714" formatCode="0.00E+00">
                  <c:v>1.10532356936E-2</c:v>
                </c:pt>
                <c:pt idx="715" formatCode="0.00E+00">
                  <c:v>1.1075962446200001E-2</c:v>
                </c:pt>
                <c:pt idx="716" formatCode="0.00E+00">
                  <c:v>1.11009458818E-2</c:v>
                </c:pt>
                <c:pt idx="717" formatCode="0.00E+00">
                  <c:v>1.11281708013E-2</c:v>
                </c:pt>
                <c:pt idx="718" formatCode="0.00E+00">
                  <c:v>1.1157620796699999E-2</c:v>
                </c:pt>
                <c:pt idx="719" formatCode="0.00E+00">
                  <c:v>1.1189278299000001E-2</c:v>
                </c:pt>
                <c:pt idx="720" formatCode="0.00E+00">
                  <c:v>1.12231246279E-2</c:v>
                </c:pt>
                <c:pt idx="721" formatCode="0.00E+00">
                  <c:v>1.1259140043599999E-2</c:v>
                </c:pt>
                <c:pt idx="722" formatCode="0.00E+00">
                  <c:v>1.12973038013E-2</c:v>
                </c:pt>
                <c:pt idx="723" formatCode="0.00E+00">
                  <c:v>1.1337594206300001E-2</c:v>
                </c:pt>
                <c:pt idx="724" formatCode="0.00E+00">
                  <c:v>1.13799886707E-2</c:v>
                </c:pt>
                <c:pt idx="725" formatCode="0.00E+00">
                  <c:v>1.1424463770899999E-2</c:v>
                </c:pt>
                <c:pt idx="726" formatCode="0.00E+00">
                  <c:v>1.1470995305899999E-2</c:v>
                </c:pt>
                <c:pt idx="727" formatCode="0.00E+00">
                  <c:v>1.15195583559E-2</c:v>
                </c:pt>
                <c:pt idx="728" formatCode="0.00E+00">
                  <c:v>1.1570127340299999E-2</c:v>
                </c:pt>
                <c:pt idx="729" formatCode="0.00E+00">
                  <c:v>1.1635393890700001E-2</c:v>
                </c:pt>
                <c:pt idx="730" formatCode="0.00E+00">
                  <c:v>1.1707023394700001E-2</c:v>
                </c:pt>
                <c:pt idx="731" formatCode="0.00E+00">
                  <c:v>1.17833910549E-2</c:v>
                </c:pt>
                <c:pt idx="732" formatCode="0.00E+00">
                  <c:v>1.18627898685E-2</c:v>
                </c:pt>
                <c:pt idx="733" formatCode="0.00E+00">
                  <c:v>1.1945159391800001E-2</c:v>
                </c:pt>
                <c:pt idx="734" formatCode="0.00E+00">
                  <c:v>1.20302469753E-2</c:v>
                </c:pt>
                <c:pt idx="735" formatCode="0.00E+00">
                  <c:v>1.2109997604E-2</c:v>
                </c:pt>
                <c:pt idx="736" formatCode="0.00E+00">
                  <c:v>1.21843370767E-2</c:v>
                </c:pt>
                <c:pt idx="737" formatCode="0.00E+00">
                  <c:v>1.2261869620100001E-2</c:v>
                </c:pt>
                <c:pt idx="738" formatCode="0.00E+00">
                  <c:v>1.2342535060500001E-2</c:v>
                </c:pt>
                <c:pt idx="739" formatCode="0.00E+00">
                  <c:v>1.2426272386E-2</c:v>
                </c:pt>
                <c:pt idx="740" formatCode="0.00E+00">
                  <c:v>1.25130199256E-2</c:v>
                </c:pt>
                <c:pt idx="741" formatCode="0.00E+00">
                  <c:v>1.2602715519199999E-2</c:v>
                </c:pt>
                <c:pt idx="742" formatCode="0.00E+00">
                  <c:v>1.26952966808E-2</c:v>
                </c:pt>
                <c:pt idx="743" formatCode="0.00E+00">
                  <c:v>1.2790700751799999E-2</c:v>
                </c:pt>
                <c:pt idx="744" formatCode="0.00E+00">
                  <c:v>1.2888865046499999E-2</c:v>
                </c:pt>
                <c:pt idx="745" formatCode="0.00E+00">
                  <c:v>1.29897269873E-2</c:v>
                </c:pt>
                <c:pt idx="746" formatCode="0.00E+00">
                  <c:v>1.30932242315E-2</c:v>
                </c:pt>
                <c:pt idx="747" formatCode="0.00E+00">
                  <c:v>1.31992947881E-2</c:v>
                </c:pt>
                <c:pt idx="748" formatCode="0.00E+00">
                  <c:v>1.33078771253E-2</c:v>
                </c:pt>
                <c:pt idx="749" formatCode="0.00E+00">
                  <c:v>1.34189102694E-2</c:v>
                </c:pt>
                <c:pt idx="750" formatCode="0.00E+00">
                  <c:v>1.35323338936E-2</c:v>
                </c:pt>
                <c:pt idx="751" formatCode="0.00E+00">
                  <c:v>1.3648088399100001E-2</c:v>
                </c:pt>
                <c:pt idx="752" formatCode="0.00E+00">
                  <c:v>1.37661149875E-2</c:v>
                </c:pt>
                <c:pt idx="753" formatCode="0.00E+00">
                  <c:v>1.38863557243E-2</c:v>
                </c:pt>
                <c:pt idx="754" formatCode="0.00E+00">
                  <c:v>1.40087535958E-2</c:v>
                </c:pt>
                <c:pt idx="755" formatCode="0.00E+00">
                  <c:v>1.4133252557999999E-2</c:v>
                </c:pt>
                <c:pt idx="756" formatCode="0.00E+00">
                  <c:v>1.4259797578600001E-2</c:v>
                </c:pt>
                <c:pt idx="757" formatCode="0.00E+00">
                  <c:v>1.4388334672599999E-2</c:v>
                </c:pt>
                <c:pt idx="758" formatCode="0.00E+00">
                  <c:v>1.45488161246E-2</c:v>
                </c:pt>
                <c:pt idx="759" formatCode="0.00E+00">
                  <c:v>1.47227631863E-2</c:v>
                </c:pt>
                <c:pt idx="760" formatCode="0.00E+00">
                  <c:v>1.48999318251E-2</c:v>
                </c:pt>
                <c:pt idx="761" formatCode="0.00E+00">
                  <c:v>1.50801427536E-2</c:v>
                </c:pt>
                <c:pt idx="762" formatCode="0.00E+00">
                  <c:v>1.52632882128E-2</c:v>
                </c:pt>
                <c:pt idx="763" formatCode="0.00E+00">
                  <c:v>1.54492638396E-2</c:v>
                </c:pt>
                <c:pt idx="764" formatCode="0.00E+00">
                  <c:v>1.5637968660500001E-2</c:v>
                </c:pt>
                <c:pt idx="765" formatCode="0.00E+00">
                  <c:v>1.5829305069800001E-2</c:v>
                </c:pt>
                <c:pt idx="766" formatCode="0.00E+00">
                  <c:v>1.6036632440799999E-2</c:v>
                </c:pt>
                <c:pt idx="767" formatCode="0.00E+00">
                  <c:v>1.6248262508900001E-2</c:v>
                </c:pt>
                <c:pt idx="768" formatCode="0.00E+00">
                  <c:v>1.64627254313E-2</c:v>
                </c:pt>
                <c:pt idx="769" formatCode="0.00E+00">
                  <c:v>1.66799119376E-2</c:v>
                </c:pt>
                <c:pt idx="770" formatCode="0.00E+00">
                  <c:v>1.6899717021900001E-2</c:v>
                </c:pt>
                <c:pt idx="771" formatCode="0.00E+00">
                  <c:v>1.7122039836E-2</c:v>
                </c:pt>
                <c:pt idx="772" formatCode="0.00E+00">
                  <c:v>1.7346783575699999E-2</c:v>
                </c:pt>
                <c:pt idx="773" formatCode="0.00E+00">
                  <c:v>1.75738553611E-2</c:v>
                </c:pt>
                <c:pt idx="774" formatCode="0.00E+00">
                  <c:v>1.7803166112700001E-2</c:v>
                </c:pt>
                <c:pt idx="775" formatCode="0.00E+00">
                  <c:v>1.80346304251E-2</c:v>
                </c:pt>
                <c:pt idx="776" formatCode="0.00E+00">
                  <c:v>1.8268166439500001E-2</c:v>
                </c:pt>
                <c:pt idx="777" formatCode="0.00E+00">
                  <c:v>1.8503695714700001E-2</c:v>
                </c:pt>
                <c:pt idx="778" formatCode="0.00E+00">
                  <c:v>1.87411431E-2</c:v>
                </c:pt>
                <c:pt idx="779" formatCode="0.00E+00">
                  <c:v>1.89804366083E-2</c:v>
                </c:pt>
                <c:pt idx="780" formatCode="0.00E+00">
                  <c:v>1.92216730942E-2</c:v>
                </c:pt>
                <c:pt idx="781" formatCode="0.00E+00">
                  <c:v>1.9476466756499999E-2</c:v>
                </c:pt>
                <c:pt idx="782" formatCode="0.00E+00">
                  <c:v>1.9733925301099998E-2</c:v>
                </c:pt>
                <c:pt idx="783" formatCode="0.00E+00">
                  <c:v>1.9993945782700001E-2</c:v>
                </c:pt>
                <c:pt idx="784" formatCode="0.00E+00">
                  <c:v>2.0256429543099998E-2</c:v>
                </c:pt>
                <c:pt idx="785" formatCode="0.00E+00">
                  <c:v>2.0521282060399999E-2</c:v>
                </c:pt>
                <c:pt idx="786" formatCode="0.00E+00">
                  <c:v>2.0788412798199998E-2</c:v>
                </c:pt>
                <c:pt idx="787" formatCode="0.00E+00">
                  <c:v>2.1063204236099999E-2</c:v>
                </c:pt>
                <c:pt idx="788" formatCode="0.00E+00">
                  <c:v>2.1350308978800001E-2</c:v>
                </c:pt>
                <c:pt idx="789" formatCode="0.00E+00">
                  <c:v>2.1639519467899999E-2</c:v>
                </c:pt>
                <c:pt idx="790" formatCode="0.00E+00">
                  <c:v>2.1930752395299999E-2</c:v>
                </c:pt>
                <c:pt idx="791" formatCode="0.00E+00">
                  <c:v>2.2223928252300001E-2</c:v>
                </c:pt>
                <c:pt idx="792" formatCode="0.00E+00">
                  <c:v>2.2523115257000001E-2</c:v>
                </c:pt>
                <c:pt idx="793" formatCode="0.00E+00">
                  <c:v>2.2833224915700001E-2</c:v>
                </c:pt>
                <c:pt idx="794" formatCode="0.00E+00">
                  <c:v>2.3145072074E-2</c:v>
                </c:pt>
                <c:pt idx="795" formatCode="0.00E+00">
                  <c:v>2.3458587439399999E-2</c:v>
                </c:pt>
                <c:pt idx="796" formatCode="0.00E+00">
                  <c:v>2.3773705013599999E-2</c:v>
                </c:pt>
                <c:pt idx="797" formatCode="0.00E+00">
                  <c:v>2.4090361922900001E-2</c:v>
                </c:pt>
                <c:pt idx="798" formatCode="0.00E+00">
                  <c:v>2.4408498257100002E-2</c:v>
                </c:pt>
                <c:pt idx="799" formatCode="0.00E+00">
                  <c:v>2.47268512291E-2</c:v>
                </c:pt>
                <c:pt idx="800" formatCode="0.00E+00">
                  <c:v>2.5046634206599999E-2</c:v>
                </c:pt>
                <c:pt idx="801" formatCode="0.00E+00">
                  <c:v>2.5368038308699999E-2</c:v>
                </c:pt>
                <c:pt idx="802" formatCode="0.00E+00">
                  <c:v>2.5691002693099999E-2</c:v>
                </c:pt>
                <c:pt idx="803" formatCode="0.00E+00">
                  <c:v>2.6015469250099999E-2</c:v>
                </c:pt>
                <c:pt idx="804" formatCode="0.00E+00">
                  <c:v>2.63668595713E-2</c:v>
                </c:pt>
                <c:pt idx="805" formatCode="0.00E+00">
                  <c:v>2.6721618210299999E-2</c:v>
                </c:pt>
                <c:pt idx="806" formatCode="0.00E+00">
                  <c:v>2.7077894536899998E-2</c:v>
                </c:pt>
                <c:pt idx="807" formatCode="0.00E+00">
                  <c:v>2.7435629425499999E-2</c:v>
                </c:pt>
                <c:pt idx="808" formatCode="0.00E+00">
                  <c:v>2.7794766558500002E-2</c:v>
                </c:pt>
                <c:pt idx="809" formatCode="0.00E+00">
                  <c:v>2.8155252276599999E-2</c:v>
                </c:pt>
                <c:pt idx="810" formatCode="0.00E+00">
                  <c:v>2.8517035437100002E-2</c:v>
                </c:pt>
                <c:pt idx="811" formatCode="0.00E+00">
                  <c:v>2.8977061997300001E-2</c:v>
                </c:pt>
                <c:pt idx="812" formatCode="0.00E+00">
                  <c:v>2.9444643016099999E-2</c:v>
                </c:pt>
                <c:pt idx="813" formatCode="0.00E+00">
                  <c:v>2.9914487330599999E-2</c:v>
                </c:pt>
                <c:pt idx="814" formatCode="0.00E+00">
                  <c:v>3.03864899539E-2</c:v>
                </c:pt>
                <c:pt idx="815" formatCode="0.00E+00">
                  <c:v>3.0860551854199999E-2</c:v>
                </c:pt>
                <c:pt idx="816" formatCode="0.00E+00">
                  <c:v>3.1336579572999998E-2</c:v>
                </c:pt>
                <c:pt idx="817" formatCode="0.00E+00">
                  <c:v>3.1814860870200003E-2</c:v>
                </c:pt>
                <c:pt idx="818" formatCode="0.00E+00">
                  <c:v>3.2297767567900003E-2</c:v>
                </c:pt>
                <c:pt idx="819" formatCode="0.00E+00">
                  <c:v>3.2782290805099999E-2</c:v>
                </c:pt>
                <c:pt idx="820" formatCode="0.00E+00">
                  <c:v>3.3268359951700001E-2</c:v>
                </c:pt>
                <c:pt idx="821" formatCode="0.00E+00">
                  <c:v>3.3744514144400002E-2</c:v>
                </c:pt>
                <c:pt idx="822" formatCode="0.00E+00">
                  <c:v>3.42204013436E-2</c:v>
                </c:pt>
                <c:pt idx="823" formatCode="0.00E+00">
                  <c:v>3.4689285751900001E-2</c:v>
                </c:pt>
                <c:pt idx="824" formatCode="0.00E+00">
                  <c:v>3.5159452793100003E-2</c:v>
                </c:pt>
                <c:pt idx="825" formatCode="0.00E+00">
                  <c:v>3.5636389601399997E-2</c:v>
                </c:pt>
                <c:pt idx="826" formatCode="0.00E+00">
                  <c:v>3.61392586068E-2</c:v>
                </c:pt>
                <c:pt idx="827" formatCode="0.00E+00">
                  <c:v>3.6638500401099998E-2</c:v>
                </c:pt>
                <c:pt idx="828" formatCode="0.00E+00">
                  <c:v>3.71376649686E-2</c:v>
                </c:pt>
                <c:pt idx="829" formatCode="0.00E+00">
                  <c:v>3.7638275957500002E-2</c:v>
                </c:pt>
                <c:pt idx="830" formatCode="0.00E+00">
                  <c:v>3.81402764127E-2</c:v>
                </c:pt>
                <c:pt idx="831" formatCode="0.00E+00">
                  <c:v>3.8643612184499999E-2</c:v>
                </c:pt>
                <c:pt idx="832" formatCode="0.00E+00">
                  <c:v>3.9148231767800003E-2</c:v>
                </c:pt>
                <c:pt idx="833" formatCode="0.00E+00">
                  <c:v>3.9654086151000002E-2</c:v>
                </c:pt>
                <c:pt idx="834" formatCode="0.00E+00">
                  <c:v>4.0161128674999998E-2</c:v>
                </c:pt>
                <c:pt idx="835" formatCode="0.00E+00">
                  <c:v>4.0669314900499999E-2</c:v>
                </c:pt>
                <c:pt idx="836" formatCode="0.00E+00">
                  <c:v>4.1178602484200001E-2</c:v>
                </c:pt>
                <c:pt idx="837" formatCode="0.00E+00">
                  <c:v>4.16923061106E-2</c:v>
                </c:pt>
                <c:pt idx="838" formatCode="0.00E+00">
                  <c:v>4.2208505167199997E-2</c:v>
                </c:pt>
                <c:pt idx="839" formatCode="0.00E+00">
                  <c:v>4.27489879484E-2</c:v>
                </c:pt>
                <c:pt idx="840" formatCode="0.00E+00">
                  <c:v>4.3367883009399998E-2</c:v>
                </c:pt>
                <c:pt idx="841" formatCode="0.00E+00">
                  <c:v>4.3987829231400002E-2</c:v>
                </c:pt>
                <c:pt idx="842" formatCode="0.00E+00">
                  <c:v>4.46087827891E-2</c:v>
                </c:pt>
                <c:pt idx="843" formatCode="0.00E+00">
                  <c:v>4.5235702487900001E-2</c:v>
                </c:pt>
                <c:pt idx="844" formatCode="0.00E+00">
                  <c:v>4.5864148697599999E-2</c:v>
                </c:pt>
                <c:pt idx="845" formatCode="0.00E+00">
                  <c:v>4.64933852779E-2</c:v>
                </c:pt>
                <c:pt idx="846" formatCode="0.00E+00">
                  <c:v>4.71140334863E-2</c:v>
                </c:pt>
                <c:pt idx="847" formatCode="0.00E+00">
                  <c:v>4.7724625404700002E-2</c:v>
                </c:pt>
                <c:pt idx="848" formatCode="0.00E+00">
                  <c:v>4.8335985058799998E-2</c:v>
                </c:pt>
                <c:pt idx="849" formatCode="0.00E+00">
                  <c:v>4.8948083681600002E-2</c:v>
                </c:pt>
                <c:pt idx="850" formatCode="0.00E+00">
                  <c:v>4.9576943084500003E-2</c:v>
                </c:pt>
                <c:pt idx="851" formatCode="0.00E+00">
                  <c:v>5.0225406856500003E-2</c:v>
                </c:pt>
                <c:pt idx="852" formatCode="0.00E+00">
                  <c:v>5.0964069284799997E-2</c:v>
                </c:pt>
                <c:pt idx="853" formatCode="0.00E+00">
                  <c:v>5.1775429183899997E-2</c:v>
                </c:pt>
                <c:pt idx="854" formatCode="0.00E+00">
                  <c:v>5.2570554941199998E-2</c:v>
                </c:pt>
                <c:pt idx="855" formatCode="0.00E+00">
                  <c:v>5.3351087872300001E-2</c:v>
                </c:pt>
                <c:pt idx="856" formatCode="0.00E+00">
                  <c:v>5.4132785766000002E-2</c:v>
                </c:pt>
                <c:pt idx="857" formatCode="0.00E+00">
                  <c:v>5.4915598874E-2</c:v>
                </c:pt>
                <c:pt idx="858" formatCode="0.00E+00">
                  <c:v>5.5699480176000002E-2</c:v>
                </c:pt>
                <c:pt idx="859" formatCode="0.00E+00">
                  <c:v>5.6484385199299998E-2</c:v>
                </c:pt>
                <c:pt idx="860" formatCode="0.00E+00">
                  <c:v>5.7271345076599998E-2</c:v>
                </c:pt>
                <c:pt idx="861" formatCode="0.00E+00">
                  <c:v>5.8009692223800001E-2</c:v>
                </c:pt>
                <c:pt idx="862" formatCode="0.00E+00">
                  <c:v>5.8745523959399998E-2</c:v>
                </c:pt>
                <c:pt idx="863" formatCode="0.00E+00">
                  <c:v>5.9482644972699998E-2</c:v>
                </c:pt>
                <c:pt idx="864" formatCode="0.00E+00">
                  <c:v>6.0221007920500003E-2</c:v>
                </c:pt>
                <c:pt idx="865" formatCode="0.00E+00">
                  <c:v>6.10258825128E-2</c:v>
                </c:pt>
                <c:pt idx="866" formatCode="0.00E+00">
                  <c:v>6.1885111000799999E-2</c:v>
                </c:pt>
                <c:pt idx="867" formatCode="0.00E+00">
                  <c:v>6.2728200003500004E-2</c:v>
                </c:pt>
                <c:pt idx="868" formatCode="0.00E+00">
                  <c:v>6.3488068692499997E-2</c:v>
                </c:pt>
                <c:pt idx="869" formatCode="0.00E+00">
                  <c:v>6.4249106773100001E-2</c:v>
                </c:pt>
                <c:pt idx="870" formatCode="0.00E+00">
                  <c:v>6.5011273177800005E-2</c:v>
                </c:pt>
                <c:pt idx="871" formatCode="0.00E+00">
                  <c:v>6.5774528683199995E-2</c:v>
                </c:pt>
                <c:pt idx="872" formatCode="0.00E+00">
                  <c:v>6.6538835810500005E-2</c:v>
                </c:pt>
                <c:pt idx="873" formatCode="0.00E+00">
                  <c:v>6.7457128659299995E-2</c:v>
                </c:pt>
                <c:pt idx="874" formatCode="0.00E+00">
                  <c:v>6.83944966771E-2</c:v>
                </c:pt>
                <c:pt idx="875" formatCode="0.00E+00">
                  <c:v>6.9332835649199995E-2</c:v>
                </c:pt>
                <c:pt idx="876" formatCode="0.00E+00">
                  <c:v>7.0272106680299998E-2</c:v>
                </c:pt>
                <c:pt idx="877" formatCode="0.00E+00">
                  <c:v>7.1212272889599998E-2</c:v>
                </c:pt>
                <c:pt idx="878" formatCode="0.00E+00">
                  <c:v>7.2153299284200001E-2</c:v>
                </c:pt>
                <c:pt idx="879" formatCode="0.00E+00">
                  <c:v>7.3095152642099995E-2</c:v>
                </c:pt>
                <c:pt idx="880" formatCode="0.00E+00">
                  <c:v>7.4037801403200001E-2</c:v>
                </c:pt>
                <c:pt idx="881" formatCode="0.00E+00">
                  <c:v>7.4981215568699994E-2</c:v>
                </c:pt>
                <c:pt idx="882" formatCode="0.00E+00">
                  <c:v>7.5925366606799993E-2</c:v>
                </c:pt>
                <c:pt idx="883" formatCode="0.00E+00">
                  <c:v>7.6956149953200007E-2</c:v>
                </c:pt>
                <c:pt idx="884" formatCode="0.00E+00">
                  <c:v>7.8016385171699995E-2</c:v>
                </c:pt>
                <c:pt idx="885" formatCode="0.00E+00">
                  <c:v>7.9004823242700001E-2</c:v>
                </c:pt>
                <c:pt idx="886" formatCode="0.00E+00">
                  <c:v>8.0183284207399994E-2</c:v>
                </c:pt>
                <c:pt idx="887" formatCode="0.00E+00">
                  <c:v>8.1301049597599997E-2</c:v>
                </c:pt>
                <c:pt idx="888" formatCode="0.00E+00">
                  <c:v>8.2419887226099997E-2</c:v>
                </c:pt>
                <c:pt idx="889" formatCode="0.00E+00">
                  <c:v>8.3539754011699996E-2</c:v>
                </c:pt>
                <c:pt idx="890" formatCode="0.00E+00">
                  <c:v>8.4660609114400001E-2</c:v>
                </c:pt>
                <c:pt idx="891" formatCode="0.00E+00">
                  <c:v>8.5782413793299997E-2</c:v>
                </c:pt>
                <c:pt idx="892" formatCode="0.00E+00">
                  <c:v>8.6905131275999997E-2</c:v>
                </c:pt>
                <c:pt idx="893" formatCode="0.00E+00">
                  <c:v>8.80287266367E-2</c:v>
                </c:pt>
                <c:pt idx="894" formatCode="0.00E+00">
                  <c:v>8.9153166683799995E-2</c:v>
                </c:pt>
                <c:pt idx="895" formatCode="0.00E+00">
                  <c:v>9.0279871909600004E-2</c:v>
                </c:pt>
                <c:pt idx="896" formatCode="0.00E+00">
                  <c:v>9.1400908680900006E-2</c:v>
                </c:pt>
                <c:pt idx="897" formatCode="0.00E+00">
                  <c:v>9.2496391582900003E-2</c:v>
                </c:pt>
                <c:pt idx="898" formatCode="0.00E+00">
                  <c:v>9.3593239251899996E-2</c:v>
                </c:pt>
                <c:pt idx="899" formatCode="0.00E+00">
                  <c:v>9.4691404261899995E-2</c:v>
                </c:pt>
                <c:pt idx="900" formatCode="0.00E+00">
                  <c:v>9.5814758511599998E-2</c:v>
                </c:pt>
                <c:pt idx="901" formatCode="0.00E+00">
                  <c:v>9.7158217343300005E-2</c:v>
                </c:pt>
                <c:pt idx="902" formatCode="0.00E+00">
                  <c:v>9.8543983650399999E-2</c:v>
                </c:pt>
                <c:pt idx="903" formatCode="0.00E+00">
                  <c:v>9.9930624584399996E-2</c:v>
                </c:pt>
                <c:pt idx="904">
                  <c:v>0.101318104235</c:v>
                </c:pt>
                <c:pt idx="905">
                  <c:v>0.102706388611</c:v>
                </c:pt>
                <c:pt idx="906">
                  <c:v>0.104095445515</c:v>
                </c:pt>
                <c:pt idx="907">
                  <c:v>0.10548524443</c:v>
                </c:pt>
                <c:pt idx="908">
                  <c:v>0.10687575640700001</c:v>
                </c:pt>
                <c:pt idx="909">
                  <c:v>0.10826695397199999</c:v>
                </c:pt>
                <c:pt idx="910">
                  <c:v>0.109658811033</c:v>
                </c:pt>
                <c:pt idx="911">
                  <c:v>0.111099296646</c:v>
                </c:pt>
                <c:pt idx="912">
                  <c:v>0.112632144584</c:v>
                </c:pt>
                <c:pt idx="913">
                  <c:v>0.114334104341</c:v>
                </c:pt>
                <c:pt idx="914">
                  <c:v>0.116037525445</c:v>
                </c:pt>
                <c:pt idx="915">
                  <c:v>0.117742344471</c:v>
                </c:pt>
                <c:pt idx="916">
                  <c:v>0.11944850156300001</c:v>
                </c:pt>
                <c:pt idx="917">
                  <c:v>0.12115594019299999</c:v>
                </c:pt>
                <c:pt idx="918">
                  <c:v>0.122864606933</c:v>
                </c:pt>
                <c:pt idx="919">
                  <c:v>0.12457445124700001</c:v>
                </c:pt>
                <c:pt idx="920">
                  <c:v>0.126285425305</c:v>
                </c:pt>
                <c:pt idx="921">
                  <c:v>0.12801967421999999</c:v>
                </c:pt>
                <c:pt idx="922">
                  <c:v>0.129632811722</c:v>
                </c:pt>
                <c:pt idx="923">
                  <c:v>0.13118473006100001</c:v>
                </c:pt>
                <c:pt idx="924">
                  <c:v>0.132898698876</c:v>
                </c:pt>
                <c:pt idx="925">
                  <c:v>0.134776238917</c:v>
                </c:pt>
                <c:pt idx="926">
                  <c:v>0.13675126145300001</c:v>
                </c:pt>
                <c:pt idx="927">
                  <c:v>0.13870543048299999</c:v>
                </c:pt>
                <c:pt idx="928">
                  <c:v>0.140579873498</c:v>
                </c:pt>
                <c:pt idx="929">
                  <c:v>0.14245524913300001</c:v>
                </c:pt>
                <c:pt idx="930">
                  <c:v>0.144331521032</c:v>
                </c:pt>
                <c:pt idx="931">
                  <c:v>0.146310166666</c:v>
                </c:pt>
                <c:pt idx="932">
                  <c:v>0.148356371337</c:v>
                </c:pt>
                <c:pt idx="933">
                  <c:v>0.15040357473400001</c:v>
                </c:pt>
                <c:pt idx="934">
                  <c:v>0.152451736625</c:v>
                </c:pt>
                <c:pt idx="935">
                  <c:v>0.154500818889</c:v>
                </c:pt>
                <c:pt idx="936">
                  <c:v>0.15655078538600001</c:v>
                </c:pt>
                <c:pt idx="937">
                  <c:v>0.15881819946699999</c:v>
                </c:pt>
                <c:pt idx="938">
                  <c:v>0.161256518549</c:v>
                </c:pt>
                <c:pt idx="939">
                  <c:v>0.16369622349400001</c:v>
                </c:pt>
                <c:pt idx="940">
                  <c:v>0.16613725324799999</c:v>
                </c:pt>
                <c:pt idx="941">
                  <c:v>0.168563745141</c:v>
                </c:pt>
                <c:pt idx="942">
                  <c:v>0.17097509494099999</c:v>
                </c:pt>
                <c:pt idx="943">
                  <c:v>0.173388403912</c:v>
                </c:pt>
                <c:pt idx="944">
                  <c:v>0.17580359137000001</c:v>
                </c:pt>
                <c:pt idx="945">
                  <c:v>0.178563102941</c:v>
                </c:pt>
                <c:pt idx="946">
                  <c:v>0.181445584055</c:v>
                </c:pt>
                <c:pt idx="947">
                  <c:v>0.18432995636800001</c:v>
                </c:pt>
                <c:pt idx="948">
                  <c:v>0.18721613246999999</c:v>
                </c:pt>
                <c:pt idx="949">
                  <c:v>0.19010403020300001</c:v>
                </c:pt>
                <c:pt idx="950">
                  <c:v>0.19299357228299999</c:v>
                </c:pt>
                <c:pt idx="951">
                  <c:v>0.19575651747700001</c:v>
                </c:pt>
                <c:pt idx="952">
                  <c:v>0.19850398856500001</c:v>
                </c:pt>
                <c:pt idx="953">
                  <c:v>0.20139690836400001</c:v>
                </c:pt>
                <c:pt idx="954">
                  <c:v>0.20433559445800001</c:v>
                </c:pt>
                <c:pt idx="955">
                  <c:v>0.20727629788499999</c:v>
                </c:pt>
                <c:pt idx="956">
                  <c:v>0.21021893398800001</c:v>
                </c:pt>
                <c:pt idx="957">
                  <c:v>0.213517932494</c:v>
                </c:pt>
                <c:pt idx="958">
                  <c:v>0.216819212447</c:v>
                </c:pt>
                <c:pt idx="959">
                  <c:v>0.22009062059000001</c:v>
                </c:pt>
                <c:pt idx="960">
                  <c:v>0.22330032259099999</c:v>
                </c:pt>
                <c:pt idx="961">
                  <c:v>0.22651068394000001</c:v>
                </c:pt>
                <c:pt idx="962">
                  <c:v>0.229721676993</c:v>
                </c:pt>
                <c:pt idx="963">
                  <c:v>0.232933275627</c:v>
                </c:pt>
                <c:pt idx="964">
                  <c:v>0.236399894715</c:v>
                </c:pt>
                <c:pt idx="965">
                  <c:v>0.24053661401400001</c:v>
                </c:pt>
                <c:pt idx="966">
                  <c:v>0.244677309817</c:v>
                </c:pt>
                <c:pt idx="967">
                  <c:v>0.248821783603</c:v>
                </c:pt>
                <c:pt idx="968">
                  <c:v>0.25296984968500003</c:v>
                </c:pt>
                <c:pt idx="969">
                  <c:v>0.25712133420299998</c:v>
                </c:pt>
                <c:pt idx="970">
                  <c:v>0.26110382531499998</c:v>
                </c:pt>
                <c:pt idx="971">
                  <c:v>0.26504670806500003</c:v>
                </c:pt>
                <c:pt idx="972">
                  <c:v>0.26897185603000001</c:v>
                </c:pt>
                <c:pt idx="973">
                  <c:v>0.27289767776500001</c:v>
                </c:pt>
                <c:pt idx="974">
                  <c:v>0.27682414460499999</c:v>
                </c:pt>
                <c:pt idx="975">
                  <c:v>0.28117404408199997</c:v>
                </c:pt>
                <c:pt idx="976">
                  <c:v>0.28597592164300001</c:v>
                </c:pt>
                <c:pt idx="977">
                  <c:v>0.29078031717899999</c:v>
                </c:pt>
                <c:pt idx="978">
                  <c:v>0.29558710790999998</c:v>
                </c:pt>
                <c:pt idx="979">
                  <c:v>0.30039617885699998</c:v>
                </c:pt>
                <c:pt idx="980">
                  <c:v>0.30516259928799999</c:v>
                </c:pt>
                <c:pt idx="981">
                  <c:v>0.30987722428100001</c:v>
                </c:pt>
                <c:pt idx="982">
                  <c:v>0.31443456803199998</c:v>
                </c:pt>
                <c:pt idx="983">
                  <c:v>0.31899255243899999</c:v>
                </c:pt>
                <c:pt idx="984">
                  <c:v>0.32355115042499999</c:v>
                </c:pt>
                <c:pt idx="985">
                  <c:v>0.32811033641600001</c:v>
                </c:pt>
                <c:pt idx="986">
                  <c:v>0.33267008623700001</c:v>
                </c:pt>
                <c:pt idx="987">
                  <c:v>0.33723037701699998</c:v>
                </c:pt>
                <c:pt idx="988">
                  <c:v>0.34179118710299999</c:v>
                </c:pt>
                <c:pt idx="989">
                  <c:v>0.34635249598099999</c:v>
                </c:pt>
                <c:pt idx="990">
                  <c:v>0.34926149089800002</c:v>
                </c:pt>
                <c:pt idx="991">
                  <c:v>0.35195455259800001</c:v>
                </c:pt>
                <c:pt idx="992">
                  <c:v>0.35464797763900002</c:v>
                </c:pt>
                <c:pt idx="993">
                  <c:v>0.357341757807</c:v>
                </c:pt>
                <c:pt idx="994">
                  <c:v>0.36003588512899998</c:v>
                </c:pt>
                <c:pt idx="995">
                  <c:v>0.36273035187000002</c:v>
                </c:pt>
                <c:pt idx="996">
                  <c:v>0.36542515052300001</c:v>
                </c:pt>
                <c:pt idx="997">
                  <c:v>0.368120273798</c:v>
                </c:pt>
                <c:pt idx="998">
                  <c:v>0.37080727293999999</c:v>
                </c:pt>
                <c:pt idx="999">
                  <c:v>0.37344993752700001</c:v>
                </c:pt>
                <c:pt idx="1000">
                  <c:v>0.37608802296900001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'Filter X'!$E$1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'Filter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X'!$E$2:$E$1002</c:f>
              <c:numCache>
                <c:formatCode>General</c:formatCode>
                <c:ptCount val="1001"/>
                <c:pt idx="0" formatCode="0.00E+00">
                  <c:v>0.20415832278400001</c:v>
                </c:pt>
                <c:pt idx="1">
                  <c:v>0.20295996183000001</c:v>
                </c:pt>
                <c:pt idx="2">
                  <c:v>0.201801530767</c:v>
                </c:pt>
                <c:pt idx="3">
                  <c:v>0.20073999292</c:v>
                </c:pt>
                <c:pt idx="4">
                  <c:v>0.19967952588499999</c:v>
                </c:pt>
                <c:pt idx="5">
                  <c:v>0.198620146814</c:v>
                </c:pt>
                <c:pt idx="6">
                  <c:v>0.19756187320900001</c:v>
                </c:pt>
                <c:pt idx="7">
                  <c:v>0.19650472292900001</c:v>
                </c:pt>
                <c:pt idx="8">
                  <c:v>0.19544871420400001</c:v>
                </c:pt>
                <c:pt idx="9">
                  <c:v>0.194393865636</c:v>
                </c:pt>
                <c:pt idx="10">
                  <c:v>0.19326563161300001</c:v>
                </c:pt>
                <c:pt idx="11">
                  <c:v>0.191564510656</c:v>
                </c:pt>
                <c:pt idx="12">
                  <c:v>0.189295201986</c:v>
                </c:pt>
                <c:pt idx="13">
                  <c:v>0.186822444605</c:v>
                </c:pt>
                <c:pt idx="14">
                  <c:v>0.18434978547299999</c:v>
                </c:pt>
                <c:pt idx="15">
                  <c:v>0.1818772286</c:v>
                </c:pt>
                <c:pt idx="16">
                  <c:v>0.17940477821100001</c:v>
                </c:pt>
                <c:pt idx="17">
                  <c:v>0.17693243877199999</c:v>
                </c:pt>
                <c:pt idx="18">
                  <c:v>0.17451504885899999</c:v>
                </c:pt>
                <c:pt idx="19">
                  <c:v>0.17261299476299999</c:v>
                </c:pt>
                <c:pt idx="20">
                  <c:v>0.17071153729399999</c:v>
                </c:pt>
                <c:pt idx="21">
                  <c:v>0.168810696614</c:v>
                </c:pt>
                <c:pt idx="22">
                  <c:v>0.166910493795</c:v>
                </c:pt>
                <c:pt idx="23">
                  <c:v>0.165010950873</c:v>
                </c:pt>
                <c:pt idx="24">
                  <c:v>0.163112090904</c:v>
                </c:pt>
                <c:pt idx="25">
                  <c:v>0.16118428956200001</c:v>
                </c:pt>
                <c:pt idx="26">
                  <c:v>0.159240812664</c:v>
                </c:pt>
                <c:pt idx="27">
                  <c:v>0.15729837078100001</c:v>
                </c:pt>
                <c:pt idx="28">
                  <c:v>0.155357002735</c:v>
                </c:pt>
                <c:pt idx="29">
                  <c:v>0.15341674929099999</c:v>
                </c:pt>
                <c:pt idx="30">
                  <c:v>0.15147765328000001</c:v>
                </c:pt>
                <c:pt idx="31">
                  <c:v>0.14953975972799999</c:v>
                </c:pt>
                <c:pt idx="32">
                  <c:v>0.14760311599600001</c:v>
                </c:pt>
                <c:pt idx="33">
                  <c:v>0.145779334259</c:v>
                </c:pt>
                <c:pt idx="34">
                  <c:v>0.144101843456</c:v>
                </c:pt>
                <c:pt idx="35">
                  <c:v>0.14242551439600001</c:v>
                </c:pt>
                <c:pt idx="36">
                  <c:v>0.14075038858700001</c:v>
                </c:pt>
                <c:pt idx="37">
                  <c:v>0.139140496562</c:v>
                </c:pt>
                <c:pt idx="38">
                  <c:v>0.13755863902400001</c:v>
                </c:pt>
                <c:pt idx="39">
                  <c:v>0.13597691479099999</c:v>
                </c:pt>
                <c:pt idx="40">
                  <c:v>0.13439532856799999</c:v>
                </c:pt>
                <c:pt idx="41">
                  <c:v>0.13281388528800001</c:v>
                </c:pt>
                <c:pt idx="42">
                  <c:v>0.131232590116</c:v>
                </c:pt>
                <c:pt idx="43">
                  <c:v>0.129651448473</c:v>
                </c:pt>
                <c:pt idx="44">
                  <c:v>0.128070466045</c:v>
                </c:pt>
                <c:pt idx="45">
                  <c:v>0.12650377184</c:v>
                </c:pt>
                <c:pt idx="46">
                  <c:v>0.125140271498</c:v>
                </c:pt>
                <c:pt idx="47">
                  <c:v>0.12377682217700001</c:v>
                </c:pt>
                <c:pt idx="48">
                  <c:v>0.122413425585</c:v>
                </c:pt>
                <c:pt idx="49">
                  <c:v>0.120893633128</c:v>
                </c:pt>
                <c:pt idx="50">
                  <c:v>0.119169105555</c:v>
                </c:pt>
                <c:pt idx="51">
                  <c:v>0.11781263860000001</c:v>
                </c:pt>
                <c:pt idx="52">
                  <c:v>0.116456291504</c:v>
                </c:pt>
                <c:pt idx="53">
                  <c:v>0.11510006850600001</c:v>
                </c:pt>
                <c:pt idx="54">
                  <c:v>0.113743974045</c:v>
                </c:pt>
                <c:pt idx="55">
                  <c:v>0.112368733093</c:v>
                </c:pt>
                <c:pt idx="56">
                  <c:v>0.110975635968</c:v>
                </c:pt>
                <c:pt idx="57">
                  <c:v>0.10958268144199999</c:v>
                </c:pt>
                <c:pt idx="58">
                  <c:v>0.108189875024</c:v>
                </c:pt>
                <c:pt idx="59">
                  <c:v>0.10679722250900001</c:v>
                </c:pt>
                <c:pt idx="60">
                  <c:v>0.105404729998</c:v>
                </c:pt>
                <c:pt idx="61">
                  <c:v>0.104097869252</c:v>
                </c:pt>
                <c:pt idx="62">
                  <c:v>0.102888724833</c:v>
                </c:pt>
                <c:pt idx="63">
                  <c:v>0.10167961542999999</c:v>
                </c:pt>
                <c:pt idx="64">
                  <c:v>0.100470542309</c:v>
                </c:pt>
                <c:pt idx="65" formatCode="0.00E+00">
                  <c:v>9.92615067943E-2</c:v>
                </c:pt>
                <c:pt idx="66" formatCode="0.00E+00">
                  <c:v>9.8052510277400001E-2</c:v>
                </c:pt>
                <c:pt idx="67" formatCode="0.00E+00">
                  <c:v>9.6843554218700001E-2</c:v>
                </c:pt>
                <c:pt idx="68" formatCode="0.00E+00">
                  <c:v>9.5634640152699998E-2</c:v>
                </c:pt>
                <c:pt idx="69" formatCode="0.00E+00">
                  <c:v>9.4374660163199994E-2</c:v>
                </c:pt>
                <c:pt idx="70" formatCode="0.00E+00">
                  <c:v>9.3115063807999998E-2</c:v>
                </c:pt>
                <c:pt idx="71" formatCode="0.00E+00">
                  <c:v>9.1856369212399994E-2</c:v>
                </c:pt>
                <c:pt idx="72" formatCode="0.00E+00">
                  <c:v>9.0598613960900007E-2</c:v>
                </c:pt>
                <c:pt idx="73" formatCode="0.00E+00">
                  <c:v>8.9510087584900005E-2</c:v>
                </c:pt>
                <c:pt idx="74" formatCode="0.00E+00">
                  <c:v>8.8581671880000004E-2</c:v>
                </c:pt>
                <c:pt idx="75" formatCode="0.00E+00">
                  <c:v>8.7653352083299996E-2</c:v>
                </c:pt>
                <c:pt idx="76" formatCode="0.00E+00">
                  <c:v>8.6725131274799999E-2</c:v>
                </c:pt>
                <c:pt idx="77" formatCode="0.00E+00">
                  <c:v>8.5797012667199996E-2</c:v>
                </c:pt>
                <c:pt idx="78" formatCode="0.00E+00">
                  <c:v>8.4868999613399998E-2</c:v>
                </c:pt>
                <c:pt idx="79" formatCode="0.00E+00">
                  <c:v>8.3941095614399996E-2</c:v>
                </c:pt>
                <c:pt idx="80" formatCode="0.00E+00">
                  <c:v>8.3022156817600001E-2</c:v>
                </c:pt>
                <c:pt idx="81" formatCode="0.00E+00">
                  <c:v>8.2125666019099999E-2</c:v>
                </c:pt>
                <c:pt idx="82" formatCode="0.00E+00">
                  <c:v>8.1229211659599995E-2</c:v>
                </c:pt>
                <c:pt idx="83" formatCode="0.00E+00">
                  <c:v>8.0332794959000003E-2</c:v>
                </c:pt>
                <c:pt idx="84" formatCode="0.00E+00">
                  <c:v>7.9518312829500004E-2</c:v>
                </c:pt>
                <c:pt idx="85" formatCode="0.00E+00">
                  <c:v>7.8751829084399996E-2</c:v>
                </c:pt>
                <c:pt idx="86" formatCode="0.00E+00">
                  <c:v>7.7985569973499994E-2</c:v>
                </c:pt>
                <c:pt idx="87" formatCode="0.00E+00">
                  <c:v>7.7219542183800005E-2</c:v>
                </c:pt>
                <c:pt idx="88" formatCode="0.00E+00">
                  <c:v>7.6453752668599995E-2</c:v>
                </c:pt>
                <c:pt idx="89" formatCode="0.00E+00">
                  <c:v>7.5688208660199999E-2</c:v>
                </c:pt>
                <c:pt idx="90" formatCode="0.00E+00">
                  <c:v>7.4869057140699996E-2</c:v>
                </c:pt>
                <c:pt idx="91" formatCode="0.00E+00">
                  <c:v>7.4067488791599995E-2</c:v>
                </c:pt>
                <c:pt idx="92" formatCode="0.00E+00">
                  <c:v>7.3279141233100004E-2</c:v>
                </c:pt>
                <c:pt idx="93" formatCode="0.00E+00">
                  <c:v>7.2485771308199998E-2</c:v>
                </c:pt>
                <c:pt idx="94" formatCode="0.00E+00">
                  <c:v>7.1692671082800002E-2</c:v>
                </c:pt>
                <c:pt idx="95" formatCode="0.00E+00">
                  <c:v>7.0899849607800006E-2</c:v>
                </c:pt>
                <c:pt idx="96" formatCode="0.00E+00">
                  <c:v>7.0107316340100007E-2</c:v>
                </c:pt>
                <c:pt idx="97" formatCode="0.00E+00">
                  <c:v>6.9315081165500003E-2</c:v>
                </c:pt>
                <c:pt idx="98" formatCode="0.00E+00">
                  <c:v>6.8553030832299994E-2</c:v>
                </c:pt>
                <c:pt idx="99" formatCode="0.00E+00">
                  <c:v>6.7880953985099995E-2</c:v>
                </c:pt>
                <c:pt idx="100" formatCode="0.00E+00">
                  <c:v>6.7209093548900006E-2</c:v>
                </c:pt>
                <c:pt idx="101" formatCode="0.00E+00">
                  <c:v>6.6537456079200002E-2</c:v>
                </c:pt>
                <c:pt idx="102" formatCode="0.00E+00">
                  <c:v>6.5866048396899995E-2</c:v>
                </c:pt>
                <c:pt idx="103" formatCode="0.00E+00">
                  <c:v>6.5184098157800005E-2</c:v>
                </c:pt>
                <c:pt idx="104" formatCode="0.00E+00">
                  <c:v>6.4502114199799995E-2</c:v>
                </c:pt>
                <c:pt idx="105" formatCode="0.00E+00">
                  <c:v>6.3820615747000001E-2</c:v>
                </c:pt>
                <c:pt idx="106" formatCode="0.00E+00">
                  <c:v>6.3137874019300003E-2</c:v>
                </c:pt>
                <c:pt idx="107" formatCode="0.00E+00">
                  <c:v>6.2451268409799997E-2</c:v>
                </c:pt>
                <c:pt idx="108" formatCode="0.00E+00">
                  <c:v>6.1765118492800003E-2</c:v>
                </c:pt>
                <c:pt idx="109" formatCode="0.00E+00">
                  <c:v>6.1079439625899998E-2</c:v>
                </c:pt>
                <c:pt idx="110" formatCode="0.00E+00">
                  <c:v>6.0394247853000002E-2</c:v>
                </c:pt>
                <c:pt idx="111" formatCode="0.00E+00">
                  <c:v>5.9709559942900003E-2</c:v>
                </c:pt>
                <c:pt idx="112" formatCode="0.00E+00">
                  <c:v>5.9026990068600002E-2</c:v>
                </c:pt>
                <c:pt idx="113" formatCode="0.00E+00">
                  <c:v>5.8369249610700003E-2</c:v>
                </c:pt>
                <c:pt idx="114" formatCode="0.00E+00">
                  <c:v>5.7712256726900002E-2</c:v>
                </c:pt>
                <c:pt idx="115" formatCode="0.00E+00">
                  <c:v>5.7056037241800001E-2</c:v>
                </c:pt>
                <c:pt idx="116" formatCode="0.00E+00">
                  <c:v>5.6400618150700001E-2</c:v>
                </c:pt>
                <c:pt idx="117" formatCode="0.00E+00">
                  <c:v>5.5801959126300003E-2</c:v>
                </c:pt>
                <c:pt idx="118" formatCode="0.00E+00">
                  <c:v>5.52214355497E-2</c:v>
                </c:pt>
                <c:pt idx="119" formatCode="0.00E+00">
                  <c:v>5.4641033448400003E-2</c:v>
                </c:pt>
                <c:pt idx="120" formatCode="0.00E+00">
                  <c:v>5.4060756735E-2</c:v>
                </c:pt>
                <c:pt idx="121" formatCode="0.00E+00">
                  <c:v>5.3480609490800003E-2</c:v>
                </c:pt>
                <c:pt idx="122" formatCode="0.00E+00">
                  <c:v>5.2963244981699999E-2</c:v>
                </c:pt>
                <c:pt idx="123" formatCode="0.00E+00">
                  <c:v>5.2453008417399999E-2</c:v>
                </c:pt>
                <c:pt idx="124" formatCode="0.00E+00">
                  <c:v>5.1943223044299998E-2</c:v>
                </c:pt>
                <c:pt idx="125" formatCode="0.00E+00">
                  <c:v>5.1433902278299998E-2</c:v>
                </c:pt>
                <c:pt idx="126" formatCode="0.00E+00">
                  <c:v>5.0925060059500003E-2</c:v>
                </c:pt>
                <c:pt idx="127" formatCode="0.00E+00">
                  <c:v>5.04167108775E-2</c:v>
                </c:pt>
                <c:pt idx="128" formatCode="0.00E+00">
                  <c:v>4.9908869797899998E-2</c:v>
                </c:pt>
                <c:pt idx="129" formatCode="0.00E+00">
                  <c:v>4.9401552490300003E-2</c:v>
                </c:pt>
                <c:pt idx="130" formatCode="0.00E+00">
                  <c:v>4.8896091007799999E-2</c:v>
                </c:pt>
                <c:pt idx="131" formatCode="0.00E+00">
                  <c:v>4.8392862762599999E-2</c:v>
                </c:pt>
                <c:pt idx="132" formatCode="0.00E+00">
                  <c:v>4.7890375415799998E-2</c:v>
                </c:pt>
                <c:pt idx="133" formatCode="0.00E+00">
                  <c:v>4.7372923489199997E-2</c:v>
                </c:pt>
                <c:pt idx="134" formatCode="0.00E+00">
                  <c:v>4.6843541531299999E-2</c:v>
                </c:pt>
                <c:pt idx="135" formatCode="0.00E+00">
                  <c:v>4.6315361104899998E-2</c:v>
                </c:pt>
                <c:pt idx="136" formatCode="0.00E+00">
                  <c:v>4.5788423789799998E-2</c:v>
                </c:pt>
                <c:pt idx="137" formatCode="0.00E+00">
                  <c:v>4.5265645559199999E-2</c:v>
                </c:pt>
                <c:pt idx="138" formatCode="0.00E+00">
                  <c:v>4.4831040575299998E-2</c:v>
                </c:pt>
                <c:pt idx="139" formatCode="0.00E+00">
                  <c:v>4.4402996324299997E-2</c:v>
                </c:pt>
                <c:pt idx="140" formatCode="0.00E+00">
                  <c:v>4.3987819538299999E-2</c:v>
                </c:pt>
                <c:pt idx="141" formatCode="0.00E+00">
                  <c:v>4.3570720632899997E-2</c:v>
                </c:pt>
                <c:pt idx="142" formatCode="0.00E+00">
                  <c:v>4.3187782621000002E-2</c:v>
                </c:pt>
                <c:pt idx="143" formatCode="0.00E+00">
                  <c:v>4.2811667956100002E-2</c:v>
                </c:pt>
                <c:pt idx="144" formatCode="0.00E+00">
                  <c:v>4.2436289104199998E-2</c:v>
                </c:pt>
                <c:pt idx="145" formatCode="0.00E+00">
                  <c:v>4.2061665765599998E-2</c:v>
                </c:pt>
                <c:pt idx="146" formatCode="0.00E+00">
                  <c:v>4.1687818308299998E-2</c:v>
                </c:pt>
                <c:pt idx="147" formatCode="0.00E+00">
                  <c:v>4.1314767794599999E-2</c:v>
                </c:pt>
                <c:pt idx="148" formatCode="0.00E+00">
                  <c:v>4.0942536008700001E-2</c:v>
                </c:pt>
                <c:pt idx="149" formatCode="0.00E+00">
                  <c:v>4.0571145485499997E-2</c:v>
                </c:pt>
                <c:pt idx="150" formatCode="0.00E+00">
                  <c:v>4.0200619541000002E-2</c:v>
                </c:pt>
                <c:pt idx="151" formatCode="0.00E+00">
                  <c:v>3.9830982303299997E-2</c:v>
                </c:pt>
                <c:pt idx="152" formatCode="0.00E+00">
                  <c:v>3.9462258745399999E-2</c:v>
                </c:pt>
                <c:pt idx="153" formatCode="0.00E+00">
                  <c:v>3.9094474719899998E-2</c:v>
                </c:pt>
                <c:pt idx="154" formatCode="0.00E+00">
                  <c:v>3.8727656994E-2</c:v>
                </c:pt>
                <c:pt idx="155" formatCode="0.00E+00">
                  <c:v>3.8361833287199998E-2</c:v>
                </c:pt>
                <c:pt idx="156" formatCode="0.00E+00">
                  <c:v>3.8015045487700003E-2</c:v>
                </c:pt>
                <c:pt idx="157" formatCode="0.00E+00">
                  <c:v>3.7675927371199999E-2</c:v>
                </c:pt>
                <c:pt idx="158" formatCode="0.00E+00">
                  <c:v>3.7338573832200003E-2</c:v>
                </c:pt>
                <c:pt idx="159" formatCode="0.00E+00">
                  <c:v>3.7023041738900003E-2</c:v>
                </c:pt>
                <c:pt idx="160" formatCode="0.00E+00">
                  <c:v>3.6724978053599998E-2</c:v>
                </c:pt>
                <c:pt idx="161" formatCode="0.00E+00">
                  <c:v>3.64476306363E-2</c:v>
                </c:pt>
                <c:pt idx="162" formatCode="0.00E+00">
                  <c:v>3.6171083065399998E-2</c:v>
                </c:pt>
                <c:pt idx="163" formatCode="0.00E+00">
                  <c:v>3.5895353827400001E-2</c:v>
                </c:pt>
                <c:pt idx="164" formatCode="0.00E+00">
                  <c:v>3.5620461926100001E-2</c:v>
                </c:pt>
                <c:pt idx="165" formatCode="0.00E+00">
                  <c:v>3.5346426897499998E-2</c:v>
                </c:pt>
                <c:pt idx="166" formatCode="0.00E+00">
                  <c:v>3.5073268826299998E-2</c:v>
                </c:pt>
                <c:pt idx="167" formatCode="0.00E+00">
                  <c:v>3.4801008362700003E-2</c:v>
                </c:pt>
                <c:pt idx="168" formatCode="0.00E+00">
                  <c:v>3.45296667392E-2</c:v>
                </c:pt>
                <c:pt idx="169" formatCode="0.00E+00">
                  <c:v>3.4259265788000003E-2</c:v>
                </c:pt>
                <c:pt idx="170" formatCode="0.00E+00">
                  <c:v>3.3987533987499999E-2</c:v>
                </c:pt>
                <c:pt idx="171" formatCode="0.00E+00">
                  <c:v>3.3713880000099998E-2</c:v>
                </c:pt>
                <c:pt idx="172" formatCode="0.00E+00">
                  <c:v>3.3441329330799997E-2</c:v>
                </c:pt>
                <c:pt idx="173" formatCode="0.00E+00">
                  <c:v>3.3169909176600003E-2</c:v>
                </c:pt>
                <c:pt idx="174" formatCode="0.00E+00">
                  <c:v>3.2899647517800001E-2</c:v>
                </c:pt>
                <c:pt idx="175" formatCode="0.00E+00">
                  <c:v>3.2630573139800001E-2</c:v>
                </c:pt>
                <c:pt idx="176" formatCode="0.00E+00">
                  <c:v>3.23627156571E-2</c:v>
                </c:pt>
                <c:pt idx="177" formatCode="0.00E+00">
                  <c:v>3.2096105536400001E-2</c:v>
                </c:pt>
                <c:pt idx="178" formatCode="0.00E+00">
                  <c:v>3.1830774120899998E-2</c:v>
                </c:pt>
                <c:pt idx="179" formatCode="0.00E+00">
                  <c:v>3.1584107208900002E-2</c:v>
                </c:pt>
                <c:pt idx="180" formatCode="0.00E+00">
                  <c:v>3.1359894076600003E-2</c:v>
                </c:pt>
                <c:pt idx="181" formatCode="0.00E+00">
                  <c:v>3.11338264201E-2</c:v>
                </c:pt>
                <c:pt idx="182" formatCode="0.00E+00">
                  <c:v>3.0903553126500002E-2</c:v>
                </c:pt>
                <c:pt idx="183" formatCode="0.00E+00">
                  <c:v>3.0678590312200001E-2</c:v>
                </c:pt>
                <c:pt idx="184" formatCode="0.00E+00">
                  <c:v>3.0457550285699998E-2</c:v>
                </c:pt>
                <c:pt idx="185" formatCode="0.00E+00">
                  <c:v>3.0232359615499999E-2</c:v>
                </c:pt>
                <c:pt idx="186" formatCode="0.00E+00">
                  <c:v>3.0005554171299999E-2</c:v>
                </c:pt>
                <c:pt idx="187" formatCode="0.00E+00">
                  <c:v>2.9780593871199999E-2</c:v>
                </c:pt>
                <c:pt idx="188" formatCode="0.00E+00">
                  <c:v>2.9557520845100001E-2</c:v>
                </c:pt>
                <c:pt idx="189" formatCode="0.00E+00">
                  <c:v>2.9336378145400001E-2</c:v>
                </c:pt>
                <c:pt idx="190" formatCode="0.00E+00">
                  <c:v>2.9117209754199999E-2</c:v>
                </c:pt>
                <c:pt idx="191" formatCode="0.00E+00">
                  <c:v>2.89000605888E-2</c:v>
                </c:pt>
                <c:pt idx="192" formatCode="0.00E+00">
                  <c:v>2.8684976506899999E-2</c:v>
                </c:pt>
                <c:pt idx="193" formatCode="0.00E+00">
                  <c:v>2.8472004308699998E-2</c:v>
                </c:pt>
                <c:pt idx="194" formatCode="0.00E+00">
                  <c:v>2.82694599546E-2</c:v>
                </c:pt>
                <c:pt idx="195" formatCode="0.00E+00">
                  <c:v>2.80884043621E-2</c:v>
                </c:pt>
                <c:pt idx="196" formatCode="0.00E+00">
                  <c:v>2.7912135973100001E-2</c:v>
                </c:pt>
                <c:pt idx="197" formatCode="0.00E+00">
                  <c:v>2.77469941014E-2</c:v>
                </c:pt>
                <c:pt idx="198" formatCode="0.00E+00">
                  <c:v>2.7583004265900001E-2</c:v>
                </c:pt>
                <c:pt idx="199" formatCode="0.00E+00">
                  <c:v>2.7420187136400001E-2</c:v>
                </c:pt>
                <c:pt idx="200" formatCode="0.00E+00">
                  <c:v>2.7258563726900002E-2</c:v>
                </c:pt>
                <c:pt idx="201" formatCode="0.00E+00">
                  <c:v>2.7098155396499998E-2</c:v>
                </c:pt>
                <c:pt idx="202" formatCode="0.00E+00">
                  <c:v>2.6938983851099999E-2</c:v>
                </c:pt>
                <c:pt idx="203" formatCode="0.00E+00">
                  <c:v>2.6781071142800001E-2</c:v>
                </c:pt>
                <c:pt idx="204" formatCode="0.00E+00">
                  <c:v>2.6624439670599999E-2</c:v>
                </c:pt>
                <c:pt idx="205" formatCode="0.00E+00">
                  <c:v>2.6469112179600001E-2</c:v>
                </c:pt>
                <c:pt idx="206" formatCode="0.00E+00">
                  <c:v>2.6315111760599998E-2</c:v>
                </c:pt>
                <c:pt idx="207" formatCode="0.00E+00">
                  <c:v>2.6162461848300001E-2</c:v>
                </c:pt>
                <c:pt idx="208" formatCode="0.00E+00">
                  <c:v>2.60111862194E-2</c:v>
                </c:pt>
                <c:pt idx="209" formatCode="0.00E+00">
                  <c:v>2.5861308990700001E-2</c:v>
                </c:pt>
                <c:pt idx="210" formatCode="0.00E+00">
                  <c:v>2.5712854615299999E-2</c:v>
                </c:pt>
                <c:pt idx="211" formatCode="0.00E+00">
                  <c:v>2.5565847879899999E-2</c:v>
                </c:pt>
                <c:pt idx="212" formatCode="0.00E+00">
                  <c:v>2.54192165858E-2</c:v>
                </c:pt>
                <c:pt idx="213" formatCode="0.00E+00">
                  <c:v>2.5273670364900001E-2</c:v>
                </c:pt>
                <c:pt idx="214" formatCode="0.00E+00">
                  <c:v>2.5129659601900001E-2</c:v>
                </c:pt>
                <c:pt idx="215" formatCode="0.00E+00">
                  <c:v>2.4996284977900001E-2</c:v>
                </c:pt>
                <c:pt idx="216" formatCode="0.00E+00">
                  <c:v>2.486852388E-2</c:v>
                </c:pt>
                <c:pt idx="217" formatCode="0.00E+00">
                  <c:v>2.47396911738E-2</c:v>
                </c:pt>
                <c:pt idx="218" formatCode="0.00E+00">
                  <c:v>2.4610392148599999E-2</c:v>
                </c:pt>
                <c:pt idx="219" formatCode="0.00E+00">
                  <c:v>2.4481832434400001E-2</c:v>
                </c:pt>
                <c:pt idx="220" formatCode="0.00E+00">
                  <c:v>2.4354023739199999E-2</c:v>
                </c:pt>
                <c:pt idx="221" formatCode="0.00E+00">
                  <c:v>2.42269779489E-2</c:v>
                </c:pt>
                <c:pt idx="222" formatCode="0.00E+00">
                  <c:v>2.4100707128400001E-2</c:v>
                </c:pt>
                <c:pt idx="223" formatCode="0.00E+00">
                  <c:v>2.3977241716800001E-2</c:v>
                </c:pt>
                <c:pt idx="224" formatCode="0.00E+00">
                  <c:v>2.3860121630600001E-2</c:v>
                </c:pt>
                <c:pt idx="225" formatCode="0.00E+00">
                  <c:v>2.37462067571E-2</c:v>
                </c:pt>
                <c:pt idx="226" formatCode="0.00E+00">
                  <c:v>2.3633134329300001E-2</c:v>
                </c:pt>
                <c:pt idx="227" formatCode="0.00E+00">
                  <c:v>2.3520916497E-2</c:v>
                </c:pt>
                <c:pt idx="228" formatCode="0.00E+00">
                  <c:v>2.3409565549900001E-2</c:v>
                </c:pt>
                <c:pt idx="229" formatCode="0.00E+00">
                  <c:v>2.32990939173E-2</c:v>
                </c:pt>
                <c:pt idx="230" formatCode="0.00E+00">
                  <c:v>2.31895141659E-2</c:v>
                </c:pt>
                <c:pt idx="231" formatCode="0.00E+00">
                  <c:v>2.30808389988E-2</c:v>
                </c:pt>
                <c:pt idx="232" formatCode="0.00E+00">
                  <c:v>2.2973081253299998E-2</c:v>
                </c:pt>
                <c:pt idx="233" formatCode="0.00E+00">
                  <c:v>2.2864990592299999E-2</c:v>
                </c:pt>
                <c:pt idx="234" formatCode="0.00E+00">
                  <c:v>2.2753864565799999E-2</c:v>
                </c:pt>
                <c:pt idx="235" formatCode="0.00E+00">
                  <c:v>2.2643720035199998E-2</c:v>
                </c:pt>
                <c:pt idx="236" formatCode="0.00E+00">
                  <c:v>2.2534571392500001E-2</c:v>
                </c:pt>
                <c:pt idx="237" formatCode="0.00E+00">
                  <c:v>2.24309679406E-2</c:v>
                </c:pt>
                <c:pt idx="238" formatCode="0.00E+00">
                  <c:v>2.2338740005899999E-2</c:v>
                </c:pt>
                <c:pt idx="239" formatCode="0.00E+00">
                  <c:v>2.22484049299E-2</c:v>
                </c:pt>
                <c:pt idx="240" formatCode="0.00E+00">
                  <c:v>2.2159107766999999E-2</c:v>
                </c:pt>
                <c:pt idx="241" formatCode="0.00E+00">
                  <c:v>2.2070861115199999E-2</c:v>
                </c:pt>
                <c:pt idx="242" formatCode="0.00E+00">
                  <c:v>2.1983677625399999E-2</c:v>
                </c:pt>
                <c:pt idx="243" formatCode="0.00E+00">
                  <c:v>2.18975699963E-2</c:v>
                </c:pt>
                <c:pt idx="244" formatCode="0.00E+00">
                  <c:v>2.1812550969100002E-2</c:v>
                </c:pt>
                <c:pt idx="245" formatCode="0.00E+00">
                  <c:v>2.17286333222E-2</c:v>
                </c:pt>
                <c:pt idx="246" formatCode="0.00E+00">
                  <c:v>2.16458298652E-2</c:v>
                </c:pt>
                <c:pt idx="247" formatCode="0.00E+00">
                  <c:v>2.1564153433199999E-2</c:v>
                </c:pt>
                <c:pt idx="248" formatCode="0.00E+00">
                  <c:v>2.14836168803E-2</c:v>
                </c:pt>
                <c:pt idx="249" formatCode="0.00E+00">
                  <c:v>2.14042330734E-2</c:v>
                </c:pt>
                <c:pt idx="250" formatCode="0.00E+00">
                  <c:v>2.13260148855E-2</c:v>
                </c:pt>
                <c:pt idx="251" formatCode="0.00E+00">
                  <c:v>2.12489751886E-2</c:v>
                </c:pt>
                <c:pt idx="252" formatCode="0.00E+00">
                  <c:v>2.1173117285200001E-2</c:v>
                </c:pt>
                <c:pt idx="253" formatCode="0.00E+00">
                  <c:v>2.10977777798E-2</c:v>
                </c:pt>
                <c:pt idx="254" formatCode="0.00E+00">
                  <c:v>2.1023672145500001E-2</c:v>
                </c:pt>
                <c:pt idx="255" formatCode="0.00E+00">
                  <c:v>2.09533083143E-2</c:v>
                </c:pt>
                <c:pt idx="256" formatCode="0.00E+00">
                  <c:v>2.08816188118E-2</c:v>
                </c:pt>
                <c:pt idx="257" formatCode="0.00E+00">
                  <c:v>2.08105138424E-2</c:v>
                </c:pt>
                <c:pt idx="258" formatCode="0.00E+00">
                  <c:v>2.0739999417800001E-2</c:v>
                </c:pt>
                <c:pt idx="259" formatCode="0.00E+00">
                  <c:v>2.06700815821E-2</c:v>
                </c:pt>
                <c:pt idx="260" formatCode="0.00E+00">
                  <c:v>2.06007664094E-2</c:v>
                </c:pt>
                <c:pt idx="261" formatCode="0.00E+00">
                  <c:v>2.05320600036E-2</c:v>
                </c:pt>
                <c:pt idx="262" formatCode="0.00E+00">
                  <c:v>2.04639684963E-2</c:v>
                </c:pt>
                <c:pt idx="263" formatCode="0.00E+00">
                  <c:v>2.0396498045800002E-2</c:v>
                </c:pt>
                <c:pt idx="264" formatCode="0.00E+00">
                  <c:v>2.0329654835600001E-2</c:v>
                </c:pt>
                <c:pt idx="265" formatCode="0.00E+00">
                  <c:v>2.0263445073E-2</c:v>
                </c:pt>
                <c:pt idx="266" formatCode="0.00E+00">
                  <c:v>2.01978749874E-2</c:v>
                </c:pt>
                <c:pt idx="267" formatCode="0.00E+00">
                  <c:v>2.0132950828900001E-2</c:v>
                </c:pt>
                <c:pt idx="268" formatCode="0.00E+00">
                  <c:v>2.00686788662E-2</c:v>
                </c:pt>
                <c:pt idx="269" formatCode="0.00E+00">
                  <c:v>2.0005065385699999E-2</c:v>
                </c:pt>
                <c:pt idx="270" formatCode="0.00E+00">
                  <c:v>1.9942116688599999E-2</c:v>
                </c:pt>
                <c:pt idx="271" formatCode="0.00E+00">
                  <c:v>1.98798390901E-2</c:v>
                </c:pt>
                <c:pt idx="272" formatCode="0.00E+00">
                  <c:v>1.9818238916799999E-2</c:v>
                </c:pt>
                <c:pt idx="273" formatCode="0.00E+00">
                  <c:v>1.97594964341E-2</c:v>
                </c:pt>
                <c:pt idx="274" formatCode="0.00E+00">
                  <c:v>1.9702166136899998E-2</c:v>
                </c:pt>
                <c:pt idx="275" formatCode="0.00E+00">
                  <c:v>1.9645306481400001E-2</c:v>
                </c:pt>
                <c:pt idx="276" formatCode="0.00E+00">
                  <c:v>1.9586735874400001E-2</c:v>
                </c:pt>
                <c:pt idx="277" formatCode="0.00E+00">
                  <c:v>1.953178836E-2</c:v>
                </c:pt>
                <c:pt idx="278" formatCode="0.00E+00">
                  <c:v>1.94804275993E-2</c:v>
                </c:pt>
                <c:pt idx="279" formatCode="0.00E+00">
                  <c:v>1.9429842277800001E-2</c:v>
                </c:pt>
                <c:pt idx="280" formatCode="0.00E+00">
                  <c:v>1.93743618451E-2</c:v>
                </c:pt>
                <c:pt idx="281" formatCode="0.00E+00">
                  <c:v>1.9318625795299998E-2</c:v>
                </c:pt>
                <c:pt idx="282" formatCode="0.00E+00">
                  <c:v>1.9263583847199998E-2</c:v>
                </c:pt>
                <c:pt idx="283" formatCode="0.00E+00">
                  <c:v>1.9209915244800001E-2</c:v>
                </c:pt>
                <c:pt idx="284" formatCode="0.00E+00">
                  <c:v>1.9163060461100001E-2</c:v>
                </c:pt>
                <c:pt idx="285" formatCode="0.00E+00">
                  <c:v>1.9116713913600002E-2</c:v>
                </c:pt>
                <c:pt idx="286" formatCode="0.00E+00">
                  <c:v>1.90708793076E-2</c:v>
                </c:pt>
                <c:pt idx="287" formatCode="0.00E+00">
                  <c:v>1.90255603433E-2</c:v>
                </c:pt>
                <c:pt idx="288" formatCode="0.00E+00">
                  <c:v>1.8980760714100001E-2</c:v>
                </c:pt>
                <c:pt idx="289" formatCode="0.00E+00">
                  <c:v>1.8936484105700001E-2</c:v>
                </c:pt>
                <c:pt idx="290" formatCode="0.00E+00">
                  <c:v>1.8892734195599999E-2</c:v>
                </c:pt>
                <c:pt idx="291" formatCode="0.00E+00">
                  <c:v>1.8849514651100002E-2</c:v>
                </c:pt>
                <c:pt idx="292" formatCode="0.00E+00">
                  <c:v>1.8806829128699999E-2</c:v>
                </c:pt>
                <c:pt idx="293" formatCode="0.00E+00">
                  <c:v>1.87646812726E-2</c:v>
                </c:pt>
                <c:pt idx="294" formatCode="0.00E+00">
                  <c:v>1.8723074714100001E-2</c:v>
                </c:pt>
                <c:pt idx="295" formatCode="0.00E+00">
                  <c:v>1.86820130695E-2</c:v>
                </c:pt>
                <c:pt idx="296" formatCode="0.00E+00">
                  <c:v>1.8641938200399999E-2</c:v>
                </c:pt>
                <c:pt idx="297" formatCode="0.00E+00">
                  <c:v>1.8606833190800001E-2</c:v>
                </c:pt>
                <c:pt idx="298" formatCode="0.00E+00">
                  <c:v>1.8572233829200001E-2</c:v>
                </c:pt>
                <c:pt idx="299" formatCode="0.00E+00">
                  <c:v>1.85381429465E-2</c:v>
                </c:pt>
                <c:pt idx="300" formatCode="0.00E+00">
                  <c:v>1.8504563353099999E-2</c:v>
                </c:pt>
                <c:pt idx="301" formatCode="0.00E+00">
                  <c:v>1.84714978376E-2</c:v>
                </c:pt>
                <c:pt idx="302" formatCode="0.00E+00">
                  <c:v>1.8438949165399999E-2</c:v>
                </c:pt>
                <c:pt idx="303" formatCode="0.00E+00">
                  <c:v>1.8406920078299999E-2</c:v>
                </c:pt>
                <c:pt idx="304" formatCode="0.00E+00">
                  <c:v>1.8375413293399999E-2</c:v>
                </c:pt>
                <c:pt idx="305" formatCode="0.00E+00">
                  <c:v>1.8344431501799999E-2</c:v>
                </c:pt>
                <c:pt idx="306" formatCode="0.00E+00">
                  <c:v>1.8313977367900001E-2</c:v>
                </c:pt>
                <c:pt idx="307" formatCode="0.00E+00">
                  <c:v>1.8277499154099999E-2</c:v>
                </c:pt>
                <c:pt idx="308" formatCode="0.00E+00">
                  <c:v>1.8239868616E-2</c:v>
                </c:pt>
                <c:pt idx="309" formatCode="0.00E+00">
                  <c:v>1.8202703482199999E-2</c:v>
                </c:pt>
                <c:pt idx="310" formatCode="0.00E+00">
                  <c:v>1.8164393185800001E-2</c:v>
                </c:pt>
                <c:pt idx="311" formatCode="0.00E+00">
                  <c:v>1.8124627157899999E-2</c:v>
                </c:pt>
                <c:pt idx="312" formatCode="0.00E+00">
                  <c:v>1.8085161788100001E-2</c:v>
                </c:pt>
                <c:pt idx="313" formatCode="0.00E+00">
                  <c:v>1.8048593392E-2</c:v>
                </c:pt>
                <c:pt idx="314" formatCode="0.00E+00">
                  <c:v>1.80206580574E-2</c:v>
                </c:pt>
                <c:pt idx="315" formatCode="0.00E+00">
                  <c:v>1.7978341002199999E-2</c:v>
                </c:pt>
                <c:pt idx="316" formatCode="0.00E+00">
                  <c:v>1.7936300407300002E-2</c:v>
                </c:pt>
                <c:pt idx="317" formatCode="0.00E+00">
                  <c:v>1.7894538221000001E-2</c:v>
                </c:pt>
                <c:pt idx="318" formatCode="0.00E+00">
                  <c:v>1.7853056397200001E-2</c:v>
                </c:pt>
                <c:pt idx="319" formatCode="0.00E+00">
                  <c:v>1.7811856894799999E-2</c:v>
                </c:pt>
                <c:pt idx="320" formatCode="0.00E+00">
                  <c:v>1.77709416771E-2</c:v>
                </c:pt>
                <c:pt idx="321" formatCode="0.00E+00">
                  <c:v>1.7730312712500002E-2</c:v>
                </c:pt>
                <c:pt idx="322" formatCode="0.00E+00">
                  <c:v>1.7689971973099999E-2</c:v>
                </c:pt>
                <c:pt idx="323" formatCode="0.00E+00">
                  <c:v>1.76499214353E-2</c:v>
                </c:pt>
                <c:pt idx="324" formatCode="0.00E+00">
                  <c:v>1.7610163079099999E-2</c:v>
                </c:pt>
                <c:pt idx="325" formatCode="0.00E+00">
                  <c:v>1.7570698887899999E-2</c:v>
                </c:pt>
                <c:pt idx="326" formatCode="0.00E+00">
                  <c:v>1.75317254347E-2</c:v>
                </c:pt>
                <c:pt idx="327" formatCode="0.00E+00">
                  <c:v>1.7493760271200001E-2</c:v>
                </c:pt>
                <c:pt idx="328" formatCode="0.00E+00">
                  <c:v>1.7456112555499999E-2</c:v>
                </c:pt>
                <c:pt idx="329" formatCode="0.00E+00">
                  <c:v>1.7418784345899999E-2</c:v>
                </c:pt>
                <c:pt idx="330" formatCode="0.00E+00">
                  <c:v>1.7385440541799999E-2</c:v>
                </c:pt>
                <c:pt idx="331" formatCode="0.00E+00">
                  <c:v>1.73535579557E-2</c:v>
                </c:pt>
                <c:pt idx="332" formatCode="0.00E+00">
                  <c:v>1.73219066687E-2</c:v>
                </c:pt>
                <c:pt idx="333" formatCode="0.00E+00">
                  <c:v>1.7290487951100001E-2</c:v>
                </c:pt>
                <c:pt idx="334" formatCode="0.00E+00">
                  <c:v>1.7259303072999999E-2</c:v>
                </c:pt>
                <c:pt idx="335" formatCode="0.00E+00">
                  <c:v>1.72283533042E-2</c:v>
                </c:pt>
                <c:pt idx="336" formatCode="0.00E+00">
                  <c:v>1.7197639914000001E-2</c:v>
                </c:pt>
                <c:pt idx="337" formatCode="0.00E+00">
                  <c:v>1.7167164171300001E-2</c:v>
                </c:pt>
                <c:pt idx="338" formatCode="0.00E+00">
                  <c:v>1.7136927343699999E-2</c:v>
                </c:pt>
                <c:pt idx="339" formatCode="0.00E+00">
                  <c:v>1.7106930698300001E-2</c:v>
                </c:pt>
                <c:pt idx="340" formatCode="0.00E+00">
                  <c:v>1.7077175500599999E-2</c:v>
                </c:pt>
                <c:pt idx="341" formatCode="0.00E+00">
                  <c:v>1.70451540131E-2</c:v>
                </c:pt>
                <c:pt idx="342" formatCode="0.00E+00">
                  <c:v>1.7010806901699999E-2</c:v>
                </c:pt>
                <c:pt idx="343" formatCode="0.00E+00">
                  <c:v>1.6976670797799999E-2</c:v>
                </c:pt>
                <c:pt idx="344" formatCode="0.00E+00">
                  <c:v>1.69429510782E-2</c:v>
                </c:pt>
                <c:pt idx="345" formatCode="0.00E+00">
                  <c:v>1.69095776107E-2</c:v>
                </c:pt>
                <c:pt idx="346" formatCode="0.00E+00">
                  <c:v>1.68764681054E-2</c:v>
                </c:pt>
                <c:pt idx="347" formatCode="0.00E+00">
                  <c:v>1.6843624118899999E-2</c:v>
                </c:pt>
                <c:pt idx="348" formatCode="0.00E+00">
                  <c:v>1.6811047207499999E-2</c:v>
                </c:pt>
                <c:pt idx="349" formatCode="0.00E+00">
                  <c:v>1.6778738926699999E-2</c:v>
                </c:pt>
                <c:pt idx="350" formatCode="0.00E+00">
                  <c:v>1.6746700831300001E-2</c:v>
                </c:pt>
                <c:pt idx="351" formatCode="0.00E+00">
                  <c:v>1.6714934474899999E-2</c:v>
                </c:pt>
                <c:pt idx="352" formatCode="0.00E+00">
                  <c:v>1.66834414097E-2</c:v>
                </c:pt>
                <c:pt idx="353" formatCode="0.00E+00">
                  <c:v>1.6651994599099999E-2</c:v>
                </c:pt>
                <c:pt idx="354" formatCode="0.00E+00">
                  <c:v>1.6620386701500001E-2</c:v>
                </c:pt>
                <c:pt idx="355" formatCode="0.00E+00">
                  <c:v>1.6589009208300001E-2</c:v>
                </c:pt>
                <c:pt idx="356" formatCode="0.00E+00">
                  <c:v>1.6557863429500001E-2</c:v>
                </c:pt>
                <c:pt idx="357" formatCode="0.00E+00">
                  <c:v>1.6526950675099999E-2</c:v>
                </c:pt>
                <c:pt idx="358" formatCode="0.00E+00">
                  <c:v>1.6496272255099999E-2</c:v>
                </c:pt>
                <c:pt idx="359" formatCode="0.00E+00">
                  <c:v>1.64658294793E-2</c:v>
                </c:pt>
                <c:pt idx="360" formatCode="0.00E+00">
                  <c:v>1.6435623657099999E-2</c:v>
                </c:pt>
                <c:pt idx="361" formatCode="0.00E+00">
                  <c:v>1.6405656097299999E-2</c:v>
                </c:pt>
                <c:pt idx="362" formatCode="0.00E+00">
                  <c:v>1.6373195806599999E-2</c:v>
                </c:pt>
                <c:pt idx="363" formatCode="0.00E+00">
                  <c:v>1.6340486111600001E-2</c:v>
                </c:pt>
                <c:pt idx="364" formatCode="0.00E+00">
                  <c:v>1.6307957041499999E-2</c:v>
                </c:pt>
                <c:pt idx="365" formatCode="0.00E+00">
                  <c:v>1.6275609679400001E-2</c:v>
                </c:pt>
                <c:pt idx="366" formatCode="0.00E+00">
                  <c:v>1.6242298039999999E-2</c:v>
                </c:pt>
                <c:pt idx="367" formatCode="0.00E+00">
                  <c:v>1.6208863693300001E-2</c:v>
                </c:pt>
                <c:pt idx="368" formatCode="0.00E+00">
                  <c:v>1.6175572451699999E-2</c:v>
                </c:pt>
                <c:pt idx="369" formatCode="0.00E+00">
                  <c:v>1.61424252007E-2</c:v>
                </c:pt>
                <c:pt idx="370" formatCode="0.00E+00">
                  <c:v>1.6109422829199999E-2</c:v>
                </c:pt>
                <c:pt idx="371" formatCode="0.00E+00">
                  <c:v>1.60765662292E-2</c:v>
                </c:pt>
                <c:pt idx="372" formatCode="0.00E+00">
                  <c:v>1.60438562965E-2</c:v>
                </c:pt>
                <c:pt idx="373" formatCode="0.00E+00">
                  <c:v>1.60112939299E-2</c:v>
                </c:pt>
                <c:pt idx="374" formatCode="0.00E+00">
                  <c:v>1.5978880031600001E-2</c:v>
                </c:pt>
                <c:pt idx="375" formatCode="0.00E+00">
                  <c:v>1.5946615506899998E-2</c:v>
                </c:pt>
                <c:pt idx="376" formatCode="0.00E+00">
                  <c:v>1.59145012643E-2</c:v>
                </c:pt>
                <c:pt idx="377" formatCode="0.00E+00">
                  <c:v>1.5882538215400002E-2</c:v>
                </c:pt>
                <c:pt idx="378" formatCode="0.00E+00">
                  <c:v>1.5850727275E-2</c:v>
                </c:pt>
                <c:pt idx="379" formatCode="0.00E+00">
                  <c:v>1.5819069360499999E-2</c:v>
                </c:pt>
                <c:pt idx="380" formatCode="0.00E+00">
                  <c:v>1.5787565392600001E-2</c:v>
                </c:pt>
                <c:pt idx="381" formatCode="0.00E+00">
                  <c:v>1.57562162948E-2</c:v>
                </c:pt>
                <c:pt idx="382" formatCode="0.00E+00">
                  <c:v>1.57250229931E-2</c:v>
                </c:pt>
                <c:pt idx="383" formatCode="0.00E+00">
                  <c:v>1.5693986416700001E-2</c:v>
                </c:pt>
                <c:pt idx="384" formatCode="0.00E+00">
                  <c:v>1.5663491404600001E-2</c:v>
                </c:pt>
                <c:pt idx="385" formatCode="0.00E+00">
                  <c:v>1.56340578881E-2</c:v>
                </c:pt>
                <c:pt idx="386" formatCode="0.00E+00">
                  <c:v>1.5604783139600001E-2</c:v>
                </c:pt>
                <c:pt idx="387" formatCode="0.00E+00">
                  <c:v>1.5575668054299999E-2</c:v>
                </c:pt>
                <c:pt idx="388" formatCode="0.00E+00">
                  <c:v>1.55467135292E-2</c:v>
                </c:pt>
                <c:pt idx="389" formatCode="0.00E+00">
                  <c:v>1.55179204632E-2</c:v>
                </c:pt>
                <c:pt idx="390" formatCode="0.00E+00">
                  <c:v>1.54895599675E-2</c:v>
                </c:pt>
                <c:pt idx="391" formatCode="0.00E+00">
                  <c:v>1.54629076378E-2</c:v>
                </c:pt>
                <c:pt idx="392" formatCode="0.00E+00">
                  <c:v>1.5436418155200001E-2</c:v>
                </c:pt>
                <c:pt idx="393" formatCode="0.00E+00">
                  <c:v>1.54125420871E-2</c:v>
                </c:pt>
                <c:pt idx="394" formatCode="0.00E+00">
                  <c:v>1.539008823E-2</c:v>
                </c:pt>
                <c:pt idx="395" formatCode="0.00E+00">
                  <c:v>1.53666123578E-2</c:v>
                </c:pt>
                <c:pt idx="396" formatCode="0.00E+00">
                  <c:v>1.5340545567E-2</c:v>
                </c:pt>
                <c:pt idx="397" formatCode="0.00E+00">
                  <c:v>1.53132524824E-2</c:v>
                </c:pt>
                <c:pt idx="398" formatCode="0.00E+00">
                  <c:v>1.52860833265E-2</c:v>
                </c:pt>
                <c:pt idx="399" formatCode="0.00E+00">
                  <c:v>1.52590387613E-2</c:v>
                </c:pt>
                <c:pt idx="400" formatCode="0.00E+00">
                  <c:v>1.5232119450500001E-2</c:v>
                </c:pt>
                <c:pt idx="401" formatCode="0.00E+00">
                  <c:v>1.5205326059200001E-2</c:v>
                </c:pt>
                <c:pt idx="402" formatCode="0.00E+00">
                  <c:v>1.51786592544E-2</c:v>
                </c:pt>
                <c:pt idx="403" formatCode="0.00E+00">
                  <c:v>1.5152119704300001E-2</c:v>
                </c:pt>
                <c:pt idx="404" formatCode="0.00E+00">
                  <c:v>1.5125708078799999E-2</c:v>
                </c:pt>
                <c:pt idx="405" formatCode="0.00E+00">
                  <c:v>1.50994250492E-2</c:v>
                </c:pt>
                <c:pt idx="406" formatCode="0.00E+00">
                  <c:v>1.50732712882E-2</c:v>
                </c:pt>
                <c:pt idx="407" formatCode="0.00E+00">
                  <c:v>1.5047247469900001E-2</c:v>
                </c:pt>
                <c:pt idx="408" formatCode="0.00E+00">
                  <c:v>1.5021354269499999E-2</c:v>
                </c:pt>
                <c:pt idx="409" formatCode="0.00E+00">
                  <c:v>1.4995592363800001E-2</c:v>
                </c:pt>
                <c:pt idx="410" formatCode="0.00E+00">
                  <c:v>1.49699624305E-2</c:v>
                </c:pt>
                <c:pt idx="411" formatCode="0.00E+00">
                  <c:v>1.4944465148700001E-2</c:v>
                </c:pt>
                <c:pt idx="412" formatCode="0.00E+00">
                  <c:v>1.49191011985E-2</c:v>
                </c:pt>
                <c:pt idx="413" formatCode="0.00E+00">
                  <c:v>1.4893871261000001E-2</c:v>
                </c:pt>
                <c:pt idx="414" formatCode="0.00E+00">
                  <c:v>1.48687760185E-2</c:v>
                </c:pt>
                <c:pt idx="415" formatCode="0.00E+00">
                  <c:v>1.4843816154099999E-2</c:v>
                </c:pt>
                <c:pt idx="416" formatCode="0.00E+00">
                  <c:v>1.48181227663E-2</c:v>
                </c:pt>
                <c:pt idx="417" formatCode="0.00E+00">
                  <c:v>1.47906904564E-2</c:v>
                </c:pt>
                <c:pt idx="418" formatCode="0.00E+00">
                  <c:v>1.47634082262E-2</c:v>
                </c:pt>
                <c:pt idx="419" formatCode="0.00E+00">
                  <c:v>1.4736276909399999E-2</c:v>
                </c:pt>
                <c:pt idx="420" formatCode="0.00E+00">
                  <c:v>1.47092973411E-2</c:v>
                </c:pt>
                <c:pt idx="421" formatCode="0.00E+00">
                  <c:v>1.4682470357699999E-2</c:v>
                </c:pt>
                <c:pt idx="422" formatCode="0.00E+00">
                  <c:v>1.4660337405E-2</c:v>
                </c:pt>
                <c:pt idx="423" formatCode="0.00E+00">
                  <c:v>1.4643231974900001E-2</c:v>
                </c:pt>
                <c:pt idx="424" formatCode="0.00E+00">
                  <c:v>1.46262692835E-2</c:v>
                </c:pt>
                <c:pt idx="425" formatCode="0.00E+00">
                  <c:v>1.46094498279E-2</c:v>
                </c:pt>
                <c:pt idx="426" formatCode="0.00E+00">
                  <c:v>1.45927741035E-2</c:v>
                </c:pt>
                <c:pt idx="427" formatCode="0.00E+00">
                  <c:v>1.45762426034E-2</c:v>
                </c:pt>
                <c:pt idx="428" formatCode="0.00E+00">
                  <c:v>1.45598558189E-2</c:v>
                </c:pt>
                <c:pt idx="429" formatCode="0.00E+00">
                  <c:v>1.45436142393E-2</c:v>
                </c:pt>
                <c:pt idx="430" formatCode="0.00E+00">
                  <c:v>1.4525187980399999E-2</c:v>
                </c:pt>
                <c:pt idx="431" formatCode="0.00E+00">
                  <c:v>1.4494949375600001E-2</c:v>
                </c:pt>
                <c:pt idx="432" formatCode="0.00E+00">
                  <c:v>1.4464836202599999E-2</c:v>
                </c:pt>
                <c:pt idx="433" formatCode="0.00E+00">
                  <c:v>1.4434849246300001E-2</c:v>
                </c:pt>
                <c:pt idx="434" formatCode="0.00E+00">
                  <c:v>1.44049892951E-2</c:v>
                </c:pt>
                <c:pt idx="435" formatCode="0.00E+00">
                  <c:v>1.43752571402E-2</c:v>
                </c:pt>
                <c:pt idx="436" formatCode="0.00E+00">
                  <c:v>1.43456535765E-2</c:v>
                </c:pt>
                <c:pt idx="437" formatCode="0.00E+00">
                  <c:v>1.43161794014E-2</c:v>
                </c:pt>
                <c:pt idx="438" formatCode="0.00E+00">
                  <c:v>1.4286835416E-2</c:v>
                </c:pt>
                <c:pt idx="439" formatCode="0.00E+00">
                  <c:v>1.42593271679E-2</c:v>
                </c:pt>
                <c:pt idx="440" formatCode="0.00E+00">
                  <c:v>1.4233484723300001E-2</c:v>
                </c:pt>
                <c:pt idx="441" formatCode="0.00E+00">
                  <c:v>1.42077418439E-2</c:v>
                </c:pt>
                <c:pt idx="442" formatCode="0.00E+00">
                  <c:v>1.41820990719E-2</c:v>
                </c:pt>
                <c:pt idx="443" formatCode="0.00E+00">
                  <c:v>1.41565569513E-2</c:v>
                </c:pt>
                <c:pt idx="444" formatCode="0.00E+00">
                  <c:v>1.4131116027799999E-2</c:v>
                </c:pt>
                <c:pt idx="445" formatCode="0.00E+00">
                  <c:v>1.4105776848999999E-2</c:v>
                </c:pt>
                <c:pt idx="446" formatCode="0.00E+00">
                  <c:v>1.40816026945E-2</c:v>
                </c:pt>
                <c:pt idx="447" formatCode="0.00E+00">
                  <c:v>1.4062651179300001E-2</c:v>
                </c:pt>
                <c:pt idx="448" formatCode="0.00E+00">
                  <c:v>1.40438096066E-2</c:v>
                </c:pt>
                <c:pt idx="449" formatCode="0.00E+00">
                  <c:v>1.4025078419500001E-2</c:v>
                </c:pt>
                <c:pt idx="450" formatCode="0.00E+00">
                  <c:v>1.40064580608E-2</c:v>
                </c:pt>
                <c:pt idx="451" formatCode="0.00E+00">
                  <c:v>1.39879489732E-2</c:v>
                </c:pt>
                <c:pt idx="452" formatCode="0.00E+00">
                  <c:v>1.3969551598799999E-2</c:v>
                </c:pt>
                <c:pt idx="453" formatCode="0.00E+00">
                  <c:v>1.3951266379800001E-2</c:v>
                </c:pt>
                <c:pt idx="454" formatCode="0.00E+00">
                  <c:v>1.3933093757500001E-2</c:v>
                </c:pt>
                <c:pt idx="455" formatCode="0.00E+00">
                  <c:v>1.3915034173300001E-2</c:v>
                </c:pt>
                <c:pt idx="456" formatCode="0.00E+00">
                  <c:v>1.38970129323E-2</c:v>
                </c:pt>
                <c:pt idx="457" formatCode="0.00E+00">
                  <c:v>1.38790032809E-2</c:v>
                </c:pt>
                <c:pt idx="458" formatCode="0.00E+00">
                  <c:v>1.38611088908E-2</c:v>
                </c:pt>
                <c:pt idx="459" formatCode="0.00E+00">
                  <c:v>1.38433302092E-2</c:v>
                </c:pt>
                <c:pt idx="460" formatCode="0.00E+00">
                  <c:v>1.38323648985E-2</c:v>
                </c:pt>
                <c:pt idx="461" formatCode="0.00E+00">
                  <c:v>1.3821885334699999E-2</c:v>
                </c:pt>
                <c:pt idx="462" formatCode="0.00E+00">
                  <c:v>1.3811505696899999E-2</c:v>
                </c:pt>
                <c:pt idx="463" formatCode="0.00E+00">
                  <c:v>1.38012296257E-2</c:v>
                </c:pt>
                <c:pt idx="464" formatCode="0.00E+00">
                  <c:v>1.37910573525E-2</c:v>
                </c:pt>
                <c:pt idx="465" formatCode="0.00E+00">
                  <c:v>1.3780989107299999E-2</c:v>
                </c:pt>
                <c:pt idx="466" formatCode="0.00E+00">
                  <c:v>1.37710251181E-2</c:v>
                </c:pt>
                <c:pt idx="467" formatCode="0.00E+00">
                  <c:v>1.37611656115E-2</c:v>
                </c:pt>
                <c:pt idx="468" formatCode="0.00E+00">
                  <c:v>1.37514108123E-2</c:v>
                </c:pt>
                <c:pt idx="469" formatCode="0.00E+00">
                  <c:v>1.3741760943299999E-2</c:v>
                </c:pt>
                <c:pt idx="470" formatCode="0.00E+00">
                  <c:v>1.37322162258E-2</c:v>
                </c:pt>
                <c:pt idx="471" formatCode="0.00E+00">
                  <c:v>1.37227768792E-2</c:v>
                </c:pt>
                <c:pt idx="472" formatCode="0.00E+00">
                  <c:v>1.37134431211E-2</c:v>
                </c:pt>
                <c:pt idx="473" formatCode="0.00E+00">
                  <c:v>1.3704215167200001E-2</c:v>
                </c:pt>
                <c:pt idx="474" formatCode="0.00E+00">
                  <c:v>1.36950932314E-2</c:v>
                </c:pt>
                <c:pt idx="475" formatCode="0.00E+00">
                  <c:v>1.36860775258E-2</c:v>
                </c:pt>
                <c:pt idx="476" formatCode="0.00E+00">
                  <c:v>1.36771682603E-2</c:v>
                </c:pt>
                <c:pt idx="477" formatCode="0.00E+00">
                  <c:v>1.36683656431E-2</c:v>
                </c:pt>
                <c:pt idx="478" formatCode="0.00E+00">
                  <c:v>1.36596698804E-2</c:v>
                </c:pt>
                <c:pt idx="479" formatCode="0.00E+00">
                  <c:v>1.3651081176499999E-2</c:v>
                </c:pt>
                <c:pt idx="480" formatCode="0.00E+00">
                  <c:v>1.36425997334E-2</c:v>
                </c:pt>
                <c:pt idx="481" formatCode="0.00E+00">
                  <c:v>1.3634225751299999E-2</c:v>
                </c:pt>
                <c:pt idx="482" formatCode="0.00E+00">
                  <c:v>1.3625959428499999E-2</c:v>
                </c:pt>
                <c:pt idx="483" formatCode="0.00E+00">
                  <c:v>1.36178009609E-2</c:v>
                </c:pt>
                <c:pt idx="484" formatCode="0.00E+00">
                  <c:v>1.36097505425E-2</c:v>
                </c:pt>
                <c:pt idx="485" formatCode="0.00E+00">
                  <c:v>1.3601808365100001E-2</c:v>
                </c:pt>
                <c:pt idx="486" formatCode="0.00E+00">
                  <c:v>1.3593974618499999E-2</c:v>
                </c:pt>
                <c:pt idx="487" formatCode="0.00E+00">
                  <c:v>1.35862494903E-2</c:v>
                </c:pt>
                <c:pt idx="488" formatCode="0.00E+00">
                  <c:v>1.3578454182799999E-2</c:v>
                </c:pt>
                <c:pt idx="489" formatCode="0.00E+00">
                  <c:v>1.35709146044E-2</c:v>
                </c:pt>
                <c:pt idx="490" formatCode="0.00E+00">
                  <c:v>1.35635201546E-2</c:v>
                </c:pt>
                <c:pt idx="491" formatCode="0.00E+00">
                  <c:v>1.3556248390300001E-2</c:v>
                </c:pt>
                <c:pt idx="492" formatCode="0.00E+00">
                  <c:v>1.3549099508800001E-2</c:v>
                </c:pt>
                <c:pt idx="493" formatCode="0.00E+00">
                  <c:v>1.3542073704899999E-2</c:v>
                </c:pt>
                <c:pt idx="494" formatCode="0.00E+00">
                  <c:v>1.35351711701E-2</c:v>
                </c:pt>
                <c:pt idx="495" formatCode="0.00E+00">
                  <c:v>1.35283920932E-2</c:v>
                </c:pt>
                <c:pt idx="496" formatCode="0.00E+00">
                  <c:v>1.35217366599E-2</c:v>
                </c:pt>
                <c:pt idx="497" formatCode="0.00E+00">
                  <c:v>1.3515205052799999E-2</c:v>
                </c:pt>
                <c:pt idx="498" formatCode="0.00E+00">
                  <c:v>1.35087974515E-2</c:v>
                </c:pt>
                <c:pt idx="499" formatCode="0.00E+00">
                  <c:v>1.3502514032599999E-2</c:v>
                </c:pt>
                <c:pt idx="500" formatCode="0.00E+00">
                  <c:v>1.34963549694E-2</c:v>
                </c:pt>
                <c:pt idx="501" formatCode="0.00E+00">
                  <c:v>1.34903204324E-2</c:v>
                </c:pt>
                <c:pt idx="502" formatCode="0.00E+00">
                  <c:v>1.3484410588800001E-2</c:v>
                </c:pt>
                <c:pt idx="503" formatCode="0.00E+00">
                  <c:v>1.34787243689E-2</c:v>
                </c:pt>
                <c:pt idx="504" formatCode="0.00E+00">
                  <c:v>1.3473766233200001E-2</c:v>
                </c:pt>
                <c:pt idx="505" formatCode="0.00E+00">
                  <c:v>1.34689451577E-2</c:v>
                </c:pt>
                <c:pt idx="506" formatCode="0.00E+00">
                  <c:v>1.34642612894E-2</c:v>
                </c:pt>
                <c:pt idx="507" formatCode="0.00E+00">
                  <c:v>1.34597147716E-2</c:v>
                </c:pt>
                <c:pt idx="508" formatCode="0.00E+00">
                  <c:v>1.34553057436E-2</c:v>
                </c:pt>
                <c:pt idx="509" formatCode="0.00E+00">
                  <c:v>1.34510343406E-2</c:v>
                </c:pt>
                <c:pt idx="510" formatCode="0.00E+00">
                  <c:v>1.34469006937E-2</c:v>
                </c:pt>
                <c:pt idx="511" formatCode="0.00E+00">
                  <c:v>1.3442904929999999E-2</c:v>
                </c:pt>
                <c:pt idx="512" formatCode="0.00E+00">
                  <c:v>1.34390471724E-2</c:v>
                </c:pt>
                <c:pt idx="513" formatCode="0.00E+00">
                  <c:v>1.34376648389E-2</c:v>
                </c:pt>
                <c:pt idx="514" formatCode="0.00E+00">
                  <c:v>1.3438246927E-2</c:v>
                </c:pt>
                <c:pt idx="515" formatCode="0.00E+00">
                  <c:v>1.34389407164E-2</c:v>
                </c:pt>
                <c:pt idx="516" formatCode="0.00E+00">
                  <c:v>1.3439746189899999E-2</c:v>
                </c:pt>
                <c:pt idx="517" formatCode="0.00E+00">
                  <c:v>1.34406633273E-2</c:v>
                </c:pt>
                <c:pt idx="518" formatCode="0.00E+00">
                  <c:v>1.34446548413E-2</c:v>
                </c:pt>
                <c:pt idx="519" formatCode="0.00E+00">
                  <c:v>1.34547780495E-2</c:v>
                </c:pt>
                <c:pt idx="520" formatCode="0.00E+00">
                  <c:v>1.3465011162100001E-2</c:v>
                </c:pt>
                <c:pt idx="521" formatCode="0.00E+00">
                  <c:v>1.34753539287E-2</c:v>
                </c:pt>
                <c:pt idx="522" formatCode="0.00E+00">
                  <c:v>1.3485806097E-2</c:v>
                </c:pt>
                <c:pt idx="523" formatCode="0.00E+00">
                  <c:v>1.3496367412899999E-2</c:v>
                </c:pt>
                <c:pt idx="524" formatCode="0.00E+00">
                  <c:v>1.35070376203E-2</c:v>
                </c:pt>
                <c:pt idx="525" formatCode="0.00E+00">
                  <c:v>1.35178164613E-2</c:v>
                </c:pt>
                <c:pt idx="526" formatCode="0.00E+00">
                  <c:v>1.35287036763E-2</c:v>
                </c:pt>
                <c:pt idx="527" formatCode="0.00E+00">
                  <c:v>1.3539699003900001E-2</c:v>
                </c:pt>
                <c:pt idx="528" formatCode="0.00E+00">
                  <c:v>1.35497179072E-2</c:v>
                </c:pt>
                <c:pt idx="529" formatCode="0.00E+00">
                  <c:v>1.3557532555399999E-2</c:v>
                </c:pt>
                <c:pt idx="530" formatCode="0.00E+00">
                  <c:v>1.35654728658E-2</c:v>
                </c:pt>
                <c:pt idx="531" formatCode="0.00E+00">
                  <c:v>1.35735386178E-2</c:v>
                </c:pt>
                <c:pt idx="532" formatCode="0.00E+00">
                  <c:v>1.3581729588E-2</c:v>
                </c:pt>
                <c:pt idx="533" formatCode="0.00E+00">
                  <c:v>1.3590045549900001E-2</c:v>
                </c:pt>
                <c:pt idx="534" formatCode="0.00E+00">
                  <c:v>1.3598486274299999E-2</c:v>
                </c:pt>
                <c:pt idx="535" formatCode="0.00E+00">
                  <c:v>1.3607051529E-2</c:v>
                </c:pt>
                <c:pt idx="536" formatCode="0.00E+00">
                  <c:v>1.36157410789E-2</c:v>
                </c:pt>
                <c:pt idx="537" formatCode="0.00E+00">
                  <c:v>1.36245546862E-2</c:v>
                </c:pt>
                <c:pt idx="538" formatCode="0.00E+00">
                  <c:v>1.36334921104E-2</c:v>
                </c:pt>
                <c:pt idx="539" formatCode="0.00E+00">
                  <c:v>1.36420982124E-2</c:v>
                </c:pt>
                <c:pt idx="540" formatCode="0.00E+00">
                  <c:v>1.36490376445E-2</c:v>
                </c:pt>
                <c:pt idx="541" formatCode="0.00E+00">
                  <c:v>1.36529858012E-2</c:v>
                </c:pt>
                <c:pt idx="542" formatCode="0.00E+00">
                  <c:v>1.3656119081500001E-2</c:v>
                </c:pt>
                <c:pt idx="543" formatCode="0.00E+00">
                  <c:v>1.3659387824E-2</c:v>
                </c:pt>
                <c:pt idx="544" formatCode="0.00E+00">
                  <c:v>1.3662791931299999E-2</c:v>
                </c:pt>
                <c:pt idx="545" formatCode="0.00E+00">
                  <c:v>1.3666331302399999E-2</c:v>
                </c:pt>
                <c:pt idx="546" formatCode="0.00E+00">
                  <c:v>1.3670005832100001E-2</c:v>
                </c:pt>
                <c:pt idx="547" formatCode="0.00E+00">
                  <c:v>1.36738154115E-2</c:v>
                </c:pt>
                <c:pt idx="548" formatCode="0.00E+00">
                  <c:v>1.36777599277E-2</c:v>
                </c:pt>
                <c:pt idx="549" formatCode="0.00E+00">
                  <c:v>1.36818392641E-2</c:v>
                </c:pt>
                <c:pt idx="550" formatCode="0.00E+00">
                  <c:v>1.36863036505E-2</c:v>
                </c:pt>
                <c:pt idx="551" formatCode="0.00E+00">
                  <c:v>1.3696499421199999E-2</c:v>
                </c:pt>
                <c:pt idx="552" formatCode="0.00E+00">
                  <c:v>1.37068145462E-2</c:v>
                </c:pt>
                <c:pt idx="553" formatCode="0.00E+00">
                  <c:v>1.3717248756E-2</c:v>
                </c:pt>
                <c:pt idx="554" formatCode="0.00E+00">
                  <c:v>1.3727801779300001E-2</c:v>
                </c:pt>
                <c:pt idx="555" formatCode="0.00E+00">
                  <c:v>1.37384733421E-2</c:v>
                </c:pt>
                <c:pt idx="556" formatCode="0.00E+00">
                  <c:v>1.37492631686E-2</c:v>
                </c:pt>
                <c:pt idx="557" formatCode="0.00E+00">
                  <c:v>1.3760170980399999E-2</c:v>
                </c:pt>
                <c:pt idx="558" formatCode="0.00E+00">
                  <c:v>1.3771196497199999E-2</c:v>
                </c:pt>
                <c:pt idx="559" formatCode="0.00E+00">
                  <c:v>1.3781606143999999E-2</c:v>
                </c:pt>
                <c:pt idx="560" formatCode="0.00E+00">
                  <c:v>1.37910925776E-2</c:v>
                </c:pt>
                <c:pt idx="561" formatCode="0.00E+00">
                  <c:v>1.3800690914499999E-2</c:v>
                </c:pt>
                <c:pt idx="562" formatCode="0.00E+00">
                  <c:v>1.3810400921100001E-2</c:v>
                </c:pt>
                <c:pt idx="563" formatCode="0.00E+00">
                  <c:v>1.3820222362199999E-2</c:v>
                </c:pt>
                <c:pt idx="564" formatCode="0.00E+00">
                  <c:v>1.38301550004E-2</c:v>
                </c:pt>
                <c:pt idx="565" formatCode="0.00E+00">
                  <c:v>1.3840198596200001E-2</c:v>
                </c:pt>
                <c:pt idx="566" formatCode="0.00E+00">
                  <c:v>1.3850352908299999E-2</c:v>
                </c:pt>
                <c:pt idx="567" formatCode="0.00E+00">
                  <c:v>1.3862368928199999E-2</c:v>
                </c:pt>
                <c:pt idx="568" formatCode="0.00E+00">
                  <c:v>1.38770442461E-2</c:v>
                </c:pt>
                <c:pt idx="569" formatCode="0.00E+00">
                  <c:v>1.38918214564E-2</c:v>
                </c:pt>
                <c:pt idx="570" formatCode="0.00E+00">
                  <c:v>1.3906700234300001E-2</c:v>
                </c:pt>
                <c:pt idx="571" formatCode="0.00E+00">
                  <c:v>1.39216802543E-2</c:v>
                </c:pt>
                <c:pt idx="572" formatCode="0.00E+00">
                  <c:v>1.3936761189899999E-2</c:v>
                </c:pt>
                <c:pt idx="573" formatCode="0.00E+00">
                  <c:v>1.39519427137E-2</c:v>
                </c:pt>
                <c:pt idx="574" formatCode="0.00E+00">
                  <c:v>1.3967224497799999E-2</c:v>
                </c:pt>
                <c:pt idx="575" formatCode="0.00E+00">
                  <c:v>1.39826062136E-2</c:v>
                </c:pt>
                <c:pt idx="576" formatCode="0.00E+00">
                  <c:v>1.39980875315E-2</c:v>
                </c:pt>
                <c:pt idx="577" formatCode="0.00E+00">
                  <c:v>1.4013668121399999E-2</c:v>
                </c:pt>
                <c:pt idx="578" formatCode="0.00E+00">
                  <c:v>1.4029353288E-2</c:v>
                </c:pt>
                <c:pt idx="579" formatCode="0.00E+00">
                  <c:v>1.40457533288E-2</c:v>
                </c:pt>
                <c:pt idx="580" formatCode="0.00E+00">
                  <c:v>1.40622423811E-2</c:v>
                </c:pt>
                <c:pt idx="581" formatCode="0.00E+00">
                  <c:v>1.40788201324E-2</c:v>
                </c:pt>
                <c:pt idx="582" formatCode="0.00E+00">
                  <c:v>1.4092626470500001E-2</c:v>
                </c:pt>
                <c:pt idx="583" formatCode="0.00E+00">
                  <c:v>1.4105534164799999E-2</c:v>
                </c:pt>
                <c:pt idx="584" formatCode="0.00E+00">
                  <c:v>1.41185287243E-2</c:v>
                </c:pt>
                <c:pt idx="585" formatCode="0.00E+00">
                  <c:v>1.41316099091E-2</c:v>
                </c:pt>
                <c:pt idx="586" formatCode="0.00E+00">
                  <c:v>1.41447774791E-2</c:v>
                </c:pt>
                <c:pt idx="587" formatCode="0.00E+00">
                  <c:v>1.4158031193199999E-2</c:v>
                </c:pt>
                <c:pt idx="588" formatCode="0.00E+00">
                  <c:v>1.4171370809700001E-2</c:v>
                </c:pt>
                <c:pt idx="589" formatCode="0.00E+00">
                  <c:v>1.41847960862E-2</c:v>
                </c:pt>
                <c:pt idx="590" formatCode="0.00E+00">
                  <c:v>1.41983067797E-2</c:v>
                </c:pt>
                <c:pt idx="591" formatCode="0.00E+00">
                  <c:v>1.4211902646799999E-2</c:v>
                </c:pt>
                <c:pt idx="592" formatCode="0.00E+00">
                  <c:v>1.4225583443E-2</c:v>
                </c:pt>
                <c:pt idx="593" formatCode="0.00E+00">
                  <c:v>1.4239348923700001E-2</c:v>
                </c:pt>
                <c:pt idx="594" formatCode="0.00E+00">
                  <c:v>1.4253198843500001E-2</c:v>
                </c:pt>
                <c:pt idx="595" formatCode="0.00E+00">
                  <c:v>1.4267132956399999E-2</c:v>
                </c:pt>
                <c:pt idx="596" formatCode="0.00E+00">
                  <c:v>1.42811510161E-2</c:v>
                </c:pt>
                <c:pt idx="597" formatCode="0.00E+00">
                  <c:v>1.4295252775500001E-2</c:v>
                </c:pt>
                <c:pt idx="598" formatCode="0.00E+00">
                  <c:v>1.43094379873E-2</c:v>
                </c:pt>
                <c:pt idx="599" formatCode="0.00E+00">
                  <c:v>1.4323706403399999E-2</c:v>
                </c:pt>
                <c:pt idx="600" formatCode="0.00E+00">
                  <c:v>1.4338057775500001E-2</c:v>
                </c:pt>
                <c:pt idx="601" formatCode="0.00E+00">
                  <c:v>1.43551183081E-2</c:v>
                </c:pt>
                <c:pt idx="602" formatCode="0.00E+00">
                  <c:v>1.43725487385E-2</c:v>
                </c:pt>
                <c:pt idx="603" formatCode="0.00E+00">
                  <c:v>1.4390065291000001E-2</c:v>
                </c:pt>
                <c:pt idx="604" formatCode="0.00E+00">
                  <c:v>1.4407667651500001E-2</c:v>
                </c:pt>
                <c:pt idx="605" formatCode="0.00E+00">
                  <c:v>1.44253555058E-2</c:v>
                </c:pt>
                <c:pt idx="606" formatCode="0.00E+00">
                  <c:v>1.4443128539899999E-2</c:v>
                </c:pt>
                <c:pt idx="607" formatCode="0.00E+00">
                  <c:v>1.44592061333E-2</c:v>
                </c:pt>
                <c:pt idx="608" formatCode="0.00E+00">
                  <c:v>1.4472958182199999E-2</c:v>
                </c:pt>
                <c:pt idx="609" formatCode="0.00E+00">
                  <c:v>1.4486797259400001E-2</c:v>
                </c:pt>
                <c:pt idx="610" formatCode="0.00E+00">
                  <c:v>1.45007231158E-2</c:v>
                </c:pt>
                <c:pt idx="611" formatCode="0.00E+00">
                  <c:v>1.45147355015E-2</c:v>
                </c:pt>
                <c:pt idx="612" formatCode="0.00E+00">
                  <c:v>1.4528834166300001E-2</c:v>
                </c:pt>
                <c:pt idx="613" formatCode="0.00E+00">
                  <c:v>1.4543018859200001E-2</c:v>
                </c:pt>
                <c:pt idx="614" formatCode="0.00E+00">
                  <c:v>1.4557289328700001E-2</c:v>
                </c:pt>
                <c:pt idx="615" formatCode="0.00E+00">
                  <c:v>1.45716453228E-2</c:v>
                </c:pt>
                <c:pt idx="616" formatCode="0.00E+00">
                  <c:v>1.45896262712E-2</c:v>
                </c:pt>
                <c:pt idx="617" formatCode="0.00E+00">
                  <c:v>1.4613087944E-2</c:v>
                </c:pt>
                <c:pt idx="618" formatCode="0.00E+00">
                  <c:v>1.4636654523399999E-2</c:v>
                </c:pt>
                <c:pt idx="619" formatCode="0.00E+00">
                  <c:v>1.4660325503400001E-2</c:v>
                </c:pt>
                <c:pt idx="620" formatCode="0.00E+00">
                  <c:v>1.46841003793E-2</c:v>
                </c:pt>
                <c:pt idx="621" formatCode="0.00E+00">
                  <c:v>1.47079786472E-2</c:v>
                </c:pt>
                <c:pt idx="622" formatCode="0.00E+00">
                  <c:v>1.4731959804199999E-2</c:v>
                </c:pt>
                <c:pt idx="623" formatCode="0.00E+00">
                  <c:v>1.4756043348900001E-2</c:v>
                </c:pt>
                <c:pt idx="624" formatCode="0.00E+00">
                  <c:v>1.4780228780600001E-2</c:v>
                </c:pt>
                <c:pt idx="625" formatCode="0.00E+00">
                  <c:v>1.48045156001E-2</c:v>
                </c:pt>
                <c:pt idx="626" formatCode="0.00E+00">
                  <c:v>1.48289033092E-2</c:v>
                </c:pt>
                <c:pt idx="627" formatCode="0.00E+00">
                  <c:v>1.48533914109E-2</c:v>
                </c:pt>
                <c:pt idx="628" formatCode="0.00E+00">
                  <c:v>1.4877979409499999E-2</c:v>
                </c:pt>
                <c:pt idx="629" formatCode="0.00E+00">
                  <c:v>1.49026668106E-2</c:v>
                </c:pt>
                <c:pt idx="630" formatCode="0.00E+00">
                  <c:v>1.49274531209E-2</c:v>
                </c:pt>
                <c:pt idx="631" formatCode="0.00E+00">
                  <c:v>1.4952716786000001E-2</c:v>
                </c:pt>
                <c:pt idx="632" formatCode="0.00E+00">
                  <c:v>1.49785474199E-2</c:v>
                </c:pt>
                <c:pt idx="633" formatCode="0.00E+00">
                  <c:v>1.5004475080199999E-2</c:v>
                </c:pt>
                <c:pt idx="634" formatCode="0.00E+00">
                  <c:v>1.50304992649E-2</c:v>
                </c:pt>
                <c:pt idx="635" formatCode="0.00E+00">
                  <c:v>1.50447387258E-2</c:v>
                </c:pt>
                <c:pt idx="636" formatCode="0.00E+00">
                  <c:v>1.50566415812E-2</c:v>
                </c:pt>
                <c:pt idx="637" formatCode="0.00E+00">
                  <c:v>1.50685632926E-2</c:v>
                </c:pt>
                <c:pt idx="638" formatCode="0.00E+00">
                  <c:v>1.50806013066E-2</c:v>
                </c:pt>
                <c:pt idx="639" formatCode="0.00E+00">
                  <c:v>1.5092755344700001E-2</c:v>
                </c:pt>
                <c:pt idx="640" formatCode="0.00E+00">
                  <c:v>1.51050251269E-2</c:v>
                </c:pt>
                <c:pt idx="641" formatCode="0.00E+00">
                  <c:v>1.5117410371400001E-2</c:v>
                </c:pt>
                <c:pt idx="642" formatCode="0.00E+00">
                  <c:v>1.51299107946E-2</c:v>
                </c:pt>
                <c:pt idx="643" formatCode="0.00E+00">
                  <c:v>1.51425261113E-2</c:v>
                </c:pt>
                <c:pt idx="644" formatCode="0.00E+00">
                  <c:v>1.5155256034600001E-2</c:v>
                </c:pt>
                <c:pt idx="645" formatCode="0.00E+00">
                  <c:v>1.5168100275899999E-2</c:v>
                </c:pt>
                <c:pt idx="646" formatCode="0.00E+00">
                  <c:v>1.5181058545100001E-2</c:v>
                </c:pt>
                <c:pt idx="647" formatCode="0.00E+00">
                  <c:v>1.5194129866E-2</c:v>
                </c:pt>
                <c:pt idx="648" formatCode="0.00E+00">
                  <c:v>1.52072789218E-2</c:v>
                </c:pt>
                <c:pt idx="649" formatCode="0.00E+00">
                  <c:v>1.52205411336E-2</c:v>
                </c:pt>
                <c:pt idx="650" formatCode="0.00E+00">
                  <c:v>1.52339162058E-2</c:v>
                </c:pt>
                <c:pt idx="651" formatCode="0.00E+00">
                  <c:v>1.52474038415E-2</c:v>
                </c:pt>
                <c:pt idx="652" formatCode="0.00E+00">
                  <c:v>1.52610037421E-2</c:v>
                </c:pt>
                <c:pt idx="653" formatCode="0.00E+00">
                  <c:v>1.5274715607800001E-2</c:v>
                </c:pt>
                <c:pt idx="654" formatCode="0.00E+00">
                  <c:v>1.52885391374E-2</c:v>
                </c:pt>
                <c:pt idx="655" formatCode="0.00E+00">
                  <c:v>1.53024740282E-2</c:v>
                </c:pt>
                <c:pt idx="656" formatCode="0.00E+00">
                  <c:v>1.53165199763E-2</c:v>
                </c:pt>
                <c:pt idx="657" formatCode="0.00E+00">
                  <c:v>1.53306766765E-2</c:v>
                </c:pt>
                <c:pt idx="658" formatCode="0.00E+00">
                  <c:v>1.5344943822100001E-2</c:v>
                </c:pt>
                <c:pt idx="659" formatCode="0.00E+00">
                  <c:v>1.53593211055E-2</c:v>
                </c:pt>
                <c:pt idx="660" formatCode="0.00E+00">
                  <c:v>1.53738082177E-2</c:v>
                </c:pt>
                <c:pt idx="661" formatCode="0.00E+00">
                  <c:v>1.5388404848399999E-2</c:v>
                </c:pt>
                <c:pt idx="662" formatCode="0.00E+00">
                  <c:v>1.5403110686200001E-2</c:v>
                </c:pt>
                <c:pt idx="663" formatCode="0.00E+00">
                  <c:v>1.5417925418800001E-2</c:v>
                </c:pt>
                <c:pt idx="664" formatCode="0.00E+00">
                  <c:v>1.5433696003399999E-2</c:v>
                </c:pt>
                <c:pt idx="665" formatCode="0.00E+00">
                  <c:v>1.54372247199E-2</c:v>
                </c:pt>
                <c:pt idx="666" formatCode="0.00E+00">
                  <c:v>1.54421948917E-2</c:v>
                </c:pt>
                <c:pt idx="667" formatCode="0.00E+00">
                  <c:v>1.54472864357E-2</c:v>
                </c:pt>
                <c:pt idx="668" formatCode="0.00E+00">
                  <c:v>1.5452499231900001E-2</c:v>
                </c:pt>
                <c:pt idx="669" formatCode="0.00E+00">
                  <c:v>1.54578331577E-2</c:v>
                </c:pt>
                <c:pt idx="670" formatCode="0.00E+00">
                  <c:v>1.54632880878E-2</c:v>
                </c:pt>
                <c:pt idx="671" formatCode="0.00E+00">
                  <c:v>1.54688638942E-2</c:v>
                </c:pt>
                <c:pt idx="672" formatCode="0.00E+00">
                  <c:v>1.5474560445999999E-2</c:v>
                </c:pt>
                <c:pt idx="673" formatCode="0.00E+00">
                  <c:v>1.54803776102E-2</c:v>
                </c:pt>
                <c:pt idx="674" formatCode="0.00E+00">
                  <c:v>1.5486315250699999E-2</c:v>
                </c:pt>
                <c:pt idx="675" formatCode="0.00E+00">
                  <c:v>1.54923732291E-2</c:v>
                </c:pt>
                <c:pt idx="676" formatCode="0.00E+00">
                  <c:v>1.5498551404199999E-2</c:v>
                </c:pt>
                <c:pt idx="677" formatCode="0.00E+00">
                  <c:v>1.55048496323E-2</c:v>
                </c:pt>
                <c:pt idx="678" formatCode="0.00E+00">
                  <c:v>1.55112677672E-2</c:v>
                </c:pt>
                <c:pt idx="679" formatCode="0.00E+00">
                  <c:v>1.55178056601E-2</c:v>
                </c:pt>
                <c:pt idx="680" formatCode="0.00E+00">
                  <c:v>1.55244631598E-2</c:v>
                </c:pt>
                <c:pt idx="681" formatCode="0.00E+00">
                  <c:v>1.55328384451E-2</c:v>
                </c:pt>
                <c:pt idx="682" formatCode="0.00E+00">
                  <c:v>1.5542256879899999E-2</c:v>
                </c:pt>
                <c:pt idx="683" formatCode="0.00E+00">
                  <c:v>1.55517981054E-2</c:v>
                </c:pt>
                <c:pt idx="684" formatCode="0.00E+00">
                  <c:v>1.5561461895600001E-2</c:v>
                </c:pt>
                <c:pt idx="685" formatCode="0.00E+00">
                  <c:v>1.5571248022499999E-2</c:v>
                </c:pt>
                <c:pt idx="686" formatCode="0.00E+00">
                  <c:v>1.55811562554E-2</c:v>
                </c:pt>
                <c:pt idx="687" formatCode="0.00E+00">
                  <c:v>1.55911863617E-2</c:v>
                </c:pt>
                <c:pt idx="688" formatCode="0.00E+00">
                  <c:v>1.55974868406E-2</c:v>
                </c:pt>
                <c:pt idx="689" formatCode="0.00E+00">
                  <c:v>1.55934603122E-2</c:v>
                </c:pt>
                <c:pt idx="690" formatCode="0.00E+00">
                  <c:v>1.5589600306399999E-2</c:v>
                </c:pt>
                <c:pt idx="691" formatCode="0.00E+00">
                  <c:v>1.55859069468E-2</c:v>
                </c:pt>
                <c:pt idx="692" formatCode="0.00E+00">
                  <c:v>1.5580061345900001E-2</c:v>
                </c:pt>
                <c:pt idx="693" formatCode="0.00E+00">
                  <c:v>1.55741875195E-2</c:v>
                </c:pt>
                <c:pt idx="694" formatCode="0.00E+00">
                  <c:v>1.5568487960900001E-2</c:v>
                </c:pt>
                <c:pt idx="695" formatCode="0.00E+00">
                  <c:v>1.55629628613E-2</c:v>
                </c:pt>
                <c:pt idx="696" formatCode="0.00E+00">
                  <c:v>1.55576124068E-2</c:v>
                </c:pt>
                <c:pt idx="697" formatCode="0.00E+00">
                  <c:v>1.5552436777499999E-2</c:v>
                </c:pt>
                <c:pt idx="698" formatCode="0.00E+00">
                  <c:v>1.5547436148000001E-2</c:v>
                </c:pt>
                <c:pt idx="699" formatCode="0.00E+00">
                  <c:v>1.5546815222699999E-2</c:v>
                </c:pt>
                <c:pt idx="700" formatCode="0.00E+00">
                  <c:v>1.5547238855099999E-2</c:v>
                </c:pt>
                <c:pt idx="701" formatCode="0.00E+00">
                  <c:v>1.5547824292899999E-2</c:v>
                </c:pt>
                <c:pt idx="702" formatCode="0.00E+00">
                  <c:v>1.55485715177E-2</c:v>
                </c:pt>
                <c:pt idx="703" formatCode="0.00E+00">
                  <c:v>1.5549480506299999E-2</c:v>
                </c:pt>
                <c:pt idx="704" formatCode="0.00E+00">
                  <c:v>1.5550551230200001E-2</c:v>
                </c:pt>
                <c:pt idx="705" formatCode="0.00E+00">
                  <c:v>1.5551783656E-2</c:v>
                </c:pt>
                <c:pt idx="706" formatCode="0.00E+00">
                  <c:v>1.55531777453E-2</c:v>
                </c:pt>
                <c:pt idx="707" formatCode="0.00E+00">
                  <c:v>1.5555034058199999E-2</c:v>
                </c:pt>
                <c:pt idx="708" formatCode="0.00E+00">
                  <c:v>1.5557234631E-2</c:v>
                </c:pt>
                <c:pt idx="709" formatCode="0.00E+00">
                  <c:v>1.5559591083899999E-2</c:v>
                </c:pt>
                <c:pt idx="710" formatCode="0.00E+00">
                  <c:v>1.5562103346E-2</c:v>
                </c:pt>
                <c:pt idx="711" formatCode="0.00E+00">
                  <c:v>1.5564771341899999E-2</c:v>
                </c:pt>
                <c:pt idx="712" formatCode="0.00E+00">
                  <c:v>1.5567594991500001E-2</c:v>
                </c:pt>
                <c:pt idx="713" formatCode="0.00E+00">
                  <c:v>1.55705742101E-2</c:v>
                </c:pt>
                <c:pt idx="714" formatCode="0.00E+00">
                  <c:v>1.5573708908599999E-2</c:v>
                </c:pt>
                <c:pt idx="715" formatCode="0.00E+00">
                  <c:v>1.5573828392E-2</c:v>
                </c:pt>
                <c:pt idx="716" formatCode="0.00E+00">
                  <c:v>1.55688369446E-2</c:v>
                </c:pt>
                <c:pt idx="717" formatCode="0.00E+00">
                  <c:v>1.5563174386599999E-2</c:v>
                </c:pt>
                <c:pt idx="718" formatCode="0.00E+00">
                  <c:v>1.5556344989199999E-2</c:v>
                </c:pt>
                <c:pt idx="719" formatCode="0.00E+00">
                  <c:v>1.55295340445E-2</c:v>
                </c:pt>
                <c:pt idx="720" formatCode="0.00E+00">
                  <c:v>1.5502935240299999E-2</c:v>
                </c:pt>
                <c:pt idx="721" formatCode="0.00E+00">
                  <c:v>1.54765496705E-2</c:v>
                </c:pt>
                <c:pt idx="722" formatCode="0.00E+00">
                  <c:v>1.54503784275E-2</c:v>
                </c:pt>
                <c:pt idx="723" formatCode="0.00E+00">
                  <c:v>1.54257280132E-2</c:v>
                </c:pt>
                <c:pt idx="724" formatCode="0.00E+00">
                  <c:v>1.5406056688900001E-2</c:v>
                </c:pt>
                <c:pt idx="725" formatCode="0.00E+00">
                  <c:v>1.53866021284E-2</c:v>
                </c:pt>
                <c:pt idx="726" formatCode="0.00E+00">
                  <c:v>1.5367365155E-2</c:v>
                </c:pt>
                <c:pt idx="727" formatCode="0.00E+00">
                  <c:v>1.53483465867E-2</c:v>
                </c:pt>
                <c:pt idx="728" formatCode="0.00E+00">
                  <c:v>1.5329547236600001E-2</c:v>
                </c:pt>
                <c:pt idx="729" formatCode="0.00E+00">
                  <c:v>1.53109679121E-2</c:v>
                </c:pt>
                <c:pt idx="730" formatCode="0.00E+00">
                  <c:v>1.52926094151E-2</c:v>
                </c:pt>
                <c:pt idx="731" formatCode="0.00E+00">
                  <c:v>1.52744725419E-2</c:v>
                </c:pt>
                <c:pt idx="732" formatCode="0.00E+00">
                  <c:v>1.5256558082899999E-2</c:v>
                </c:pt>
                <c:pt idx="733" formatCode="0.00E+00">
                  <c:v>1.5238866822400001E-2</c:v>
                </c:pt>
                <c:pt idx="734" formatCode="0.00E+00">
                  <c:v>1.5221399538799999E-2</c:v>
                </c:pt>
                <c:pt idx="735" formatCode="0.00E+00">
                  <c:v>1.52041570039E-2</c:v>
                </c:pt>
                <c:pt idx="736" formatCode="0.00E+00">
                  <c:v>1.5187139983199999E-2</c:v>
                </c:pt>
                <c:pt idx="737" formatCode="0.00E+00">
                  <c:v>1.5170349235800001E-2</c:v>
                </c:pt>
                <c:pt idx="738" formatCode="0.00E+00">
                  <c:v>1.5153785513600001E-2</c:v>
                </c:pt>
                <c:pt idx="739" formatCode="0.00E+00">
                  <c:v>1.5137449561999999E-2</c:v>
                </c:pt>
                <c:pt idx="740" formatCode="0.00E+00">
                  <c:v>1.51127498943E-2</c:v>
                </c:pt>
                <c:pt idx="741" formatCode="0.00E+00">
                  <c:v>1.50869634468E-2</c:v>
                </c:pt>
                <c:pt idx="742" formatCode="0.00E+00">
                  <c:v>1.5061635815900001E-2</c:v>
                </c:pt>
                <c:pt idx="743" formatCode="0.00E+00">
                  <c:v>1.50367693203E-2</c:v>
                </c:pt>
                <c:pt idx="744" formatCode="0.00E+00">
                  <c:v>1.5012366251300001E-2</c:v>
                </c:pt>
                <c:pt idx="745" formatCode="0.00E+00">
                  <c:v>1.4988428872499999E-2</c:v>
                </c:pt>
                <c:pt idx="746" formatCode="0.00E+00">
                  <c:v>1.49723169316E-2</c:v>
                </c:pt>
                <c:pt idx="747" formatCode="0.00E+00">
                  <c:v>1.4959970967E-2</c:v>
                </c:pt>
                <c:pt idx="748" formatCode="0.00E+00">
                  <c:v>1.49479220389E-2</c:v>
                </c:pt>
                <c:pt idx="749" formatCode="0.00E+00">
                  <c:v>1.4936170866300001E-2</c:v>
                </c:pt>
                <c:pt idx="750" formatCode="0.00E+00">
                  <c:v>1.49247181525E-2</c:v>
                </c:pt>
                <c:pt idx="751" formatCode="0.00E+00">
                  <c:v>1.4911863924999999E-2</c:v>
                </c:pt>
                <c:pt idx="752" formatCode="0.00E+00">
                  <c:v>1.48934701921E-2</c:v>
                </c:pt>
                <c:pt idx="753" formatCode="0.00E+00">
                  <c:v>1.4875387422099999E-2</c:v>
                </c:pt>
                <c:pt idx="754" formatCode="0.00E+00">
                  <c:v>1.48576167503E-2</c:v>
                </c:pt>
                <c:pt idx="755" formatCode="0.00E+00">
                  <c:v>1.48383817402E-2</c:v>
                </c:pt>
                <c:pt idx="756" formatCode="0.00E+00">
                  <c:v>1.48182866486E-2</c:v>
                </c:pt>
                <c:pt idx="757" formatCode="0.00E+00">
                  <c:v>1.47985867198E-2</c:v>
                </c:pt>
                <c:pt idx="758" formatCode="0.00E+00">
                  <c:v>1.4779283533999999E-2</c:v>
                </c:pt>
                <c:pt idx="759" formatCode="0.00E+00">
                  <c:v>1.4760031687900001E-2</c:v>
                </c:pt>
                <c:pt idx="760" formatCode="0.00E+00">
                  <c:v>1.47337743098E-2</c:v>
                </c:pt>
                <c:pt idx="761" formatCode="0.00E+00">
                  <c:v>1.4708000889100001E-2</c:v>
                </c:pt>
                <c:pt idx="762" formatCode="0.00E+00">
                  <c:v>1.46827139744E-2</c:v>
                </c:pt>
                <c:pt idx="763" formatCode="0.00E+00">
                  <c:v>1.46579160834E-2</c:v>
                </c:pt>
                <c:pt idx="764" formatCode="0.00E+00">
                  <c:v>1.46336097024E-2</c:v>
                </c:pt>
                <c:pt idx="765" formatCode="0.00E+00">
                  <c:v>1.4609797284500001E-2</c:v>
                </c:pt>
                <c:pt idx="766" formatCode="0.00E+00">
                  <c:v>1.45864812488E-2</c:v>
                </c:pt>
                <c:pt idx="767" formatCode="0.00E+00">
                  <c:v>1.4563663979499999E-2</c:v>
                </c:pt>
                <c:pt idx="768" formatCode="0.00E+00">
                  <c:v>1.4541347824500001E-2</c:v>
                </c:pt>
                <c:pt idx="769" formatCode="0.00E+00">
                  <c:v>1.45195350942E-2</c:v>
                </c:pt>
                <c:pt idx="770" formatCode="0.00E+00">
                  <c:v>1.45011335847E-2</c:v>
                </c:pt>
                <c:pt idx="771" formatCode="0.00E+00">
                  <c:v>1.4484109552399999E-2</c:v>
                </c:pt>
                <c:pt idx="772" formatCode="0.00E+00">
                  <c:v>1.4467686165900001E-2</c:v>
                </c:pt>
                <c:pt idx="773" formatCode="0.00E+00">
                  <c:v>1.44518654729E-2</c:v>
                </c:pt>
                <c:pt idx="774" formatCode="0.00E+00">
                  <c:v>1.44319599939E-2</c:v>
                </c:pt>
                <c:pt idx="775" formatCode="0.00E+00">
                  <c:v>1.43999806205E-2</c:v>
                </c:pt>
                <c:pt idx="776" formatCode="0.00E+00">
                  <c:v>1.4368544536499999E-2</c:v>
                </c:pt>
                <c:pt idx="777" formatCode="0.00E+00">
                  <c:v>1.4337655315400001E-2</c:v>
                </c:pt>
                <c:pt idx="778" formatCode="0.00E+00">
                  <c:v>1.4305895382599999E-2</c:v>
                </c:pt>
                <c:pt idx="779" formatCode="0.00E+00">
                  <c:v>1.42614855227E-2</c:v>
                </c:pt>
                <c:pt idx="780" formatCode="0.00E+00">
                  <c:v>1.4217684553300001E-2</c:v>
                </c:pt>
                <c:pt idx="781" formatCode="0.00E+00">
                  <c:v>1.41744981191E-2</c:v>
                </c:pt>
                <c:pt idx="782" formatCode="0.00E+00">
                  <c:v>1.4131931854099999E-2</c:v>
                </c:pt>
                <c:pt idx="783" formatCode="0.00E+00">
                  <c:v>1.4094582927100001E-2</c:v>
                </c:pt>
                <c:pt idx="784" formatCode="0.00E+00">
                  <c:v>1.40638568994E-2</c:v>
                </c:pt>
                <c:pt idx="785" formatCode="0.00E+00">
                  <c:v>1.4033796179E-2</c:v>
                </c:pt>
                <c:pt idx="786" formatCode="0.00E+00">
                  <c:v>1.40044050501E-2</c:v>
                </c:pt>
                <c:pt idx="787" formatCode="0.00E+00">
                  <c:v>1.3975687737199999E-2</c:v>
                </c:pt>
                <c:pt idx="788" formatCode="0.00E+00">
                  <c:v>1.3947648402300001E-2</c:v>
                </c:pt>
                <c:pt idx="789" formatCode="0.00E+00">
                  <c:v>1.3920291142399999E-2</c:v>
                </c:pt>
                <c:pt idx="790" formatCode="0.00E+00">
                  <c:v>1.3893619986600001E-2</c:v>
                </c:pt>
                <c:pt idx="791" formatCode="0.00E+00">
                  <c:v>1.3867638893599999E-2</c:v>
                </c:pt>
                <c:pt idx="792" formatCode="0.00E+00">
                  <c:v>1.3846114109299999E-2</c:v>
                </c:pt>
                <c:pt idx="793" formatCode="0.00E+00">
                  <c:v>1.3826900876099999E-2</c:v>
                </c:pt>
                <c:pt idx="794" formatCode="0.00E+00">
                  <c:v>1.38082491046E-2</c:v>
                </c:pt>
                <c:pt idx="795" formatCode="0.00E+00">
                  <c:v>1.3789038833999999E-2</c:v>
                </c:pt>
                <c:pt idx="796" formatCode="0.00E+00">
                  <c:v>1.3756921891600001E-2</c:v>
                </c:pt>
                <c:pt idx="797" formatCode="0.00E+00">
                  <c:v>1.3725409912999999E-2</c:v>
                </c:pt>
                <c:pt idx="798" formatCode="0.00E+00">
                  <c:v>1.36945070746E-2</c:v>
                </c:pt>
                <c:pt idx="799" formatCode="0.00E+00">
                  <c:v>1.3664217509199999E-2</c:v>
                </c:pt>
                <c:pt idx="800" formatCode="0.00E+00">
                  <c:v>1.3634545304E-2</c:v>
                </c:pt>
                <c:pt idx="801" formatCode="0.00E+00">
                  <c:v>1.36054944982E-2</c:v>
                </c:pt>
                <c:pt idx="802" formatCode="0.00E+00">
                  <c:v>1.35770690806E-2</c:v>
                </c:pt>
                <c:pt idx="803" formatCode="0.00E+00">
                  <c:v>1.35476318303E-2</c:v>
                </c:pt>
                <c:pt idx="804" formatCode="0.00E+00">
                  <c:v>1.3516627685100001E-2</c:v>
                </c:pt>
                <c:pt idx="805" formatCode="0.00E+00">
                  <c:v>1.3486426632E-2</c:v>
                </c:pt>
                <c:pt idx="806" formatCode="0.00E+00">
                  <c:v>1.34570340778E-2</c:v>
                </c:pt>
                <c:pt idx="807" formatCode="0.00E+00">
                  <c:v>1.34284553317E-2</c:v>
                </c:pt>
                <c:pt idx="808" formatCode="0.00E+00">
                  <c:v>1.34006956002E-2</c:v>
                </c:pt>
                <c:pt idx="809" formatCode="0.00E+00">
                  <c:v>1.33748316313E-2</c:v>
                </c:pt>
                <c:pt idx="810" formatCode="0.00E+00">
                  <c:v>1.3340138359199999E-2</c:v>
                </c:pt>
                <c:pt idx="811" formatCode="0.00E+00">
                  <c:v>1.33123349216E-2</c:v>
                </c:pt>
                <c:pt idx="812" formatCode="0.00E+00">
                  <c:v>1.32862009102E-2</c:v>
                </c:pt>
                <c:pt idx="813" formatCode="0.00E+00">
                  <c:v>1.3261746194399999E-2</c:v>
                </c:pt>
                <c:pt idx="814" formatCode="0.00E+00">
                  <c:v>1.3238980080000001E-2</c:v>
                </c:pt>
                <c:pt idx="815" formatCode="0.00E+00">
                  <c:v>1.3218788628500001E-2</c:v>
                </c:pt>
                <c:pt idx="816" formatCode="0.00E+00">
                  <c:v>1.32006864237E-2</c:v>
                </c:pt>
                <c:pt idx="817" formatCode="0.00E+00">
                  <c:v>1.31838447682E-2</c:v>
                </c:pt>
                <c:pt idx="818" formatCode="0.00E+00">
                  <c:v>1.31682684986E-2</c:v>
                </c:pt>
                <c:pt idx="819" formatCode="0.00E+00">
                  <c:v>1.31511838376E-2</c:v>
                </c:pt>
                <c:pt idx="820" formatCode="0.00E+00">
                  <c:v>1.31309326657E-2</c:v>
                </c:pt>
                <c:pt idx="821" formatCode="0.00E+00">
                  <c:v>1.3111559742700001E-2</c:v>
                </c:pt>
                <c:pt idx="822" formatCode="0.00E+00">
                  <c:v>1.3096892446299999E-2</c:v>
                </c:pt>
                <c:pt idx="823" formatCode="0.00E+00">
                  <c:v>1.3083510039999999E-2</c:v>
                </c:pt>
                <c:pt idx="824" formatCode="0.00E+00">
                  <c:v>1.30686821607E-2</c:v>
                </c:pt>
                <c:pt idx="825" formatCode="0.00E+00">
                  <c:v>1.3044031626300001E-2</c:v>
                </c:pt>
                <c:pt idx="826" formatCode="0.00E+00">
                  <c:v>1.3019958431500001E-2</c:v>
                </c:pt>
                <c:pt idx="827" formatCode="0.00E+00">
                  <c:v>1.29964657846E-2</c:v>
                </c:pt>
                <c:pt idx="828" formatCode="0.00E+00">
                  <c:v>1.29735568393E-2</c:v>
                </c:pt>
                <c:pt idx="829" formatCode="0.00E+00">
                  <c:v>1.29512346931E-2</c:v>
                </c:pt>
                <c:pt idx="830" formatCode="0.00E+00">
                  <c:v>1.2929502385199999E-2</c:v>
                </c:pt>
                <c:pt idx="831" formatCode="0.00E+00">
                  <c:v>1.28979914328E-2</c:v>
                </c:pt>
                <c:pt idx="832" formatCode="0.00E+00">
                  <c:v>1.28567025191E-2</c:v>
                </c:pt>
                <c:pt idx="833" formatCode="0.00E+00">
                  <c:v>1.2816279617299999E-2</c:v>
                </c:pt>
                <c:pt idx="834" formatCode="0.00E+00">
                  <c:v>1.2776730947200001E-2</c:v>
                </c:pt>
                <c:pt idx="835" formatCode="0.00E+00">
                  <c:v>1.27380646515E-2</c:v>
                </c:pt>
                <c:pt idx="836" formatCode="0.00E+00">
                  <c:v>1.2700288789600001E-2</c:v>
                </c:pt>
                <c:pt idx="837" formatCode="0.00E+00">
                  <c:v>1.2663411330000001E-2</c:v>
                </c:pt>
                <c:pt idx="838" formatCode="0.00E+00">
                  <c:v>1.2627440144E-2</c:v>
                </c:pt>
                <c:pt idx="839" formatCode="0.00E+00">
                  <c:v>1.26036611401E-2</c:v>
                </c:pt>
                <c:pt idx="840" formatCode="0.00E+00">
                  <c:v>1.2585721950399999E-2</c:v>
                </c:pt>
                <c:pt idx="841" formatCode="0.00E+00">
                  <c:v>1.25683222778E-2</c:v>
                </c:pt>
                <c:pt idx="842" formatCode="0.00E+00">
                  <c:v>1.25514643659E-2</c:v>
                </c:pt>
                <c:pt idx="843" formatCode="0.00E+00">
                  <c:v>1.25351504005E-2</c:v>
                </c:pt>
                <c:pt idx="844" formatCode="0.00E+00">
                  <c:v>1.2515521513499999E-2</c:v>
                </c:pt>
                <c:pt idx="845" formatCode="0.00E+00">
                  <c:v>1.24946829732E-2</c:v>
                </c:pt>
                <c:pt idx="846" formatCode="0.00E+00">
                  <c:v>1.24746113426E-2</c:v>
                </c:pt>
                <c:pt idx="847" formatCode="0.00E+00">
                  <c:v>1.24389642728E-2</c:v>
                </c:pt>
                <c:pt idx="848" formatCode="0.00E+00">
                  <c:v>1.23850955571E-2</c:v>
                </c:pt>
                <c:pt idx="849" formatCode="0.00E+00">
                  <c:v>1.2332149862E-2</c:v>
                </c:pt>
                <c:pt idx="850" formatCode="0.00E+00">
                  <c:v>1.22808089854E-2</c:v>
                </c:pt>
                <c:pt idx="851" formatCode="0.00E+00">
                  <c:v>1.2230067995500001E-2</c:v>
                </c:pt>
                <c:pt idx="852" formatCode="0.00E+00">
                  <c:v>1.21799343895E-2</c:v>
                </c:pt>
                <c:pt idx="853" formatCode="0.00E+00">
                  <c:v>1.21304156983E-2</c:v>
                </c:pt>
                <c:pt idx="854" formatCode="0.00E+00">
                  <c:v>1.20815194829E-2</c:v>
                </c:pt>
                <c:pt idx="855" formatCode="0.00E+00">
                  <c:v>1.20332533314E-2</c:v>
                </c:pt>
                <c:pt idx="856" formatCode="0.00E+00">
                  <c:v>1.1985624855800001E-2</c:v>
                </c:pt>
                <c:pt idx="857" formatCode="0.00E+00">
                  <c:v>1.1938641687800001E-2</c:v>
                </c:pt>
                <c:pt idx="858" formatCode="0.00E+00">
                  <c:v>1.1896452925699999E-2</c:v>
                </c:pt>
                <c:pt idx="859" formatCode="0.00E+00">
                  <c:v>1.1863390643699999E-2</c:v>
                </c:pt>
                <c:pt idx="860" formatCode="0.00E+00">
                  <c:v>1.1830838789999999E-2</c:v>
                </c:pt>
                <c:pt idx="861" formatCode="0.00E+00">
                  <c:v>1.1798801588999999E-2</c:v>
                </c:pt>
                <c:pt idx="862" formatCode="0.00E+00">
                  <c:v>1.17672832445E-2</c:v>
                </c:pt>
                <c:pt idx="863" formatCode="0.00E+00">
                  <c:v>1.1736287936500001E-2</c:v>
                </c:pt>
                <c:pt idx="864" formatCode="0.00E+00">
                  <c:v>1.17058198199E-2</c:v>
                </c:pt>
                <c:pt idx="865" formatCode="0.00E+00">
                  <c:v>1.1660682208199999E-2</c:v>
                </c:pt>
                <c:pt idx="866" formatCode="0.00E+00">
                  <c:v>1.1605247261799999E-2</c:v>
                </c:pt>
                <c:pt idx="867" formatCode="0.00E+00">
                  <c:v>1.1549885982299999E-2</c:v>
                </c:pt>
                <c:pt idx="868" formatCode="0.00E+00">
                  <c:v>1.14945994339E-2</c:v>
                </c:pt>
                <c:pt idx="869" formatCode="0.00E+00">
                  <c:v>1.14393887002E-2</c:v>
                </c:pt>
                <c:pt idx="870" formatCode="0.00E+00">
                  <c:v>1.1384254884299999E-2</c:v>
                </c:pt>
                <c:pt idx="871" formatCode="0.00E+00">
                  <c:v>1.1318569440899999E-2</c:v>
                </c:pt>
                <c:pt idx="872" formatCode="0.00E+00">
                  <c:v>1.12362540342E-2</c:v>
                </c:pt>
                <c:pt idx="873" formatCode="0.00E+00">
                  <c:v>1.11543436262E-2</c:v>
                </c:pt>
                <c:pt idx="874" formatCode="0.00E+00">
                  <c:v>1.1072542590700001E-2</c:v>
                </c:pt>
                <c:pt idx="875" formatCode="0.00E+00">
                  <c:v>1.0981946538600001E-2</c:v>
                </c:pt>
                <c:pt idx="876" formatCode="0.00E+00">
                  <c:v>1.0891787729100001E-2</c:v>
                </c:pt>
                <c:pt idx="877" formatCode="0.00E+00">
                  <c:v>1.08020771106E-2</c:v>
                </c:pt>
                <c:pt idx="878" formatCode="0.00E+00">
                  <c:v>1.07128259426E-2</c:v>
                </c:pt>
                <c:pt idx="879" formatCode="0.00E+00">
                  <c:v>1.06240458046E-2</c:v>
                </c:pt>
                <c:pt idx="880" formatCode="0.00E+00">
                  <c:v>1.05357486039E-2</c:v>
                </c:pt>
                <c:pt idx="881" formatCode="0.00E+00">
                  <c:v>1.04479465848E-2</c:v>
                </c:pt>
                <c:pt idx="882" formatCode="0.00E+00">
                  <c:v>1.03282198002E-2</c:v>
                </c:pt>
                <c:pt idx="883" formatCode="0.00E+00">
                  <c:v>1.01563941058E-2</c:v>
                </c:pt>
                <c:pt idx="884" formatCode="0.00E+00">
                  <c:v>9.9847423805900001E-3</c:v>
                </c:pt>
                <c:pt idx="885" formatCode="0.00E+00">
                  <c:v>9.8132737536299995E-3</c:v>
                </c:pt>
                <c:pt idx="886" formatCode="0.00E+00">
                  <c:v>9.6419979933299992E-3</c:v>
                </c:pt>
                <c:pt idx="887" formatCode="0.00E+00">
                  <c:v>9.4709255633399995E-3</c:v>
                </c:pt>
                <c:pt idx="888" formatCode="0.00E+00">
                  <c:v>9.2736335621800003E-3</c:v>
                </c:pt>
                <c:pt idx="889" formatCode="0.00E+00">
                  <c:v>9.1061491233700009E-3</c:v>
                </c:pt>
                <c:pt idx="890" formatCode="0.00E+00">
                  <c:v>8.9961929111999992E-3</c:v>
                </c:pt>
                <c:pt idx="891" formatCode="0.00E+00">
                  <c:v>8.8865171226299999E-3</c:v>
                </c:pt>
                <c:pt idx="892" formatCode="0.00E+00">
                  <c:v>8.7771322698600007E-3</c:v>
                </c:pt>
                <c:pt idx="893" formatCode="0.00E+00">
                  <c:v>8.6680493671399995E-3</c:v>
                </c:pt>
                <c:pt idx="894" formatCode="0.00E+00">
                  <c:v>8.5592799589899998E-3</c:v>
                </c:pt>
                <c:pt idx="895" formatCode="0.00E+00">
                  <c:v>8.4476168085400004E-3</c:v>
                </c:pt>
                <c:pt idx="896" formatCode="0.00E+00">
                  <c:v>8.2929672065100001E-3</c:v>
                </c:pt>
                <c:pt idx="897" formatCode="0.00E+00">
                  <c:v>8.0866506639999999E-3</c:v>
                </c:pt>
                <c:pt idx="898" formatCode="0.00E+00">
                  <c:v>7.8808002089699996E-3</c:v>
                </c:pt>
                <c:pt idx="899" formatCode="0.00E+00">
                  <c:v>7.6754533419599999E-3</c:v>
                </c:pt>
                <c:pt idx="900" formatCode="0.00E+00">
                  <c:v>7.4706515896700004E-3</c:v>
                </c:pt>
                <c:pt idx="901" formatCode="0.00E+00">
                  <c:v>7.26644104377E-3</c:v>
                </c:pt>
                <c:pt idx="902" formatCode="0.00E+00">
                  <c:v>7.06287298553E-3</c:v>
                </c:pt>
                <c:pt idx="903" formatCode="0.00E+00">
                  <c:v>6.8600046119100004E-3</c:v>
                </c:pt>
                <c:pt idx="904" formatCode="0.00E+00">
                  <c:v>6.5963426399099998E-3</c:v>
                </c:pt>
                <c:pt idx="905" formatCode="0.00E+00">
                  <c:v>6.3025094352399998E-3</c:v>
                </c:pt>
                <c:pt idx="906" formatCode="0.00E+00">
                  <c:v>6.0192952932200004E-3</c:v>
                </c:pt>
                <c:pt idx="907" formatCode="0.00E+00">
                  <c:v>5.7482700145499999E-3</c:v>
                </c:pt>
                <c:pt idx="908" formatCode="0.00E+00">
                  <c:v>5.4912386745599997E-3</c:v>
                </c:pt>
                <c:pt idx="909" formatCode="0.00E+00">
                  <c:v>5.2502569355500003E-3</c:v>
                </c:pt>
                <c:pt idx="910" formatCode="0.00E+00">
                  <c:v>5.0276331693000003E-3</c:v>
                </c:pt>
                <c:pt idx="911" formatCode="0.00E+00">
                  <c:v>4.8259086572799998E-3</c:v>
                </c:pt>
                <c:pt idx="912" formatCode="0.00E+00">
                  <c:v>4.6458299135699998E-3</c:v>
                </c:pt>
                <c:pt idx="913" formatCode="0.00E+00">
                  <c:v>4.3819661482699997E-3</c:v>
                </c:pt>
                <c:pt idx="914" formatCode="0.00E+00">
                  <c:v>4.1378342940899997E-3</c:v>
                </c:pt>
                <c:pt idx="915" formatCode="0.00E+00">
                  <c:v>3.9171254190199997E-3</c:v>
                </c:pt>
                <c:pt idx="916" formatCode="0.00E+00">
                  <c:v>3.72400644917E-3</c:v>
                </c:pt>
                <c:pt idx="917" formatCode="0.00E+00">
                  <c:v>3.6609722736599998E-3</c:v>
                </c:pt>
                <c:pt idx="918" formatCode="0.00E+00">
                  <c:v>3.6473382764700001E-3</c:v>
                </c:pt>
                <c:pt idx="919" formatCode="0.00E+00">
                  <c:v>3.5524016055900002E-3</c:v>
                </c:pt>
                <c:pt idx="920" formatCode="0.00E+00">
                  <c:v>3.51363449242E-3</c:v>
                </c:pt>
                <c:pt idx="921" formatCode="0.00E+00">
                  <c:v>3.71739379954E-3</c:v>
                </c:pt>
                <c:pt idx="922" formatCode="0.00E+00">
                  <c:v>4.1031765800100001E-3</c:v>
                </c:pt>
                <c:pt idx="923" formatCode="0.00E+00">
                  <c:v>4.54062486721E-3</c:v>
                </c:pt>
                <c:pt idx="924" formatCode="0.00E+00">
                  <c:v>5.0162401332899996E-3</c:v>
                </c:pt>
                <c:pt idx="925" formatCode="0.00E+00">
                  <c:v>5.5201658233300002E-3</c:v>
                </c:pt>
                <c:pt idx="926" formatCode="0.00E+00">
                  <c:v>6.0453263858300001E-3</c:v>
                </c:pt>
                <c:pt idx="927" formatCode="0.00E+00">
                  <c:v>6.5866445370599998E-3</c:v>
                </c:pt>
                <c:pt idx="928" formatCode="0.00E+00">
                  <c:v>7.1404464955600001E-3</c:v>
                </c:pt>
                <c:pt idx="929" formatCode="0.00E+00">
                  <c:v>7.7040405506699997E-3</c:v>
                </c:pt>
                <c:pt idx="930" formatCode="0.00E+00">
                  <c:v>8.2754262856299995E-3</c:v>
                </c:pt>
                <c:pt idx="931" formatCode="0.00E+00">
                  <c:v>8.8530951855000008E-3</c:v>
                </c:pt>
                <c:pt idx="932" formatCode="0.00E+00">
                  <c:v>9.4358933477600004E-3</c:v>
                </c:pt>
                <c:pt idx="933" formatCode="0.00E+00">
                  <c:v>1.00229260662E-2</c:v>
                </c:pt>
                <c:pt idx="934" formatCode="0.00E+00">
                  <c:v>1.0613490723600001E-2</c:v>
                </c:pt>
                <c:pt idx="935" formatCode="0.00E+00">
                  <c:v>1.12070289775E-2</c:v>
                </c:pt>
                <c:pt idx="936" formatCode="0.00E+00">
                  <c:v>1.1803092239700001E-2</c:v>
                </c:pt>
                <c:pt idx="937" formatCode="0.00E+00">
                  <c:v>1.2484911860600001E-2</c:v>
                </c:pt>
                <c:pt idx="938" formatCode="0.00E+00">
                  <c:v>1.3276310942699999E-2</c:v>
                </c:pt>
                <c:pt idx="939" formatCode="0.00E+00">
                  <c:v>1.41369122029E-2</c:v>
                </c:pt>
                <c:pt idx="940" formatCode="0.00E+00">
                  <c:v>1.50100464608E-2</c:v>
                </c:pt>
                <c:pt idx="941" formatCode="0.00E+00">
                  <c:v>1.5893648310300001E-2</c:v>
                </c:pt>
                <c:pt idx="942" formatCode="0.00E+00">
                  <c:v>1.6786064821799999E-2</c:v>
                </c:pt>
                <c:pt idx="943" formatCode="0.00E+00">
                  <c:v>1.77223648358E-2</c:v>
                </c:pt>
                <c:pt idx="944" formatCode="0.00E+00">
                  <c:v>1.8821229095399999E-2</c:v>
                </c:pt>
                <c:pt idx="945" formatCode="0.00E+00">
                  <c:v>1.99404426056E-2</c:v>
                </c:pt>
                <c:pt idx="946" formatCode="0.00E+00">
                  <c:v>2.1101918464700001E-2</c:v>
                </c:pt>
                <c:pt idx="947" formatCode="0.00E+00">
                  <c:v>2.2264201670000001E-2</c:v>
                </c:pt>
                <c:pt idx="948" formatCode="0.00E+00">
                  <c:v>2.34271720581E-2</c:v>
                </c:pt>
                <c:pt idx="949" formatCode="0.00E+00">
                  <c:v>2.4590732132300001E-2</c:v>
                </c:pt>
                <c:pt idx="950" formatCode="0.00E+00">
                  <c:v>2.5754801969499998E-2</c:v>
                </c:pt>
                <c:pt idx="951" formatCode="0.00E+00">
                  <c:v>2.6919315438999999E-2</c:v>
                </c:pt>
                <c:pt idx="952" formatCode="0.00E+00">
                  <c:v>2.8084217355E-2</c:v>
                </c:pt>
                <c:pt idx="953" formatCode="0.00E+00">
                  <c:v>2.92494613063E-2</c:v>
                </c:pt>
                <c:pt idx="954" formatCode="0.00E+00">
                  <c:v>3.04150079813E-2</c:v>
                </c:pt>
                <c:pt idx="955" formatCode="0.00E+00">
                  <c:v>3.15808238622E-2</c:v>
                </c:pt>
                <c:pt idx="956" formatCode="0.00E+00">
                  <c:v>3.2860729780099997E-2</c:v>
                </c:pt>
                <c:pt idx="957" formatCode="0.00E+00">
                  <c:v>3.5061496481000001E-2</c:v>
                </c:pt>
                <c:pt idx="958" formatCode="0.00E+00">
                  <c:v>3.72624643578E-2</c:v>
                </c:pt>
                <c:pt idx="959" formatCode="0.00E+00">
                  <c:v>3.9463599750299998E-2</c:v>
                </c:pt>
                <c:pt idx="960" formatCode="0.00E+00">
                  <c:v>4.1157952249199999E-2</c:v>
                </c:pt>
                <c:pt idx="961" formatCode="0.00E+00">
                  <c:v>4.2335650936699998E-2</c:v>
                </c:pt>
                <c:pt idx="962" formatCode="0.00E+00">
                  <c:v>4.35031660579E-2</c:v>
                </c:pt>
                <c:pt idx="963" formatCode="0.00E+00">
                  <c:v>4.46754048416E-2</c:v>
                </c:pt>
                <c:pt idx="964" formatCode="0.00E+00">
                  <c:v>4.5852004997900001E-2</c:v>
                </c:pt>
                <c:pt idx="965" formatCode="0.00E+00">
                  <c:v>4.7032639207000002E-2</c:v>
                </c:pt>
                <c:pt idx="966" formatCode="0.00E+00">
                  <c:v>4.8768865735300003E-2</c:v>
                </c:pt>
                <c:pt idx="967" formatCode="0.00E+00">
                  <c:v>5.0601430330899998E-2</c:v>
                </c:pt>
                <c:pt idx="968" formatCode="0.00E+00">
                  <c:v>5.2442049835800003E-2</c:v>
                </c:pt>
                <c:pt idx="969" formatCode="0.00E+00">
                  <c:v>5.42899049865E-2</c:v>
                </c:pt>
                <c:pt idx="970" formatCode="0.00E+00">
                  <c:v>5.6187445290999997E-2</c:v>
                </c:pt>
                <c:pt idx="971" formatCode="0.00E+00">
                  <c:v>5.8128389290599998E-2</c:v>
                </c:pt>
                <c:pt idx="972" formatCode="0.00E+00">
                  <c:v>6.00695083059E-2</c:v>
                </c:pt>
                <c:pt idx="973" formatCode="0.00E+00">
                  <c:v>6.2010785901499998E-2</c:v>
                </c:pt>
                <c:pt idx="974" formatCode="0.00E+00">
                  <c:v>6.3952207636100003E-2</c:v>
                </c:pt>
                <c:pt idx="975" formatCode="0.00E+00">
                  <c:v>6.5893760769500001E-2</c:v>
                </c:pt>
                <c:pt idx="976" formatCode="0.00E+00">
                  <c:v>6.7835434019099999E-2</c:v>
                </c:pt>
                <c:pt idx="977" formatCode="0.00E+00">
                  <c:v>6.9869011260599995E-2</c:v>
                </c:pt>
                <c:pt idx="978" formatCode="0.00E+00">
                  <c:v>7.2023253061000006E-2</c:v>
                </c:pt>
                <c:pt idx="979" formatCode="0.00E+00">
                  <c:v>7.4183934378699995E-2</c:v>
                </c:pt>
                <c:pt idx="980" formatCode="0.00E+00">
                  <c:v>7.6350508510399998E-2</c:v>
                </c:pt>
                <c:pt idx="981" formatCode="0.00E+00">
                  <c:v>7.8522487678099995E-2</c:v>
                </c:pt>
                <c:pt idx="982" formatCode="0.00E+00">
                  <c:v>8.0424281918099999E-2</c:v>
                </c:pt>
                <c:pt idx="983" formatCode="0.00E+00">
                  <c:v>8.2329396050500006E-2</c:v>
                </c:pt>
                <c:pt idx="984" formatCode="0.00E+00">
                  <c:v>8.4241243308700003E-2</c:v>
                </c:pt>
                <c:pt idx="985" formatCode="0.00E+00">
                  <c:v>8.6159375476600006E-2</c:v>
                </c:pt>
                <c:pt idx="986" formatCode="0.00E+00">
                  <c:v>8.8083381968400001E-2</c:v>
                </c:pt>
                <c:pt idx="987" formatCode="0.00E+00">
                  <c:v>9.0012886097599998E-2</c:v>
                </c:pt>
                <c:pt idx="988" formatCode="0.00E+00">
                  <c:v>9.2544833415200006E-2</c:v>
                </c:pt>
                <c:pt idx="989" formatCode="0.00E+00">
                  <c:v>9.4585294018300001E-2</c:v>
                </c:pt>
                <c:pt idx="990" formatCode="0.00E+00">
                  <c:v>9.66261506336E-2</c:v>
                </c:pt>
                <c:pt idx="991" formatCode="0.00E+00">
                  <c:v>9.8611201084899999E-2</c:v>
                </c:pt>
                <c:pt idx="992">
                  <c:v>0.100550746153</c:v>
                </c:pt>
                <c:pt idx="993">
                  <c:v>0.102490508079</c:v>
                </c:pt>
                <c:pt idx="994">
                  <c:v>0.104430474779</c:v>
                </c:pt>
                <c:pt idx="995">
                  <c:v>0.106409708172</c:v>
                </c:pt>
                <c:pt idx="996">
                  <c:v>0.108449950243</c:v>
                </c:pt>
                <c:pt idx="997">
                  <c:v>0.110490213046</c:v>
                </c:pt>
                <c:pt idx="998">
                  <c:v>0.112530495452</c:v>
                </c:pt>
                <c:pt idx="999">
                  <c:v>0.114570796414</c:v>
                </c:pt>
                <c:pt idx="1000">
                  <c:v>0.11661111496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6031232"/>
        <c:axId val="519221360"/>
      </c:scatterChart>
      <c:valAx>
        <c:axId val="446031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Radius (m)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9221360"/>
        <c:crosses val="autoZero"/>
        <c:crossBetween val="midCat"/>
      </c:valAx>
      <c:valAx>
        <c:axId val="51922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B(T)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460312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Filter</a:t>
            </a:r>
            <a:r>
              <a:rPr lang="en-US" altLang="ko-KR" sz="1800" b="0" i="0" kern="1200" spc="0" baseline="0">
                <a:solidFill>
                  <a:srgbClr val="595959"/>
                </a:solidFill>
                <a:effectLst/>
              </a:rPr>
              <a:t> </a:t>
            </a: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Position</a:t>
            </a:r>
            <a:endParaRPr lang="ko-KR" altLang="ko-KR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'Filter Y'!$B$1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'Filter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Y'!$B$2:$B$1003</c:f>
              <c:numCache>
                <c:formatCode>0.00E+00</c:formatCode>
                <c:ptCount val="1002"/>
                <c:pt idx="0">
                  <c:v>8.07783446047E-2</c:v>
                </c:pt>
                <c:pt idx="1">
                  <c:v>8.1509109959100004E-2</c:v>
                </c:pt>
                <c:pt idx="2">
                  <c:v>8.2239907423299993E-2</c:v>
                </c:pt>
                <c:pt idx="3">
                  <c:v>8.2970736148800003E-2</c:v>
                </c:pt>
                <c:pt idx="4">
                  <c:v>8.3701595316700003E-2</c:v>
                </c:pt>
                <c:pt idx="5">
                  <c:v>8.4432484136499994E-2</c:v>
                </c:pt>
                <c:pt idx="6">
                  <c:v>8.5163401844700004E-2</c:v>
                </c:pt>
                <c:pt idx="7">
                  <c:v>8.5894347703900004E-2</c:v>
                </c:pt>
                <c:pt idx="8">
                  <c:v>8.66253210015E-2</c:v>
                </c:pt>
                <c:pt idx="9">
                  <c:v>8.73563210486E-2</c:v>
                </c:pt>
                <c:pt idx="10">
                  <c:v>8.8087347179400005E-2</c:v>
                </c:pt>
                <c:pt idx="11">
                  <c:v>8.8818398749700003E-2</c:v>
                </c:pt>
                <c:pt idx="12">
                  <c:v>8.9426100362300004E-2</c:v>
                </c:pt>
                <c:pt idx="13">
                  <c:v>8.9889490640500003E-2</c:v>
                </c:pt>
                <c:pt idx="14">
                  <c:v>9.0277734447099994E-2</c:v>
                </c:pt>
                <c:pt idx="15">
                  <c:v>9.0505674394700003E-2</c:v>
                </c:pt>
                <c:pt idx="16">
                  <c:v>9.0733631228000003E-2</c:v>
                </c:pt>
                <c:pt idx="17">
                  <c:v>9.0975146185499997E-2</c:v>
                </c:pt>
                <c:pt idx="18">
                  <c:v>9.1218911939299999E-2</c:v>
                </c:pt>
                <c:pt idx="19">
                  <c:v>9.1479781067299995E-2</c:v>
                </c:pt>
                <c:pt idx="20">
                  <c:v>9.17513808194E-2</c:v>
                </c:pt>
                <c:pt idx="21">
                  <c:v>9.2023001034900007E-2</c:v>
                </c:pt>
                <c:pt idx="22">
                  <c:v>9.2294641532899999E-2</c:v>
                </c:pt>
                <c:pt idx="23">
                  <c:v>9.2566302134899997E-2</c:v>
                </c:pt>
                <c:pt idx="24">
                  <c:v>9.2837982664499996E-2</c:v>
                </c:pt>
                <c:pt idx="25">
                  <c:v>9.3109682947199998E-2</c:v>
                </c:pt>
                <c:pt idx="26">
                  <c:v>9.3381402810600006E-2</c:v>
                </c:pt>
                <c:pt idx="27">
                  <c:v>9.3653142084300006E-2</c:v>
                </c:pt>
                <c:pt idx="28">
                  <c:v>9.3924900599700004E-2</c:v>
                </c:pt>
                <c:pt idx="29">
                  <c:v>9.4196678190399993E-2</c:v>
                </c:pt>
                <c:pt idx="30">
                  <c:v>9.44684746917E-2</c:v>
                </c:pt>
                <c:pt idx="31">
                  <c:v>9.4740289940799999E-2</c:v>
                </c:pt>
                <c:pt idx="32">
                  <c:v>9.5012123776999996E-2</c:v>
                </c:pt>
                <c:pt idx="33">
                  <c:v>9.5283976040899998E-2</c:v>
                </c:pt>
                <c:pt idx="34">
                  <c:v>9.5555846575499995E-2</c:v>
                </c:pt>
                <c:pt idx="35">
                  <c:v>9.5827735225199995E-2</c:v>
                </c:pt>
                <c:pt idx="36">
                  <c:v>9.6063209595499993E-2</c:v>
                </c:pt>
                <c:pt idx="37">
                  <c:v>9.60864102507E-2</c:v>
                </c:pt>
                <c:pt idx="38">
                  <c:v>9.6109817235499995E-2</c:v>
                </c:pt>
                <c:pt idx="39">
                  <c:v>9.6125566250299999E-2</c:v>
                </c:pt>
                <c:pt idx="40">
                  <c:v>9.5995403649200006E-2</c:v>
                </c:pt>
                <c:pt idx="41">
                  <c:v>9.5865246920700004E-2</c:v>
                </c:pt>
                <c:pt idx="42">
                  <c:v>9.5735096088699997E-2</c:v>
                </c:pt>
                <c:pt idx="43">
                  <c:v>9.5604951177199998E-2</c:v>
                </c:pt>
                <c:pt idx="44">
                  <c:v>9.5474812210600002E-2</c:v>
                </c:pt>
                <c:pt idx="45">
                  <c:v>9.5344679213099998E-2</c:v>
                </c:pt>
                <c:pt idx="46">
                  <c:v>9.5214552209199999E-2</c:v>
                </c:pt>
                <c:pt idx="47">
                  <c:v>9.5084431223499993E-2</c:v>
                </c:pt>
                <c:pt idx="48">
                  <c:v>9.4954316280800005E-2</c:v>
                </c:pt>
                <c:pt idx="49">
                  <c:v>9.4824207405900002E-2</c:v>
                </c:pt>
                <c:pt idx="50">
                  <c:v>9.4692754236000001E-2</c:v>
                </c:pt>
                <c:pt idx="51">
                  <c:v>9.44538966693E-2</c:v>
                </c:pt>
                <c:pt idx="52">
                  <c:v>9.4124613643200003E-2</c:v>
                </c:pt>
                <c:pt idx="53">
                  <c:v>9.3792227786999999E-2</c:v>
                </c:pt>
                <c:pt idx="54">
                  <c:v>9.3459850962599997E-2</c:v>
                </c:pt>
                <c:pt idx="55">
                  <c:v>9.31274832665E-2</c:v>
                </c:pt>
                <c:pt idx="56">
                  <c:v>9.2795124796899997E-2</c:v>
                </c:pt>
                <c:pt idx="57">
                  <c:v>9.2462775653200005E-2</c:v>
                </c:pt>
                <c:pt idx="58">
                  <c:v>9.2130435936499999E-2</c:v>
                </c:pt>
                <c:pt idx="59">
                  <c:v>9.1798105749000006E-2</c:v>
                </c:pt>
                <c:pt idx="60">
                  <c:v>9.1465785194599997E-2</c:v>
                </c:pt>
                <c:pt idx="61">
                  <c:v>9.1133474378799997E-2</c:v>
                </c:pt>
                <c:pt idx="62">
                  <c:v>9.0801173408399993E-2</c:v>
                </c:pt>
                <c:pt idx="63">
                  <c:v>9.0468882391899999E-2</c:v>
                </c:pt>
                <c:pt idx="64">
                  <c:v>9.0136601439500003E-2</c:v>
                </c:pt>
                <c:pt idx="65">
                  <c:v>8.9784847907800003E-2</c:v>
                </c:pt>
                <c:pt idx="66">
                  <c:v>8.9406454333699995E-2</c:v>
                </c:pt>
                <c:pt idx="67">
                  <c:v>8.9028090604499996E-2</c:v>
                </c:pt>
                <c:pt idx="68">
                  <c:v>8.8649757102100005E-2</c:v>
                </c:pt>
                <c:pt idx="69">
                  <c:v>8.8232054758500003E-2</c:v>
                </c:pt>
                <c:pt idx="70">
                  <c:v>8.7722998243199998E-2</c:v>
                </c:pt>
                <c:pt idx="71">
                  <c:v>8.7213951449199995E-2</c:v>
                </c:pt>
                <c:pt idx="72">
                  <c:v>8.6704914547799994E-2</c:v>
                </c:pt>
                <c:pt idx="73">
                  <c:v>8.6195887714300007E-2</c:v>
                </c:pt>
                <c:pt idx="74">
                  <c:v>8.5686871128100001E-2</c:v>
                </c:pt>
                <c:pt idx="75">
                  <c:v>8.5177864972799999E-2</c:v>
                </c:pt>
                <c:pt idx="76">
                  <c:v>8.4642737965400006E-2</c:v>
                </c:pt>
                <c:pt idx="77">
                  <c:v>8.4107153972399998E-2</c:v>
                </c:pt>
                <c:pt idx="78">
                  <c:v>8.3571577437600006E-2</c:v>
                </c:pt>
                <c:pt idx="79">
                  <c:v>8.3036008505200001E-2</c:v>
                </c:pt>
                <c:pt idx="80">
                  <c:v>8.2500447323400006E-2</c:v>
                </c:pt>
                <c:pt idx="81">
                  <c:v>8.1964894044099998E-2</c:v>
                </c:pt>
                <c:pt idx="82">
                  <c:v>8.1429348823100003E-2</c:v>
                </c:pt>
                <c:pt idx="83">
                  <c:v>8.0893811820600001E-2</c:v>
                </c:pt>
                <c:pt idx="84">
                  <c:v>8.0358283200800004E-2</c:v>
                </c:pt>
                <c:pt idx="85">
                  <c:v>7.9822763132500002E-2</c:v>
                </c:pt>
                <c:pt idx="86">
                  <c:v>7.9287251788999993E-2</c:v>
                </c:pt>
                <c:pt idx="87">
                  <c:v>7.8751749348100003E-2</c:v>
                </c:pt>
                <c:pt idx="88">
                  <c:v>7.82588576999E-2</c:v>
                </c:pt>
                <c:pt idx="89">
                  <c:v>7.7728251992499997E-2</c:v>
                </c:pt>
                <c:pt idx="90">
                  <c:v>7.7143142952099994E-2</c:v>
                </c:pt>
                <c:pt idx="91">
                  <c:v>7.6558069328799994E-2</c:v>
                </c:pt>
                <c:pt idx="92">
                  <c:v>7.5973031940999997E-2</c:v>
                </c:pt>
                <c:pt idx="93">
                  <c:v>7.5388031632199995E-2</c:v>
                </c:pt>
                <c:pt idx="94">
                  <c:v>7.47583863056E-2</c:v>
                </c:pt>
                <c:pt idx="95">
                  <c:v>7.4099682799400005E-2</c:v>
                </c:pt>
                <c:pt idx="96">
                  <c:v>7.3441010615799995E-2</c:v>
                </c:pt>
                <c:pt idx="97">
                  <c:v>7.2782370605400007E-2</c:v>
                </c:pt>
                <c:pt idx="98">
                  <c:v>7.21237636494E-2</c:v>
                </c:pt>
                <c:pt idx="99">
                  <c:v>7.1465190661800002E-2</c:v>
                </c:pt>
                <c:pt idx="100">
                  <c:v>7.0806652590499994E-2</c:v>
                </c:pt>
                <c:pt idx="101">
                  <c:v>7.0148150418599994E-2</c:v>
                </c:pt>
                <c:pt idx="102">
                  <c:v>6.9489685167000007E-2</c:v>
                </c:pt>
                <c:pt idx="103">
                  <c:v>6.8831257894999998E-2</c:v>
                </c:pt>
                <c:pt idx="104">
                  <c:v>6.8172869703199995E-2</c:v>
                </c:pt>
                <c:pt idx="105">
                  <c:v>6.7514521734899996E-2</c:v>
                </c:pt>
                <c:pt idx="106">
                  <c:v>6.6856215178299996E-2</c:v>
                </c:pt>
                <c:pt idx="107">
                  <c:v>6.6165779287400001E-2</c:v>
                </c:pt>
                <c:pt idx="108">
                  <c:v>6.5459451225899995E-2</c:v>
                </c:pt>
                <c:pt idx="109">
                  <c:v>6.4768478130400001E-2</c:v>
                </c:pt>
                <c:pt idx="110">
                  <c:v>6.4080935752099999E-2</c:v>
                </c:pt>
                <c:pt idx="111">
                  <c:v>6.3464164530800005E-2</c:v>
                </c:pt>
                <c:pt idx="112">
                  <c:v>6.2847394247800004E-2</c:v>
                </c:pt>
                <c:pt idx="113">
                  <c:v>6.2230624930900001E-2</c:v>
                </c:pt>
                <c:pt idx="114">
                  <c:v>6.1613856609100001E-2</c:v>
                </c:pt>
                <c:pt idx="115">
                  <c:v>6.0997089312599999E-2</c:v>
                </c:pt>
                <c:pt idx="116">
                  <c:v>6.0380323072899998E-2</c:v>
                </c:pt>
                <c:pt idx="117">
                  <c:v>5.9763557922599998E-2</c:v>
                </c:pt>
                <c:pt idx="118">
                  <c:v>5.9128350434300002E-2</c:v>
                </c:pt>
                <c:pt idx="119">
                  <c:v>5.8483347512000003E-2</c:v>
                </c:pt>
                <c:pt idx="120">
                  <c:v>5.78383624791E-2</c:v>
                </c:pt>
                <c:pt idx="121">
                  <c:v>5.7193395940899998E-2</c:v>
                </c:pt>
                <c:pt idx="122">
                  <c:v>5.6548448530200003E-2</c:v>
                </c:pt>
                <c:pt idx="123">
                  <c:v>5.5903520909100002E-2</c:v>
                </c:pt>
                <c:pt idx="124">
                  <c:v>5.5271778142499998E-2</c:v>
                </c:pt>
                <c:pt idx="125">
                  <c:v>5.4654230864899997E-2</c:v>
                </c:pt>
                <c:pt idx="126">
                  <c:v>5.4050753477099998E-2</c:v>
                </c:pt>
                <c:pt idx="127">
                  <c:v>5.34472812124E-2</c:v>
                </c:pt>
                <c:pt idx="128">
                  <c:v>5.2843814246299997E-2</c:v>
                </c:pt>
                <c:pt idx="129">
                  <c:v>5.2240352762499997E-2</c:v>
                </c:pt>
                <c:pt idx="130">
                  <c:v>5.16349373313E-2</c:v>
                </c:pt>
                <c:pt idx="131">
                  <c:v>5.1026327650400001E-2</c:v>
                </c:pt>
                <c:pt idx="132">
                  <c:v>5.0421349706700001E-2</c:v>
                </c:pt>
                <c:pt idx="133">
                  <c:v>4.9816657668699998E-2</c:v>
                </c:pt>
                <c:pt idx="134">
                  <c:v>4.9211966235000001E-2</c:v>
                </c:pt>
                <c:pt idx="135">
                  <c:v>4.8607275428200002E-2</c:v>
                </c:pt>
                <c:pt idx="136">
                  <c:v>4.8002585271900003E-2</c:v>
                </c:pt>
                <c:pt idx="137">
                  <c:v>4.73978957911E-2</c:v>
                </c:pt>
                <c:pt idx="138">
                  <c:v>4.6793207011800002E-2</c:v>
                </c:pt>
                <c:pt idx="139">
                  <c:v>4.6188518961799999E-2</c:v>
                </c:pt>
                <c:pt idx="140">
                  <c:v>4.5594480268199997E-2</c:v>
                </c:pt>
                <c:pt idx="141">
                  <c:v>4.50093986004E-2</c:v>
                </c:pt>
                <c:pt idx="142">
                  <c:v>4.4424321024500002E-2</c:v>
                </c:pt>
                <c:pt idx="143">
                  <c:v>4.3876985173200003E-2</c:v>
                </c:pt>
                <c:pt idx="144">
                  <c:v>4.33361261113E-2</c:v>
                </c:pt>
                <c:pt idx="145">
                  <c:v>4.2795297439300002E-2</c:v>
                </c:pt>
                <c:pt idx="146">
                  <c:v>4.2254500324299997E-2</c:v>
                </c:pt>
                <c:pt idx="147">
                  <c:v>4.1713735993400003E-2</c:v>
                </c:pt>
                <c:pt idx="148">
                  <c:v>4.1173005738599999E-2</c:v>
                </c:pt>
                <c:pt idx="149">
                  <c:v>4.0632310920199997E-2</c:v>
                </c:pt>
                <c:pt idx="150">
                  <c:v>4.0091652971900003E-2</c:v>
                </c:pt>
                <c:pt idx="151">
                  <c:v>3.95510334059E-2</c:v>
                </c:pt>
                <c:pt idx="152">
                  <c:v>3.9010453817800002E-2</c:v>
                </c:pt>
                <c:pt idx="153">
                  <c:v>3.8469915892899997E-2</c:v>
                </c:pt>
                <c:pt idx="154">
                  <c:v>3.7919919744699999E-2</c:v>
                </c:pt>
                <c:pt idx="155">
                  <c:v>3.7376605479900002E-2</c:v>
                </c:pt>
                <c:pt idx="156">
                  <c:v>3.6860289876900001E-2</c:v>
                </c:pt>
                <c:pt idx="157">
                  <c:v>3.6329073165600002E-2</c:v>
                </c:pt>
                <c:pt idx="158">
                  <c:v>3.5797982404500002E-2</c:v>
                </c:pt>
                <c:pt idx="159">
                  <c:v>3.5267023283700003E-2</c:v>
                </c:pt>
                <c:pt idx="160">
                  <c:v>3.4736201839699998E-2</c:v>
                </c:pt>
                <c:pt idx="161">
                  <c:v>3.42055244823E-2</c:v>
                </c:pt>
                <c:pt idx="162">
                  <c:v>3.3674998023200002E-2</c:v>
                </c:pt>
                <c:pt idx="163">
                  <c:v>3.31446297086E-2</c:v>
                </c:pt>
                <c:pt idx="164">
                  <c:v>3.2621691327100001E-2</c:v>
                </c:pt>
                <c:pt idx="165">
                  <c:v>3.2105075564000003E-2</c:v>
                </c:pt>
                <c:pt idx="166">
                  <c:v>3.1588498772300001E-2</c:v>
                </c:pt>
                <c:pt idx="167">
                  <c:v>3.1075821781999999E-2</c:v>
                </c:pt>
                <c:pt idx="168">
                  <c:v>3.05671940261E-2</c:v>
                </c:pt>
                <c:pt idx="169">
                  <c:v>3.0058641948400001E-2</c:v>
                </c:pt>
                <c:pt idx="170">
                  <c:v>2.9550169456199999E-2</c:v>
                </c:pt>
                <c:pt idx="171">
                  <c:v>2.9041780729499998E-2</c:v>
                </c:pt>
                <c:pt idx="172">
                  <c:v>2.8533480245900002E-2</c:v>
                </c:pt>
                <c:pt idx="173">
                  <c:v>2.80329818811E-2</c:v>
                </c:pt>
                <c:pt idx="174">
                  <c:v>2.7544501911499999E-2</c:v>
                </c:pt>
                <c:pt idx="175">
                  <c:v>2.7056022773999999E-2</c:v>
                </c:pt>
                <c:pt idx="176">
                  <c:v>2.65675445146E-2</c:v>
                </c:pt>
                <c:pt idx="177">
                  <c:v>2.6079067182699998E-2</c:v>
                </c:pt>
                <c:pt idx="178">
                  <c:v>2.5590590831300001E-2</c:v>
                </c:pt>
                <c:pt idx="179">
                  <c:v>2.5102115517799999E-2</c:v>
                </c:pt>
                <c:pt idx="180">
                  <c:v>2.4616930281699999E-2</c:v>
                </c:pt>
                <c:pt idx="181">
                  <c:v>2.4141958415500001E-2</c:v>
                </c:pt>
                <c:pt idx="182">
                  <c:v>2.3674144173200001E-2</c:v>
                </c:pt>
                <c:pt idx="183">
                  <c:v>2.3217808887100001E-2</c:v>
                </c:pt>
                <c:pt idx="184">
                  <c:v>2.2754533891599999E-2</c:v>
                </c:pt>
                <c:pt idx="185">
                  <c:v>2.22913355525E-2</c:v>
                </c:pt>
                <c:pt idx="186">
                  <c:v>2.1817866098400002E-2</c:v>
                </c:pt>
                <c:pt idx="187">
                  <c:v>2.1325697457200001E-2</c:v>
                </c:pt>
                <c:pt idx="188">
                  <c:v>2.0833653060600001E-2</c:v>
                </c:pt>
                <c:pt idx="189">
                  <c:v>2.03417419248E-2</c:v>
                </c:pt>
                <c:pt idx="190">
                  <c:v>1.98499739568E-2</c:v>
                </c:pt>
                <c:pt idx="191">
                  <c:v>1.93583600676E-2</c:v>
                </c:pt>
                <c:pt idx="192">
                  <c:v>1.8866912301600001E-2</c:v>
                </c:pt>
                <c:pt idx="193">
                  <c:v>1.8375643987299999E-2</c:v>
                </c:pt>
                <c:pt idx="194">
                  <c:v>1.7944689691699999E-2</c:v>
                </c:pt>
                <c:pt idx="195">
                  <c:v>1.7550285657100002E-2</c:v>
                </c:pt>
                <c:pt idx="196">
                  <c:v>1.7156011465499998E-2</c:v>
                </c:pt>
                <c:pt idx="197">
                  <c:v>1.6765108142699998E-2</c:v>
                </c:pt>
                <c:pt idx="198">
                  <c:v>1.6394973152E-2</c:v>
                </c:pt>
                <c:pt idx="199">
                  <c:v>1.6025784539299998E-2</c:v>
                </c:pt>
                <c:pt idx="200">
                  <c:v>1.5656710482199999E-2</c:v>
                </c:pt>
                <c:pt idx="201">
                  <c:v>1.52877592773E-2</c:v>
                </c:pt>
                <c:pt idx="202">
                  <c:v>1.49189400391E-2</c:v>
                </c:pt>
                <c:pt idx="203">
                  <c:v>1.4550262803099999E-2</c:v>
                </c:pt>
                <c:pt idx="204">
                  <c:v>1.41817386438E-2</c:v>
                </c:pt>
                <c:pt idx="205">
                  <c:v>1.3813379813E-2</c:v>
                </c:pt>
                <c:pt idx="206">
                  <c:v>1.34451998993E-2</c:v>
                </c:pt>
                <c:pt idx="207">
                  <c:v>1.30772140144E-2</c:v>
                </c:pt>
                <c:pt idx="208">
                  <c:v>1.2727764825399999E-2</c:v>
                </c:pt>
                <c:pt idx="209">
                  <c:v>1.2392992947099999E-2</c:v>
                </c:pt>
                <c:pt idx="210">
                  <c:v>1.2058443657399999E-2</c:v>
                </c:pt>
                <c:pt idx="211">
                  <c:v>1.1724136010899999E-2</c:v>
                </c:pt>
                <c:pt idx="212">
                  <c:v>1.1390091285000001E-2</c:v>
                </c:pt>
                <c:pt idx="213">
                  <c:v>1.10563333105E-2</c:v>
                </c:pt>
                <c:pt idx="214">
                  <c:v>1.0722888863500001E-2</c:v>
                </c:pt>
                <c:pt idx="215">
                  <c:v>1.03897881306E-2</c:v>
                </c:pt>
                <c:pt idx="216">
                  <c:v>1.0057065264400001E-2</c:v>
                </c:pt>
                <c:pt idx="217">
                  <c:v>9.7297713331299992E-3</c:v>
                </c:pt>
                <c:pt idx="218">
                  <c:v>9.4074207420400003E-3</c:v>
                </c:pt>
                <c:pt idx="219">
                  <c:v>9.0855331368100006E-3</c:v>
                </c:pt>
                <c:pt idx="220">
                  <c:v>8.7641595308199996E-3</c:v>
                </c:pt>
                <c:pt idx="221">
                  <c:v>8.4284205296600006E-3</c:v>
                </c:pt>
                <c:pt idx="222">
                  <c:v>8.0710175420099992E-3</c:v>
                </c:pt>
                <c:pt idx="223">
                  <c:v>7.71366157886E-3</c:v>
                </c:pt>
                <c:pt idx="224">
                  <c:v>7.3563594932499997E-3</c:v>
                </c:pt>
                <c:pt idx="225">
                  <c:v>6.9991195364499997E-3</c:v>
                </c:pt>
                <c:pt idx="226">
                  <c:v>6.6890921733400001E-3</c:v>
                </c:pt>
                <c:pt idx="227">
                  <c:v>6.4132512236200001E-3</c:v>
                </c:pt>
                <c:pt idx="228">
                  <c:v>6.1376196149699998E-3</c:v>
                </c:pt>
                <c:pt idx="229">
                  <c:v>5.8622268760300002E-3</c:v>
                </c:pt>
                <c:pt idx="230">
                  <c:v>5.5871083291000002E-3</c:v>
                </c:pt>
                <c:pt idx="231">
                  <c:v>5.3123065746700001E-3</c:v>
                </c:pt>
                <c:pt idx="232">
                  <c:v>5.0378734533999998E-3</c:v>
                </c:pt>
                <c:pt idx="233">
                  <c:v>4.7638726734399997E-3</c:v>
                </c:pt>
                <c:pt idx="234">
                  <c:v>4.4903833792000001E-3</c:v>
                </c:pt>
                <c:pt idx="235">
                  <c:v>4.2175050755900003E-3</c:v>
                </c:pt>
                <c:pt idx="236">
                  <c:v>3.94536454085E-3</c:v>
                </c:pt>
                <c:pt idx="237">
                  <c:v>3.67412571707E-3</c:v>
                </c:pt>
                <c:pt idx="238">
                  <c:v>3.4040041622400001E-3</c:v>
                </c:pt>
                <c:pt idx="239">
                  <c:v>3.1352886653999998E-3</c:v>
                </c:pt>
                <c:pt idx="240">
                  <c:v>2.8683744213900001E-3</c:v>
                </c:pt>
                <c:pt idx="241">
                  <c:v>2.5972829256400002E-3</c:v>
                </c:pt>
                <c:pt idx="242">
                  <c:v>2.3297064410400001E-3</c:v>
                </c:pt>
                <c:pt idx="243">
                  <c:v>2.0673065790800002E-3</c:v>
                </c:pt>
                <c:pt idx="244">
                  <c:v>1.81233323848E-3</c:v>
                </c:pt>
                <c:pt idx="245">
                  <c:v>1.5769186377899999E-3</c:v>
                </c:pt>
                <c:pt idx="246">
                  <c:v>1.35063538337E-3</c:v>
                </c:pt>
                <c:pt idx="247">
                  <c:v>1.1323039555E-3</c:v>
                </c:pt>
                <c:pt idx="248">
                  <c:v>9.2755663802400001E-4</c:v>
                </c:pt>
                <c:pt idx="249">
                  <c:v>7.4763837922699997E-4</c:v>
                </c:pt>
                <c:pt idx="250">
                  <c:v>6.1475014086800005E-4</c:v>
                </c:pt>
                <c:pt idx="251">
                  <c:v>5.6322738352600004E-4</c:v>
                </c:pt>
                <c:pt idx="252">
                  <c:v>6.1390976182399998E-4</c:v>
                </c:pt>
                <c:pt idx="253">
                  <c:v>7.4625603248799997E-4</c:v>
                </c:pt>
                <c:pt idx="254">
                  <c:v>9.2588535826E-4</c:v>
                </c:pt>
                <c:pt idx="255">
                  <c:v>1.13047869839E-3</c:v>
                </c:pt>
                <c:pt idx="256">
                  <c:v>1.3596009342E-3</c:v>
                </c:pt>
                <c:pt idx="257">
                  <c:v>1.5953776805699999E-3</c:v>
                </c:pt>
                <c:pt idx="258">
                  <c:v>1.82212196115E-3</c:v>
                </c:pt>
                <c:pt idx="259">
                  <c:v>2.0494483549500001E-3</c:v>
                </c:pt>
                <c:pt idx="260">
                  <c:v>2.27718253521E-3</c:v>
                </c:pt>
                <c:pt idx="261">
                  <c:v>2.5052132959899999E-3</c:v>
                </c:pt>
                <c:pt idx="262">
                  <c:v>2.73346641444E-3</c:v>
                </c:pt>
                <c:pt idx="263">
                  <c:v>2.96189048413E-3</c:v>
                </c:pt>
                <c:pt idx="264">
                  <c:v>3.1904487869100001E-3</c:v>
                </c:pt>
                <c:pt idx="265">
                  <c:v>3.4191144035299998E-3</c:v>
                </c:pt>
                <c:pt idx="266">
                  <c:v>3.6488921728499999E-3</c:v>
                </c:pt>
                <c:pt idx="267">
                  <c:v>3.8816401389200001E-3</c:v>
                </c:pt>
                <c:pt idx="268">
                  <c:v>4.1144684675400002E-3</c:v>
                </c:pt>
                <c:pt idx="269">
                  <c:v>4.3473642469899999E-3</c:v>
                </c:pt>
                <c:pt idx="270">
                  <c:v>4.5803171882299997E-3</c:v>
                </c:pt>
                <c:pt idx="271">
                  <c:v>4.8025784654700003E-3</c:v>
                </c:pt>
                <c:pt idx="272">
                  <c:v>4.9625299754600003E-3</c:v>
                </c:pt>
                <c:pt idx="273">
                  <c:v>5.1330002020200001E-3</c:v>
                </c:pt>
                <c:pt idx="274">
                  <c:v>5.30348115376E-3</c:v>
                </c:pt>
                <c:pt idx="275">
                  <c:v>5.47397182858E-3</c:v>
                </c:pt>
                <c:pt idx="276">
                  <c:v>5.6444713454299996E-3</c:v>
                </c:pt>
                <c:pt idx="277">
                  <c:v>5.8149789265599999E-3</c:v>
                </c:pt>
                <c:pt idx="278">
                  <c:v>5.9854938827899997E-3</c:v>
                </c:pt>
                <c:pt idx="279">
                  <c:v>6.15601560126E-3</c:v>
                </c:pt>
                <c:pt idx="280">
                  <c:v>6.3265435351799997E-3</c:v>
                </c:pt>
                <c:pt idx="281">
                  <c:v>6.4970771951499999E-3</c:v>
                </c:pt>
                <c:pt idx="282">
                  <c:v>6.6676161418099998E-3</c:v>
                </c:pt>
                <c:pt idx="283">
                  <c:v>6.8381599796099998E-3</c:v>
                </c:pt>
                <c:pt idx="284">
                  <c:v>7.0087083515200004E-3</c:v>
                </c:pt>
                <c:pt idx="285">
                  <c:v>7.1792609343900001E-3</c:v>
                </c:pt>
                <c:pt idx="286">
                  <c:v>7.3498174350799996E-3</c:v>
                </c:pt>
                <c:pt idx="287">
                  <c:v>7.5203775870399999E-3</c:v>
                </c:pt>
                <c:pt idx="288">
                  <c:v>7.6909411473300004E-3</c:v>
                </c:pt>
                <c:pt idx="289">
                  <c:v>7.8615078941299994E-3</c:v>
                </c:pt>
                <c:pt idx="290">
                  <c:v>8.0320776244200004E-3</c:v>
                </c:pt>
                <c:pt idx="291">
                  <c:v>8.2065485577699996E-3</c:v>
                </c:pt>
                <c:pt idx="292">
                  <c:v>8.38193456089E-3</c:v>
                </c:pt>
                <c:pt idx="293">
                  <c:v>8.5573359470300005E-3</c:v>
                </c:pt>
                <c:pt idx="294">
                  <c:v>8.7041037920699994E-3</c:v>
                </c:pt>
                <c:pt idx="295">
                  <c:v>8.8331247577799997E-3</c:v>
                </c:pt>
                <c:pt idx="296">
                  <c:v>8.9623435853000005E-3</c:v>
                </c:pt>
                <c:pt idx="297">
                  <c:v>9.1108594247300001E-3</c:v>
                </c:pt>
                <c:pt idx="298">
                  <c:v>9.2599632719399996E-3</c:v>
                </c:pt>
                <c:pt idx="299">
                  <c:v>9.4091750411000007E-3</c:v>
                </c:pt>
                <c:pt idx="300">
                  <c:v>9.5584896781199993E-3</c:v>
                </c:pt>
                <c:pt idx="301">
                  <c:v>9.7079024364500003E-3</c:v>
                </c:pt>
                <c:pt idx="302">
                  <c:v>9.8574088542899996E-3</c:v>
                </c:pt>
                <c:pt idx="303">
                  <c:v>1.00070047338E-2</c:v>
                </c:pt>
                <c:pt idx="304">
                  <c:v>1.01566861219E-2</c:v>
                </c:pt>
                <c:pt idx="305">
                  <c:v>1.03064492932E-2</c:v>
                </c:pt>
                <c:pt idx="306">
                  <c:v>1.04562907334E-2</c:v>
                </c:pt>
                <c:pt idx="307">
                  <c:v>1.0606207125400001E-2</c:v>
                </c:pt>
                <c:pt idx="308">
                  <c:v>1.0756195335199999E-2</c:v>
                </c:pt>
                <c:pt idx="309">
                  <c:v>1.0901843476400001E-2</c:v>
                </c:pt>
                <c:pt idx="310">
                  <c:v>1.1036280074600001E-2</c:v>
                </c:pt>
                <c:pt idx="311">
                  <c:v>1.11707196889E-2</c:v>
                </c:pt>
                <c:pt idx="312">
                  <c:v>1.13051622115E-2</c:v>
                </c:pt>
                <c:pt idx="313">
                  <c:v>1.1439607539900001E-2</c:v>
                </c:pt>
                <c:pt idx="314">
                  <c:v>1.1574055576300001E-2</c:v>
                </c:pt>
                <c:pt idx="315">
                  <c:v>1.17085062275E-2</c:v>
                </c:pt>
                <c:pt idx="316">
                  <c:v>1.18429594044E-2</c:v>
                </c:pt>
                <c:pt idx="317">
                  <c:v>1.1977415021900001E-2</c:v>
                </c:pt>
                <c:pt idx="318">
                  <c:v>1.21118729988E-2</c:v>
                </c:pt>
                <c:pt idx="319">
                  <c:v>1.22454726433E-2</c:v>
                </c:pt>
                <c:pt idx="320">
                  <c:v>1.23546458152E-2</c:v>
                </c:pt>
                <c:pt idx="321">
                  <c:v>1.2463937378999999E-2</c:v>
                </c:pt>
                <c:pt idx="322">
                  <c:v>1.25733442474E-2</c:v>
                </c:pt>
                <c:pt idx="323">
                  <c:v>1.26828634365E-2</c:v>
                </c:pt>
                <c:pt idx="324">
                  <c:v>1.2792492061300001E-2</c:v>
                </c:pt>
                <c:pt idx="325">
                  <c:v>1.29022273325E-2</c:v>
                </c:pt>
                <c:pt idx="326">
                  <c:v>1.3011905197699999E-2</c:v>
                </c:pt>
                <c:pt idx="327">
                  <c:v>1.3108752127899999E-2</c:v>
                </c:pt>
                <c:pt idx="328">
                  <c:v>1.32056001024E-2</c:v>
                </c:pt>
                <c:pt idx="329">
                  <c:v>1.3302449098500001E-2</c:v>
                </c:pt>
                <c:pt idx="330">
                  <c:v>1.3399299094E-2</c:v>
                </c:pt>
                <c:pt idx="331">
                  <c:v>1.3496150067400001E-2</c:v>
                </c:pt>
                <c:pt idx="332">
                  <c:v>1.3593001997699999E-2</c:v>
                </c:pt>
                <c:pt idx="333">
                  <c:v>1.36898548647E-2</c:v>
                </c:pt>
                <c:pt idx="334">
                  <c:v>1.37867086486E-2</c:v>
                </c:pt>
                <c:pt idx="335">
                  <c:v>1.3881711519000001E-2</c:v>
                </c:pt>
                <c:pt idx="336">
                  <c:v>1.3974883757099999E-2</c:v>
                </c:pt>
                <c:pt idx="337">
                  <c:v>1.4068068150399999E-2</c:v>
                </c:pt>
                <c:pt idx="338">
                  <c:v>1.4161264458899999E-2</c:v>
                </c:pt>
                <c:pt idx="339">
                  <c:v>1.4254472448899999E-2</c:v>
                </c:pt>
                <c:pt idx="340">
                  <c:v>1.43476918927E-2</c:v>
                </c:pt>
                <c:pt idx="341">
                  <c:v>1.4440922568600001E-2</c:v>
                </c:pt>
                <c:pt idx="342">
                  <c:v>1.4534164260400001E-2</c:v>
                </c:pt>
                <c:pt idx="343">
                  <c:v>1.4627416757399999E-2</c:v>
                </c:pt>
                <c:pt idx="344">
                  <c:v>1.4720679854299999E-2</c:v>
                </c:pt>
                <c:pt idx="345">
                  <c:v>1.48048828603E-2</c:v>
                </c:pt>
                <c:pt idx="346">
                  <c:v>1.48856950721E-2</c:v>
                </c:pt>
                <c:pt idx="347">
                  <c:v>1.49665268206E-2</c:v>
                </c:pt>
                <c:pt idx="348">
                  <c:v>1.50473777911E-2</c:v>
                </c:pt>
                <c:pt idx="349">
                  <c:v>1.5128247675300001E-2</c:v>
                </c:pt>
                <c:pt idx="350">
                  <c:v>1.52091361716E-2</c:v>
                </c:pt>
                <c:pt idx="351">
                  <c:v>1.5305727351700001E-2</c:v>
                </c:pt>
                <c:pt idx="352">
                  <c:v>1.5374822929900001E-2</c:v>
                </c:pt>
                <c:pt idx="353">
                  <c:v>1.5442973604600001E-2</c:v>
                </c:pt>
                <c:pt idx="354">
                  <c:v>1.5511127771300001E-2</c:v>
                </c:pt>
                <c:pt idx="355">
                  <c:v>1.55792853842E-2</c:v>
                </c:pt>
                <c:pt idx="356">
                  <c:v>1.56474463982E-2</c:v>
                </c:pt>
                <c:pt idx="357">
                  <c:v>1.5715610769E-2</c:v>
                </c:pt>
                <c:pt idx="358">
                  <c:v>1.57837784533E-2</c:v>
                </c:pt>
                <c:pt idx="359">
                  <c:v>1.5851949408199999E-2</c:v>
                </c:pt>
                <c:pt idx="360">
                  <c:v>1.5920123591799999E-2</c:v>
                </c:pt>
                <c:pt idx="361">
                  <c:v>1.59883009626E-2</c:v>
                </c:pt>
                <c:pt idx="362">
                  <c:v>1.6056481480199999E-2</c:v>
                </c:pt>
                <c:pt idx="363">
                  <c:v>1.6124665104599999E-2</c:v>
                </c:pt>
                <c:pt idx="364">
                  <c:v>1.6192851796599999E-2</c:v>
                </c:pt>
                <c:pt idx="365">
                  <c:v>1.62611205802E-2</c:v>
                </c:pt>
                <c:pt idx="366">
                  <c:v>1.6329721011400001E-2</c:v>
                </c:pt>
                <c:pt idx="367">
                  <c:v>1.6398324374399999E-2</c:v>
                </c:pt>
                <c:pt idx="368">
                  <c:v>1.6469439242399998E-2</c:v>
                </c:pt>
                <c:pt idx="369">
                  <c:v>1.6535257855299999E-2</c:v>
                </c:pt>
                <c:pt idx="370">
                  <c:v>1.6601077458000001E-2</c:v>
                </c:pt>
                <c:pt idx="371">
                  <c:v>1.6666898038600001E-2</c:v>
                </c:pt>
                <c:pt idx="372">
                  <c:v>1.6732719585499999E-2</c:v>
                </c:pt>
                <c:pt idx="373">
                  <c:v>1.67985420876E-2</c:v>
                </c:pt>
                <c:pt idx="374">
                  <c:v>1.68643655335E-2</c:v>
                </c:pt>
                <c:pt idx="375">
                  <c:v>1.6930189912200001E-2</c:v>
                </c:pt>
                <c:pt idx="376">
                  <c:v>1.6996015212999999E-2</c:v>
                </c:pt>
                <c:pt idx="377">
                  <c:v>1.7058156930700001E-2</c:v>
                </c:pt>
                <c:pt idx="378">
                  <c:v>1.7104519196099999E-2</c:v>
                </c:pt>
                <c:pt idx="379">
                  <c:v>1.7151852074099999E-2</c:v>
                </c:pt>
                <c:pt idx="380">
                  <c:v>1.7199185010899998E-2</c:v>
                </c:pt>
                <c:pt idx="381">
                  <c:v>1.7246518005800002E-2</c:v>
                </c:pt>
                <c:pt idx="382">
                  <c:v>1.7293851058499999E-2</c:v>
                </c:pt>
                <c:pt idx="383">
                  <c:v>1.7341184168400001E-2</c:v>
                </c:pt>
                <c:pt idx="384">
                  <c:v>1.7388517334999999E-2</c:v>
                </c:pt>
                <c:pt idx="385">
                  <c:v>1.7435850558E-2</c:v>
                </c:pt>
                <c:pt idx="386">
                  <c:v>1.74831838369E-2</c:v>
                </c:pt>
                <c:pt idx="387">
                  <c:v>1.7530517171100001E-2</c:v>
                </c:pt>
                <c:pt idx="388">
                  <c:v>1.75778505603E-2</c:v>
                </c:pt>
                <c:pt idx="389">
                  <c:v>1.7625184004E-2</c:v>
                </c:pt>
                <c:pt idx="390">
                  <c:v>1.76725175018E-2</c:v>
                </c:pt>
                <c:pt idx="391">
                  <c:v>1.77216759035E-2</c:v>
                </c:pt>
                <c:pt idx="392">
                  <c:v>1.77713042992E-2</c:v>
                </c:pt>
                <c:pt idx="393">
                  <c:v>1.7820932850099998E-2</c:v>
                </c:pt>
                <c:pt idx="394">
                  <c:v>1.7870561554900001E-2</c:v>
                </c:pt>
                <c:pt idx="395">
                  <c:v>1.7920190412399999E-2</c:v>
                </c:pt>
                <c:pt idx="396">
                  <c:v>1.79698194212E-2</c:v>
                </c:pt>
                <c:pt idx="397">
                  <c:v>1.80194485802E-2</c:v>
                </c:pt>
                <c:pt idx="398">
                  <c:v>1.8069077888199999E-2</c:v>
                </c:pt>
                <c:pt idx="399">
                  <c:v>1.81187073438E-2</c:v>
                </c:pt>
                <c:pt idx="400">
                  <c:v>1.8168336945800001E-2</c:v>
                </c:pt>
                <c:pt idx="401">
                  <c:v>1.8211449525399999E-2</c:v>
                </c:pt>
                <c:pt idx="402">
                  <c:v>1.82526765149E-2</c:v>
                </c:pt>
                <c:pt idx="403">
                  <c:v>1.82939036545E-2</c:v>
                </c:pt>
                <c:pt idx="404">
                  <c:v>1.8335130943099999E-2</c:v>
                </c:pt>
                <c:pt idx="405">
                  <c:v>1.8376358379699999E-2</c:v>
                </c:pt>
                <c:pt idx="406">
                  <c:v>1.8417585963299999E-2</c:v>
                </c:pt>
                <c:pt idx="407">
                  <c:v>1.8458813692899999E-2</c:v>
                </c:pt>
                <c:pt idx="408">
                  <c:v>1.85000415677E-2</c:v>
                </c:pt>
                <c:pt idx="409">
                  <c:v>1.85412695865E-2</c:v>
                </c:pt>
                <c:pt idx="410">
                  <c:v>1.8582497748400002E-2</c:v>
                </c:pt>
                <c:pt idx="411">
                  <c:v>1.8623726052600001E-2</c:v>
                </c:pt>
                <c:pt idx="412">
                  <c:v>1.86652315327E-2</c:v>
                </c:pt>
                <c:pt idx="413">
                  <c:v>1.8708503215900001E-2</c:v>
                </c:pt>
                <c:pt idx="414">
                  <c:v>1.8751775307499999E-2</c:v>
                </c:pt>
                <c:pt idx="415">
                  <c:v>1.87950478047E-2</c:v>
                </c:pt>
                <c:pt idx="416">
                  <c:v>1.88324535284E-2</c:v>
                </c:pt>
                <c:pt idx="417">
                  <c:v>1.8858329003799999E-2</c:v>
                </c:pt>
                <c:pt idx="418">
                  <c:v>1.88842048785E-2</c:v>
                </c:pt>
                <c:pt idx="419">
                  <c:v>1.8910081150999999E-2</c:v>
                </c:pt>
                <c:pt idx="420">
                  <c:v>1.8935957819599999E-2</c:v>
                </c:pt>
                <c:pt idx="421">
                  <c:v>1.89618348827E-2</c:v>
                </c:pt>
                <c:pt idx="422">
                  <c:v>1.8987712338699999E-2</c:v>
                </c:pt>
                <c:pt idx="423">
                  <c:v>1.9013590186E-2</c:v>
                </c:pt>
                <c:pt idx="424">
                  <c:v>1.9039468423E-2</c:v>
                </c:pt>
                <c:pt idx="425">
                  <c:v>1.90653470481E-2</c:v>
                </c:pt>
                <c:pt idx="426">
                  <c:v>1.9091466421499999E-2</c:v>
                </c:pt>
                <c:pt idx="427">
                  <c:v>1.9118379704800001E-2</c:v>
                </c:pt>
                <c:pt idx="428">
                  <c:v>1.91452937876E-2</c:v>
                </c:pt>
                <c:pt idx="429">
                  <c:v>1.9172208666500001E-2</c:v>
                </c:pt>
                <c:pt idx="430">
                  <c:v>1.9194058746600001E-2</c:v>
                </c:pt>
                <c:pt idx="431">
                  <c:v>1.9215167220099999E-2</c:v>
                </c:pt>
                <c:pt idx="432">
                  <c:v>1.9237060985400001E-2</c:v>
                </c:pt>
                <c:pt idx="433">
                  <c:v>1.9260921884200002E-2</c:v>
                </c:pt>
                <c:pt idx="434">
                  <c:v>1.9284782857499998E-2</c:v>
                </c:pt>
                <c:pt idx="435">
                  <c:v>1.9308643904999999E-2</c:v>
                </c:pt>
                <c:pt idx="436">
                  <c:v>1.93325050263E-2</c:v>
                </c:pt>
                <c:pt idx="437">
                  <c:v>1.9356366221199999E-2</c:v>
                </c:pt>
                <c:pt idx="438">
                  <c:v>1.9380227489499999E-2</c:v>
                </c:pt>
                <c:pt idx="439">
                  <c:v>1.9404088830900001E-2</c:v>
                </c:pt>
                <c:pt idx="440">
                  <c:v>1.9427950244999999E-2</c:v>
                </c:pt>
                <c:pt idx="441">
                  <c:v>1.9445174104700001E-2</c:v>
                </c:pt>
                <c:pt idx="442">
                  <c:v>1.9459076616799999E-2</c:v>
                </c:pt>
                <c:pt idx="443">
                  <c:v>1.94729807161E-2</c:v>
                </c:pt>
                <c:pt idx="444">
                  <c:v>1.9490979690999999E-2</c:v>
                </c:pt>
                <c:pt idx="445">
                  <c:v>1.95093757943E-2</c:v>
                </c:pt>
                <c:pt idx="446">
                  <c:v>1.9527772104600001E-2</c:v>
                </c:pt>
                <c:pt idx="447">
                  <c:v>1.95461686214E-2</c:v>
                </c:pt>
                <c:pt idx="448">
                  <c:v>1.9564559188199999E-2</c:v>
                </c:pt>
                <c:pt idx="449">
                  <c:v>1.9582911414299999E-2</c:v>
                </c:pt>
                <c:pt idx="450">
                  <c:v>1.9601263879300002E-2</c:v>
                </c:pt>
                <c:pt idx="451">
                  <c:v>1.9619616582399999E-2</c:v>
                </c:pt>
                <c:pt idx="452">
                  <c:v>1.9637969522999999E-2</c:v>
                </c:pt>
                <c:pt idx="453">
                  <c:v>1.9656322700399999E-2</c:v>
                </c:pt>
                <c:pt idx="454">
                  <c:v>1.9674676114099999E-2</c:v>
                </c:pt>
                <c:pt idx="455">
                  <c:v>1.9693029763200001E-2</c:v>
                </c:pt>
                <c:pt idx="456">
                  <c:v>1.9711383647200001E-2</c:v>
                </c:pt>
                <c:pt idx="457">
                  <c:v>1.9729737765300001E-2</c:v>
                </c:pt>
                <c:pt idx="458">
                  <c:v>1.9748092117100002E-2</c:v>
                </c:pt>
                <c:pt idx="459">
                  <c:v>1.97664467017E-2</c:v>
                </c:pt>
                <c:pt idx="460">
                  <c:v>1.9784801518500001E-2</c:v>
                </c:pt>
                <c:pt idx="461">
                  <c:v>1.9800290661599999E-2</c:v>
                </c:pt>
                <c:pt idx="462">
                  <c:v>1.98049185645E-2</c:v>
                </c:pt>
                <c:pt idx="463">
                  <c:v>1.98095472927E-2</c:v>
                </c:pt>
                <c:pt idx="464">
                  <c:v>1.9814176845399999E-2</c:v>
                </c:pt>
                <c:pt idx="465">
                  <c:v>1.9818807222199999E-2</c:v>
                </c:pt>
                <c:pt idx="466">
                  <c:v>1.9823438422399999E-2</c:v>
                </c:pt>
                <c:pt idx="467">
                  <c:v>1.9828070445400001E-2</c:v>
                </c:pt>
                <c:pt idx="468">
                  <c:v>1.9832703290799999E-2</c:v>
                </c:pt>
                <c:pt idx="469">
                  <c:v>1.9837591577200001E-2</c:v>
                </c:pt>
                <c:pt idx="470">
                  <c:v>1.98434275477E-2</c:v>
                </c:pt>
                <c:pt idx="471">
                  <c:v>1.9849263974100001E-2</c:v>
                </c:pt>
                <c:pt idx="472">
                  <c:v>1.9855100855800001E-2</c:v>
                </c:pt>
                <c:pt idx="473">
                  <c:v>1.98609381926E-2</c:v>
                </c:pt>
                <c:pt idx="474">
                  <c:v>1.9866775983999999E-2</c:v>
                </c:pt>
                <c:pt idx="475">
                  <c:v>1.9872614229699999E-2</c:v>
                </c:pt>
                <c:pt idx="476">
                  <c:v>1.9879660822999998E-2</c:v>
                </c:pt>
                <c:pt idx="477">
                  <c:v>1.9888384603199999E-2</c:v>
                </c:pt>
                <c:pt idx="478">
                  <c:v>1.9897111239700001E-2</c:v>
                </c:pt>
                <c:pt idx="479">
                  <c:v>1.9905840728800001E-2</c:v>
                </c:pt>
                <c:pt idx="480">
                  <c:v>1.9911293222600001E-2</c:v>
                </c:pt>
                <c:pt idx="481">
                  <c:v>1.9915610378E-2</c:v>
                </c:pt>
                <c:pt idx="482">
                  <c:v>1.9918060306300001E-2</c:v>
                </c:pt>
                <c:pt idx="483">
                  <c:v>1.99193722086E-2</c:v>
                </c:pt>
                <c:pt idx="484">
                  <c:v>1.9920684858099998E-2</c:v>
                </c:pt>
                <c:pt idx="485">
                  <c:v>1.99219982547E-2</c:v>
                </c:pt>
                <c:pt idx="486">
                  <c:v>1.9923312398199999E-2</c:v>
                </c:pt>
                <c:pt idx="487">
                  <c:v>1.9927509864099999E-2</c:v>
                </c:pt>
                <c:pt idx="488">
                  <c:v>1.9932412223E-2</c:v>
                </c:pt>
                <c:pt idx="489">
                  <c:v>1.99373146046E-2</c:v>
                </c:pt>
                <c:pt idx="490">
                  <c:v>1.99422170089E-2</c:v>
                </c:pt>
                <c:pt idx="491">
                  <c:v>1.9947119435899999E-2</c:v>
                </c:pt>
                <c:pt idx="492">
                  <c:v>1.99520218856E-2</c:v>
                </c:pt>
                <c:pt idx="493">
                  <c:v>1.9956924357899999E-2</c:v>
                </c:pt>
                <c:pt idx="494">
                  <c:v>1.9961826852999999E-2</c:v>
                </c:pt>
                <c:pt idx="495">
                  <c:v>1.9966729370600001E-2</c:v>
                </c:pt>
                <c:pt idx="496">
                  <c:v>1.9971631910900001E-2</c:v>
                </c:pt>
                <c:pt idx="497">
                  <c:v>1.99765344738E-2</c:v>
                </c:pt>
                <c:pt idx="498">
                  <c:v>1.99814370593E-2</c:v>
                </c:pt>
                <c:pt idx="499">
                  <c:v>1.9986339667399999E-2</c:v>
                </c:pt>
                <c:pt idx="500">
                  <c:v>1.9991242297999999E-2</c:v>
                </c:pt>
                <c:pt idx="501">
                  <c:v>1.9996144951100001E-2</c:v>
                </c:pt>
                <c:pt idx="502">
                  <c:v>2.0001047626799998E-2</c:v>
                </c:pt>
                <c:pt idx="503">
                  <c:v>2.0002964911800002E-2</c:v>
                </c:pt>
                <c:pt idx="504">
                  <c:v>2.0001951685600001E-2</c:v>
                </c:pt>
                <c:pt idx="505">
                  <c:v>2.0000938683299999E-2</c:v>
                </c:pt>
                <c:pt idx="506">
                  <c:v>1.9999925905E-2</c:v>
                </c:pt>
                <c:pt idx="507">
                  <c:v>1.99989133507E-2</c:v>
                </c:pt>
                <c:pt idx="508">
                  <c:v>1.9997901020499999E-2</c:v>
                </c:pt>
                <c:pt idx="509">
                  <c:v>1.9996888914300001E-2</c:v>
                </c:pt>
                <c:pt idx="510">
                  <c:v>1.9995877032300002E-2</c:v>
                </c:pt>
                <c:pt idx="511">
                  <c:v>1.9994865374500001E-2</c:v>
                </c:pt>
                <c:pt idx="512">
                  <c:v>1.9993853940799999E-2</c:v>
                </c:pt>
                <c:pt idx="513">
                  <c:v>1.99928427314E-2</c:v>
                </c:pt>
                <c:pt idx="514">
                  <c:v>1.9991831746199999E-2</c:v>
                </c:pt>
                <c:pt idx="515">
                  <c:v>1.9989650655699999E-2</c:v>
                </c:pt>
                <c:pt idx="516">
                  <c:v>1.99849729545E-2</c:v>
                </c:pt>
                <c:pt idx="517">
                  <c:v>1.9980296574200002E-2</c:v>
                </c:pt>
                <c:pt idx="518">
                  <c:v>1.99731782773E-2</c:v>
                </c:pt>
                <c:pt idx="519">
                  <c:v>1.9962165083399999E-2</c:v>
                </c:pt>
                <c:pt idx="520">
                  <c:v>1.99521057292E-2</c:v>
                </c:pt>
                <c:pt idx="521">
                  <c:v>1.9942081183100001E-2</c:v>
                </c:pt>
                <c:pt idx="522">
                  <c:v>1.9932058330500001E-2</c:v>
                </c:pt>
                <c:pt idx="523">
                  <c:v>1.9922037174099998E-2</c:v>
                </c:pt>
                <c:pt idx="524">
                  <c:v>1.9912017716499999E-2</c:v>
                </c:pt>
                <c:pt idx="525">
                  <c:v>1.99019999601E-2</c:v>
                </c:pt>
                <c:pt idx="526">
                  <c:v>1.9891983907600001E-2</c:v>
                </c:pt>
                <c:pt idx="527">
                  <c:v>1.9881969561499999E-2</c:v>
                </c:pt>
                <c:pt idx="528">
                  <c:v>1.9871956924500001E-2</c:v>
                </c:pt>
                <c:pt idx="529">
                  <c:v>1.98619459991E-2</c:v>
                </c:pt>
                <c:pt idx="530">
                  <c:v>1.9851936787799999E-2</c:v>
                </c:pt>
                <c:pt idx="531">
                  <c:v>1.98437967343E-2</c:v>
                </c:pt>
                <c:pt idx="532">
                  <c:v>1.9835695764900001E-2</c:v>
                </c:pt>
                <c:pt idx="533">
                  <c:v>1.9827595245900002E-2</c:v>
                </c:pt>
                <c:pt idx="534">
                  <c:v>1.98194951779E-2</c:v>
                </c:pt>
                <c:pt idx="535">
                  <c:v>1.9811395561499998E-2</c:v>
                </c:pt>
                <c:pt idx="536">
                  <c:v>1.98032963972E-2</c:v>
                </c:pt>
                <c:pt idx="537">
                  <c:v>1.9794993341699998E-2</c:v>
                </c:pt>
                <c:pt idx="538">
                  <c:v>1.9786685077099998E-2</c:v>
                </c:pt>
                <c:pt idx="539">
                  <c:v>1.9778378236699999E-2</c:v>
                </c:pt>
                <c:pt idx="540">
                  <c:v>1.9770072822299999E-2</c:v>
                </c:pt>
                <c:pt idx="541">
                  <c:v>1.9761768835600001E-2</c:v>
                </c:pt>
                <c:pt idx="542">
                  <c:v>1.9753466278600001E-2</c:v>
                </c:pt>
                <c:pt idx="543">
                  <c:v>1.9745165153E-2</c:v>
                </c:pt>
                <c:pt idx="544">
                  <c:v>1.9736865460599998E-2</c:v>
                </c:pt>
                <c:pt idx="545">
                  <c:v>1.9728567203200001E-2</c:v>
                </c:pt>
                <c:pt idx="546">
                  <c:v>1.9720270382599998E-2</c:v>
                </c:pt>
                <c:pt idx="547">
                  <c:v>1.9711975000599999E-2</c:v>
                </c:pt>
                <c:pt idx="548">
                  <c:v>1.9693714361100002E-2</c:v>
                </c:pt>
                <c:pt idx="549">
                  <c:v>1.96720230349E-2</c:v>
                </c:pt>
                <c:pt idx="550">
                  <c:v>1.9650336589700002E-2</c:v>
                </c:pt>
                <c:pt idx="551">
                  <c:v>1.9627513797799999E-2</c:v>
                </c:pt>
                <c:pt idx="552">
                  <c:v>1.9602629749100001E-2</c:v>
                </c:pt>
                <c:pt idx="553">
                  <c:v>1.9577746023400001E-2</c:v>
                </c:pt>
                <c:pt idx="554">
                  <c:v>1.9552862621800001E-2</c:v>
                </c:pt>
                <c:pt idx="555">
                  <c:v>1.95279795458E-2</c:v>
                </c:pt>
                <c:pt idx="556">
                  <c:v>1.9503096796399999E-2</c:v>
                </c:pt>
                <c:pt idx="557">
                  <c:v>1.9478214374900001E-2</c:v>
                </c:pt>
                <c:pt idx="558">
                  <c:v>1.9453332282699999E-2</c:v>
                </c:pt>
                <c:pt idx="559">
                  <c:v>1.9428450521E-2</c:v>
                </c:pt>
                <c:pt idx="560">
                  <c:v>1.9403569091000002E-2</c:v>
                </c:pt>
                <c:pt idx="561">
                  <c:v>1.9378687993999999E-2</c:v>
                </c:pt>
                <c:pt idx="562">
                  <c:v>1.9353807231300001E-2</c:v>
                </c:pt>
                <c:pt idx="563">
                  <c:v>1.9332275705800001E-2</c:v>
                </c:pt>
                <c:pt idx="564">
                  <c:v>1.9312583759599999E-2</c:v>
                </c:pt>
                <c:pt idx="565">
                  <c:v>1.92928969922E-2</c:v>
                </c:pt>
                <c:pt idx="566">
                  <c:v>1.92732154197E-2</c:v>
                </c:pt>
                <c:pt idx="567">
                  <c:v>1.9253539057900001E-2</c:v>
                </c:pt>
                <c:pt idx="568">
                  <c:v>1.9233867922900001E-2</c:v>
                </c:pt>
                <c:pt idx="569">
                  <c:v>1.9214202030600001E-2</c:v>
                </c:pt>
                <c:pt idx="570">
                  <c:v>1.91917228492E-2</c:v>
                </c:pt>
                <c:pt idx="571">
                  <c:v>1.9165629933799999E-2</c:v>
                </c:pt>
                <c:pt idx="572">
                  <c:v>1.9139537286699999E-2</c:v>
                </c:pt>
                <c:pt idx="573">
                  <c:v>1.9113444908700001E-2</c:v>
                </c:pt>
                <c:pt idx="574">
                  <c:v>1.9087352801100001E-2</c:v>
                </c:pt>
                <c:pt idx="575">
                  <c:v>1.9061260965E-2</c:v>
                </c:pt>
                <c:pt idx="576">
                  <c:v>1.9035169401400001E-2</c:v>
                </c:pt>
                <c:pt idx="577">
                  <c:v>1.9009078111499999E-2</c:v>
                </c:pt>
                <c:pt idx="578">
                  <c:v>1.8982987096499999E-2</c:v>
                </c:pt>
                <c:pt idx="579">
                  <c:v>1.8956896357399999E-2</c:v>
                </c:pt>
                <c:pt idx="580">
                  <c:v>1.8930805895399999E-2</c:v>
                </c:pt>
                <c:pt idx="581">
                  <c:v>1.89047157117E-2</c:v>
                </c:pt>
                <c:pt idx="582">
                  <c:v>1.8866958742800002E-2</c:v>
                </c:pt>
                <c:pt idx="583">
                  <c:v>1.8828560914500001E-2</c:v>
                </c:pt>
                <c:pt idx="584">
                  <c:v>1.8790165209399998E-2</c:v>
                </c:pt>
                <c:pt idx="585">
                  <c:v>1.8751771640300001E-2</c:v>
                </c:pt>
                <c:pt idx="586">
                  <c:v>1.8713380220399999E-2</c:v>
                </c:pt>
                <c:pt idx="587">
                  <c:v>1.8674990963100001E-2</c:v>
                </c:pt>
                <c:pt idx="588">
                  <c:v>1.8637987649000001E-2</c:v>
                </c:pt>
                <c:pt idx="589">
                  <c:v>1.8603754256700002E-2</c:v>
                </c:pt>
                <c:pt idx="590">
                  <c:v>1.8569523384099999E-2</c:v>
                </c:pt>
                <c:pt idx="591">
                  <c:v>1.85352950452E-2</c:v>
                </c:pt>
                <c:pt idx="592">
                  <c:v>1.85010692541E-2</c:v>
                </c:pt>
                <c:pt idx="593">
                  <c:v>1.8466846024900001E-2</c:v>
                </c:pt>
                <c:pt idx="594">
                  <c:v>1.8432625372000001E-2</c:v>
                </c:pt>
                <c:pt idx="595">
                  <c:v>1.83984073096E-2</c:v>
                </c:pt>
                <c:pt idx="596">
                  <c:v>1.8360150907300001E-2</c:v>
                </c:pt>
                <c:pt idx="597">
                  <c:v>1.8321053718999999E-2</c:v>
                </c:pt>
                <c:pt idx="598">
                  <c:v>1.8281956701099999E-2</c:v>
                </c:pt>
                <c:pt idx="599">
                  <c:v>1.8242859854699998E-2</c:v>
                </c:pt>
                <c:pt idx="600">
                  <c:v>1.8203763180900001E-2</c:v>
                </c:pt>
                <c:pt idx="601">
                  <c:v>1.8164666680799999E-2</c:v>
                </c:pt>
                <c:pt idx="602">
                  <c:v>1.8125570355500002E-2</c:v>
                </c:pt>
                <c:pt idx="603">
                  <c:v>1.80864742063E-2</c:v>
                </c:pt>
                <c:pt idx="604">
                  <c:v>1.8047378234199999E-2</c:v>
                </c:pt>
                <c:pt idx="605">
                  <c:v>1.8008282440299998E-2</c:v>
                </c:pt>
                <c:pt idx="606">
                  <c:v>1.7969186825899999E-2</c:v>
                </c:pt>
                <c:pt idx="607">
                  <c:v>1.79300913921E-2</c:v>
                </c:pt>
                <c:pt idx="608">
                  <c:v>1.7888027336899998E-2</c:v>
                </c:pt>
                <c:pt idx="609">
                  <c:v>1.7844575065599999E-2</c:v>
                </c:pt>
                <c:pt idx="610">
                  <c:v>1.7801124996800002E-2</c:v>
                </c:pt>
                <c:pt idx="611">
                  <c:v>1.7757677146399999E-2</c:v>
                </c:pt>
                <c:pt idx="612">
                  <c:v>1.7714231531000001E-2</c:v>
                </c:pt>
                <c:pt idx="613">
                  <c:v>1.7670788166900001E-2</c:v>
                </c:pt>
                <c:pt idx="614">
                  <c:v>1.7614083906799999E-2</c:v>
                </c:pt>
                <c:pt idx="615">
                  <c:v>1.7553119732100001E-2</c:v>
                </c:pt>
                <c:pt idx="616">
                  <c:v>1.7492158835999999E-2</c:v>
                </c:pt>
                <c:pt idx="617">
                  <c:v>1.74312012527E-2</c:v>
                </c:pt>
                <c:pt idx="618">
                  <c:v>1.73702470173E-2</c:v>
                </c:pt>
                <c:pt idx="619">
                  <c:v>1.7309296165100001E-2</c:v>
                </c:pt>
                <c:pt idx="620">
                  <c:v>1.7248348731799999E-2</c:v>
                </c:pt>
                <c:pt idx="621">
                  <c:v>1.7187404754100001E-2</c:v>
                </c:pt>
                <c:pt idx="622">
                  <c:v>1.7126464268600001E-2</c:v>
                </c:pt>
                <c:pt idx="623">
                  <c:v>1.70680365144E-2</c:v>
                </c:pt>
                <c:pt idx="624">
                  <c:v>1.7011157824299999E-2</c:v>
                </c:pt>
                <c:pt idx="625">
                  <c:v>1.69542804935E-2</c:v>
                </c:pt>
                <c:pt idx="626">
                  <c:v>1.68974045357E-2</c:v>
                </c:pt>
                <c:pt idx="627">
                  <c:v>1.6840529965E-2</c:v>
                </c:pt>
                <c:pt idx="628">
                  <c:v>1.67836567953E-2</c:v>
                </c:pt>
                <c:pt idx="629">
                  <c:v>1.6728524146100002E-2</c:v>
                </c:pt>
                <c:pt idx="630">
                  <c:v>1.66739958752E-2</c:v>
                </c:pt>
                <c:pt idx="631">
                  <c:v>1.6619483099799999E-2</c:v>
                </c:pt>
                <c:pt idx="632">
                  <c:v>1.6564985972900001E-2</c:v>
                </c:pt>
                <c:pt idx="633">
                  <c:v>1.6510504649400001E-2</c:v>
                </c:pt>
                <c:pt idx="634">
                  <c:v>1.64560392863E-2</c:v>
                </c:pt>
                <c:pt idx="635">
                  <c:v>1.6390471047500001E-2</c:v>
                </c:pt>
                <c:pt idx="636">
                  <c:v>1.63246651053E-2</c:v>
                </c:pt>
                <c:pt idx="637">
                  <c:v>1.6258860803699999E-2</c:v>
                </c:pt>
                <c:pt idx="638">
                  <c:v>1.6193058162699999E-2</c:v>
                </c:pt>
                <c:pt idx="639">
                  <c:v>1.6127257202499998E-2</c:v>
                </c:pt>
                <c:pt idx="640">
                  <c:v>1.6061457943900001E-2</c:v>
                </c:pt>
                <c:pt idx="641">
                  <c:v>1.59956604078E-2</c:v>
                </c:pt>
                <c:pt idx="642">
                  <c:v>1.59298646156E-2</c:v>
                </c:pt>
                <c:pt idx="643">
                  <c:v>1.5864070588999999E-2</c:v>
                </c:pt>
                <c:pt idx="644">
                  <c:v>1.579827835E-2</c:v>
                </c:pt>
                <c:pt idx="645">
                  <c:v>1.5732487921100002E-2</c:v>
                </c:pt>
                <c:pt idx="646">
                  <c:v>1.5666699324999998E-2</c:v>
                </c:pt>
                <c:pt idx="647">
                  <c:v>1.56004398702E-2</c:v>
                </c:pt>
                <c:pt idx="648">
                  <c:v>1.55335473539E-2</c:v>
                </c:pt>
                <c:pt idx="649">
                  <c:v>1.5466658288599999E-2</c:v>
                </c:pt>
                <c:pt idx="650">
                  <c:v>1.5399772719100001E-2</c:v>
                </c:pt>
                <c:pt idx="651">
                  <c:v>1.53315049661E-2</c:v>
                </c:pt>
                <c:pt idx="652">
                  <c:v>1.52506712504E-2</c:v>
                </c:pt>
                <c:pt idx="653">
                  <c:v>1.5167964906E-2</c:v>
                </c:pt>
                <c:pt idx="654">
                  <c:v>1.5084281909399999E-2</c:v>
                </c:pt>
                <c:pt idx="655">
                  <c:v>1.5000607943800001E-2</c:v>
                </c:pt>
                <c:pt idx="656">
                  <c:v>1.4916943161E-2</c:v>
                </c:pt>
                <c:pt idx="657">
                  <c:v>1.4833287716500001E-2</c:v>
                </c:pt>
                <c:pt idx="658">
                  <c:v>1.47496417691E-2</c:v>
                </c:pt>
                <c:pt idx="659">
                  <c:v>1.4666005481400001E-2</c:v>
                </c:pt>
                <c:pt idx="660">
                  <c:v>1.45823790195E-2</c:v>
                </c:pt>
                <c:pt idx="661">
                  <c:v>1.4498762553499999E-2</c:v>
                </c:pt>
                <c:pt idx="662">
                  <c:v>1.43903168071E-2</c:v>
                </c:pt>
                <c:pt idx="663">
                  <c:v>1.4274191952399999E-2</c:v>
                </c:pt>
                <c:pt idx="664">
                  <c:v>1.41581057541E-2</c:v>
                </c:pt>
                <c:pt idx="665">
                  <c:v>1.40420591709E-2</c:v>
                </c:pt>
                <c:pt idx="666">
                  <c:v>1.39260531932E-2</c:v>
                </c:pt>
                <c:pt idx="667">
                  <c:v>1.38100888442E-2</c:v>
                </c:pt>
                <c:pt idx="668">
                  <c:v>1.36976991059E-2</c:v>
                </c:pt>
                <c:pt idx="669">
                  <c:v>1.35856446188E-2</c:v>
                </c:pt>
                <c:pt idx="670">
                  <c:v>1.34736048603E-2</c:v>
                </c:pt>
                <c:pt idx="671">
                  <c:v>1.33615802008E-2</c:v>
                </c:pt>
                <c:pt idx="672">
                  <c:v>1.3249571023300001E-2</c:v>
                </c:pt>
                <c:pt idx="673">
                  <c:v>1.31375777239E-2</c:v>
                </c:pt>
                <c:pt idx="674">
                  <c:v>1.3025600712000001E-2</c:v>
                </c:pt>
                <c:pt idx="675">
                  <c:v>1.29136404115E-2</c:v>
                </c:pt>
                <c:pt idx="676">
                  <c:v>1.2801697260600001E-2</c:v>
                </c:pt>
                <c:pt idx="677">
                  <c:v>1.26897717134E-2</c:v>
                </c:pt>
                <c:pt idx="678">
                  <c:v>1.2577864239700001E-2</c:v>
                </c:pt>
                <c:pt idx="679">
                  <c:v>1.24659753263E-2</c:v>
                </c:pt>
                <c:pt idx="680">
                  <c:v>1.23541054775E-2</c:v>
                </c:pt>
                <c:pt idx="681">
                  <c:v>1.2242706066500001E-2</c:v>
                </c:pt>
                <c:pt idx="682">
                  <c:v>1.2137670966799999E-2</c:v>
                </c:pt>
                <c:pt idx="683">
                  <c:v>1.20326369649E-2</c:v>
                </c:pt>
                <c:pt idx="684">
                  <c:v>1.19276040898E-2</c:v>
                </c:pt>
                <c:pt idx="685">
                  <c:v>1.1822572371600001E-2</c:v>
                </c:pt>
                <c:pt idx="686">
                  <c:v>1.17175418412E-2</c:v>
                </c:pt>
                <c:pt idx="687">
                  <c:v>1.15687550557E-2</c:v>
                </c:pt>
                <c:pt idx="688">
                  <c:v>1.1408569319799999E-2</c:v>
                </c:pt>
                <c:pt idx="689">
                  <c:v>1.12484063407E-2</c:v>
                </c:pt>
                <c:pt idx="690">
                  <c:v>1.10882671045E-2</c:v>
                </c:pt>
                <c:pt idx="691">
                  <c:v>1.0928152655E-2</c:v>
                </c:pt>
                <c:pt idx="692">
                  <c:v>1.07680640979E-2</c:v>
                </c:pt>
                <c:pt idx="693">
                  <c:v>1.0608002605399999E-2</c:v>
                </c:pt>
                <c:pt idx="694">
                  <c:v>1.04479694214E-2</c:v>
                </c:pt>
                <c:pt idx="695">
                  <c:v>1.02891840528E-2</c:v>
                </c:pt>
                <c:pt idx="696">
                  <c:v>1.01424200338E-2</c:v>
                </c:pt>
                <c:pt idx="697">
                  <c:v>9.9956657395500002E-3</c:v>
                </c:pt>
                <c:pt idx="698">
                  <c:v>9.8489216047800004E-3</c:v>
                </c:pt>
                <c:pt idx="699">
                  <c:v>9.7021880904500004E-3</c:v>
                </c:pt>
                <c:pt idx="700">
                  <c:v>9.5554656858499992E-3</c:v>
                </c:pt>
                <c:pt idx="701">
                  <c:v>9.4041857212900006E-3</c:v>
                </c:pt>
                <c:pt idx="702">
                  <c:v>9.2516083549199993E-3</c:v>
                </c:pt>
                <c:pt idx="703">
                  <c:v>9.09908570147E-3</c:v>
                </c:pt>
                <c:pt idx="704">
                  <c:v>8.9466205591700008E-3</c:v>
                </c:pt>
                <c:pt idx="705">
                  <c:v>8.7942159192500001E-3</c:v>
                </c:pt>
                <c:pt idx="706">
                  <c:v>8.6418749826899996E-3</c:v>
                </c:pt>
                <c:pt idx="707">
                  <c:v>8.4896011788399995E-3</c:v>
                </c:pt>
                <c:pt idx="708">
                  <c:v>8.3373981860299998E-3</c:v>
                </c:pt>
                <c:pt idx="709">
                  <c:v>8.1852699544099992E-3</c:v>
                </c:pt>
                <c:pt idx="710">
                  <c:v>8.03322073132E-3</c:v>
                </c:pt>
                <c:pt idx="711">
                  <c:v>7.8812550895799999E-3</c:v>
                </c:pt>
                <c:pt idx="712">
                  <c:v>7.7190375853800003E-3</c:v>
                </c:pt>
                <c:pt idx="713">
                  <c:v>7.5502091667600003E-3</c:v>
                </c:pt>
                <c:pt idx="714">
                  <c:v>7.3709272818000002E-3</c:v>
                </c:pt>
                <c:pt idx="715">
                  <c:v>7.1819685535100004E-3</c:v>
                </c:pt>
                <c:pt idx="716">
                  <c:v>6.9930343739499998E-3</c:v>
                </c:pt>
                <c:pt idx="717">
                  <c:v>6.8041267881099998E-3</c:v>
                </c:pt>
                <c:pt idx="718">
                  <c:v>6.6152480742400002E-3</c:v>
                </c:pt>
                <c:pt idx="719">
                  <c:v>6.4264007780800003E-3</c:v>
                </c:pt>
                <c:pt idx="720">
                  <c:v>6.2425946712200003E-3</c:v>
                </c:pt>
                <c:pt idx="721">
                  <c:v>6.0611805241700002E-3</c:v>
                </c:pt>
                <c:pt idx="722">
                  <c:v>5.8798296585899999E-3</c:v>
                </c:pt>
                <c:pt idx="723">
                  <c:v>5.6985481160999997E-3</c:v>
                </c:pt>
                <c:pt idx="724">
                  <c:v>5.5173427298799999E-3</c:v>
                </c:pt>
                <c:pt idx="725">
                  <c:v>5.3362212581900001E-3</c:v>
                </c:pt>
                <c:pt idx="726">
                  <c:v>5.1551925457500002E-3</c:v>
                </c:pt>
                <c:pt idx="727">
                  <c:v>4.9742667199500004E-3</c:v>
                </c:pt>
                <c:pt idx="728">
                  <c:v>4.7934554309700004E-3</c:v>
                </c:pt>
                <c:pt idx="729">
                  <c:v>4.6127721476500001E-3</c:v>
                </c:pt>
                <c:pt idx="730">
                  <c:v>4.4322325247599997E-3</c:v>
                </c:pt>
                <c:pt idx="731">
                  <c:v>4.2518548624100004E-3</c:v>
                </c:pt>
                <c:pt idx="732">
                  <c:v>4.0716606855800003E-3</c:v>
                </c:pt>
                <c:pt idx="733">
                  <c:v>3.89167548184E-3</c:v>
                </c:pt>
                <c:pt idx="734">
                  <c:v>3.6942456380700001E-3</c:v>
                </c:pt>
                <c:pt idx="735">
                  <c:v>3.4801203242299998E-3</c:v>
                </c:pt>
                <c:pt idx="736">
                  <c:v>3.2490627873799998E-3</c:v>
                </c:pt>
                <c:pt idx="737">
                  <c:v>3.0191809552900001E-3</c:v>
                </c:pt>
                <c:pt idx="738">
                  <c:v>2.79076537967E-3</c:v>
                </c:pt>
                <c:pt idx="739">
                  <c:v>2.5643577224100001E-3</c:v>
                </c:pt>
                <c:pt idx="740">
                  <c:v>2.3424317893300001E-3</c:v>
                </c:pt>
                <c:pt idx="741">
                  <c:v>2.1244097295899998E-3</c:v>
                </c:pt>
                <c:pt idx="742">
                  <c:v>1.91162772604E-3</c:v>
                </c:pt>
                <c:pt idx="743">
                  <c:v>1.7060475606E-3</c:v>
                </c:pt>
                <c:pt idx="744">
                  <c:v>1.51061240805E-3</c:v>
                </c:pt>
                <c:pt idx="745">
                  <c:v>1.3234122874E-3</c:v>
                </c:pt>
                <c:pt idx="746">
                  <c:v>1.1484766911400001E-3</c:v>
                </c:pt>
                <c:pt idx="747">
                  <c:v>9.9835088540200004E-4</c:v>
                </c:pt>
                <c:pt idx="748">
                  <c:v>8.8574117172899995E-4</c:v>
                </c:pt>
                <c:pt idx="749">
                  <c:v>8.2613407437399998E-4</c:v>
                </c:pt>
                <c:pt idx="750">
                  <c:v>8.3101428809500004E-4</c:v>
                </c:pt>
                <c:pt idx="751">
                  <c:v>8.9933260689600001E-4</c:v>
                </c:pt>
                <c:pt idx="752">
                  <c:v>1.0184010414699999E-3</c:v>
                </c:pt>
                <c:pt idx="753">
                  <c:v>1.1728637505400001E-3</c:v>
                </c:pt>
                <c:pt idx="754">
                  <c:v>1.3506314175399999E-3</c:v>
                </c:pt>
                <c:pt idx="755">
                  <c:v>1.5306229249E-3</c:v>
                </c:pt>
                <c:pt idx="756">
                  <c:v>1.7141822686400001E-3</c:v>
                </c:pt>
                <c:pt idx="757">
                  <c:v>1.9367604249900001E-3</c:v>
                </c:pt>
                <c:pt idx="758">
                  <c:v>2.2058186917199999E-3</c:v>
                </c:pt>
                <c:pt idx="759">
                  <c:v>2.4800893146599999E-3</c:v>
                </c:pt>
                <c:pt idx="760">
                  <c:v>2.7580177061899999E-3</c:v>
                </c:pt>
                <c:pt idx="761">
                  <c:v>3.0386653736500001E-3</c:v>
                </c:pt>
                <c:pt idx="762">
                  <c:v>3.3208391062000001E-3</c:v>
                </c:pt>
                <c:pt idx="763">
                  <c:v>3.6035573671099998E-3</c:v>
                </c:pt>
                <c:pt idx="764">
                  <c:v>3.8867013313699998E-3</c:v>
                </c:pt>
                <c:pt idx="765">
                  <c:v>4.1701842876600004E-3</c:v>
                </c:pt>
                <c:pt idx="766">
                  <c:v>4.4539415082899998E-3</c:v>
                </c:pt>
                <c:pt idx="767">
                  <c:v>4.73792371593E-3</c:v>
                </c:pt>
                <c:pt idx="768">
                  <c:v>5.0220927439900004E-3</c:v>
                </c:pt>
                <c:pt idx="769">
                  <c:v>5.3064185787500004E-3</c:v>
                </c:pt>
                <c:pt idx="770">
                  <c:v>5.5908772969100002E-3</c:v>
                </c:pt>
                <c:pt idx="771">
                  <c:v>5.8754495979300003E-3</c:v>
                </c:pt>
                <c:pt idx="772">
                  <c:v>6.1616311008699997E-3</c:v>
                </c:pt>
                <c:pt idx="773">
                  <c:v>6.4602674487100002E-3</c:v>
                </c:pt>
                <c:pt idx="774">
                  <c:v>6.7591871723700001E-3</c:v>
                </c:pt>
                <c:pt idx="775">
                  <c:v>7.0583542692299996E-3</c:v>
                </c:pt>
                <c:pt idx="776">
                  <c:v>7.3577385646299998E-3</c:v>
                </c:pt>
                <c:pt idx="777">
                  <c:v>7.6573145826399997E-3</c:v>
                </c:pt>
                <c:pt idx="778">
                  <c:v>7.9570606687399993E-3</c:v>
                </c:pt>
                <c:pt idx="779">
                  <c:v>8.2569583014099994E-3</c:v>
                </c:pt>
                <c:pt idx="780">
                  <c:v>8.5569915468499992E-3</c:v>
                </c:pt>
                <c:pt idx="781">
                  <c:v>8.8571466235600003E-3</c:v>
                </c:pt>
                <c:pt idx="782">
                  <c:v>9.2118865037099998E-3</c:v>
                </c:pt>
                <c:pt idx="783">
                  <c:v>9.5846404932600007E-3</c:v>
                </c:pt>
                <c:pt idx="784">
                  <c:v>9.9574222412100004E-3</c:v>
                </c:pt>
                <c:pt idx="785">
                  <c:v>1.0330228742499999E-2</c:v>
                </c:pt>
                <c:pt idx="786">
                  <c:v>1.0703057410400001E-2</c:v>
                </c:pt>
                <c:pt idx="787">
                  <c:v>1.10759060065E-2</c:v>
                </c:pt>
                <c:pt idx="788">
                  <c:v>1.1448772583900001E-2</c:v>
                </c:pt>
                <c:pt idx="789">
                  <c:v>1.1821655441100001E-2</c:v>
                </c:pt>
                <c:pt idx="790">
                  <c:v>1.2194553084599999E-2</c:v>
                </c:pt>
                <c:pt idx="791">
                  <c:v>1.25674641984E-2</c:v>
                </c:pt>
                <c:pt idx="792">
                  <c:v>1.29403876177E-2</c:v>
                </c:pt>
                <c:pt idx="793">
                  <c:v>1.33133223087E-2</c:v>
                </c:pt>
                <c:pt idx="794">
                  <c:v>1.36862673497E-2</c:v>
                </c:pt>
                <c:pt idx="795">
                  <c:v>1.40592219173E-2</c:v>
                </c:pt>
                <c:pt idx="796">
                  <c:v>1.44321852728E-2</c:v>
                </c:pt>
                <c:pt idx="797">
                  <c:v>1.47828397048E-2</c:v>
                </c:pt>
                <c:pt idx="798">
                  <c:v>1.51276288459E-2</c:v>
                </c:pt>
                <c:pt idx="799">
                  <c:v>1.54773097805E-2</c:v>
                </c:pt>
                <c:pt idx="800">
                  <c:v>1.5831951830799999E-2</c:v>
                </c:pt>
                <c:pt idx="801">
                  <c:v>1.6187040872799999E-2</c:v>
                </c:pt>
                <c:pt idx="802">
                  <c:v>1.6584915373100001E-2</c:v>
                </c:pt>
                <c:pt idx="803">
                  <c:v>1.6959903918999999E-2</c:v>
                </c:pt>
                <c:pt idx="804">
                  <c:v>1.73964268688E-2</c:v>
                </c:pt>
                <c:pt idx="805">
                  <c:v>1.78349959486E-2</c:v>
                </c:pt>
                <c:pt idx="806">
                  <c:v>1.8272065636E-2</c:v>
                </c:pt>
                <c:pt idx="807">
                  <c:v>1.8708985650800002E-2</c:v>
                </c:pt>
                <c:pt idx="808">
                  <c:v>1.91459660934E-2</c:v>
                </c:pt>
                <c:pt idx="809">
                  <c:v>1.95830029185E-2</c:v>
                </c:pt>
                <c:pt idx="810">
                  <c:v>2.0016587824800001E-2</c:v>
                </c:pt>
                <c:pt idx="811">
                  <c:v>2.0438383023800001E-2</c:v>
                </c:pt>
                <c:pt idx="812">
                  <c:v>2.0860179949399999E-2</c:v>
                </c:pt>
                <c:pt idx="813">
                  <c:v>2.1281978499000001E-2</c:v>
                </c:pt>
                <c:pt idx="814">
                  <c:v>2.1703778577799999E-2</c:v>
                </c:pt>
                <c:pt idx="815">
                  <c:v>2.2125580098399999E-2</c:v>
                </c:pt>
                <c:pt idx="816">
                  <c:v>2.2547382979999999E-2</c:v>
                </c:pt>
                <c:pt idx="817">
                  <c:v>2.29691871474E-2</c:v>
                </c:pt>
                <c:pt idx="818">
                  <c:v>2.33909925311E-2</c:v>
                </c:pt>
                <c:pt idx="819">
                  <c:v>2.38493053303E-2</c:v>
                </c:pt>
                <c:pt idx="820">
                  <c:v>2.4343741229600001E-2</c:v>
                </c:pt>
                <c:pt idx="821">
                  <c:v>2.4838251430599999E-2</c:v>
                </c:pt>
                <c:pt idx="822">
                  <c:v>2.5369906772999998E-2</c:v>
                </c:pt>
                <c:pt idx="823">
                  <c:v>2.5946101809700001E-2</c:v>
                </c:pt>
                <c:pt idx="824">
                  <c:v>2.6522337700499998E-2</c:v>
                </c:pt>
                <c:pt idx="825">
                  <c:v>2.7098611839199999E-2</c:v>
                </c:pt>
                <c:pt idx="826">
                  <c:v>2.76749218364E-2</c:v>
                </c:pt>
                <c:pt idx="827">
                  <c:v>2.82512654977E-2</c:v>
                </c:pt>
                <c:pt idx="828">
                  <c:v>2.8827640804E-2</c:v>
                </c:pt>
                <c:pt idx="829">
                  <c:v>2.9404045894299999E-2</c:v>
                </c:pt>
                <c:pt idx="830">
                  <c:v>2.9965676263899999E-2</c:v>
                </c:pt>
                <c:pt idx="831">
                  <c:v>3.0515889371099999E-2</c:v>
                </c:pt>
                <c:pt idx="832">
                  <c:v>3.0978360469400001E-2</c:v>
                </c:pt>
                <c:pt idx="833">
                  <c:v>3.1537623174099999E-2</c:v>
                </c:pt>
                <c:pt idx="834">
                  <c:v>3.2067736363300001E-2</c:v>
                </c:pt>
                <c:pt idx="835">
                  <c:v>3.2545262268200002E-2</c:v>
                </c:pt>
                <c:pt idx="836">
                  <c:v>3.3043115683800001E-2</c:v>
                </c:pt>
                <c:pt idx="837">
                  <c:v>3.3540977850999999E-2</c:v>
                </c:pt>
                <c:pt idx="838">
                  <c:v>3.40388483858E-2</c:v>
                </c:pt>
                <c:pt idx="839">
                  <c:v>3.4536726926200002E-2</c:v>
                </c:pt>
                <c:pt idx="840">
                  <c:v>3.5034613130899998E-2</c:v>
                </c:pt>
                <c:pt idx="841">
                  <c:v>3.5532506677899998E-2</c:v>
                </c:pt>
                <c:pt idx="842">
                  <c:v>3.6030407262599998E-2</c:v>
                </c:pt>
                <c:pt idx="843">
                  <c:v>3.6528314597399997E-2</c:v>
                </c:pt>
                <c:pt idx="844">
                  <c:v>3.7026228409800001E-2</c:v>
                </c:pt>
                <c:pt idx="845">
                  <c:v>3.7524148442100003E-2</c:v>
                </c:pt>
                <c:pt idx="846">
                  <c:v>3.8022074449900002E-2</c:v>
                </c:pt>
                <c:pt idx="847">
                  <c:v>3.8520006201400003E-2</c:v>
                </c:pt>
                <c:pt idx="848">
                  <c:v>3.9017943476800002E-2</c:v>
                </c:pt>
                <c:pt idx="849">
                  <c:v>3.9541212907200002E-2</c:v>
                </c:pt>
                <c:pt idx="850">
                  <c:v>4.0129978020500001E-2</c:v>
                </c:pt>
                <c:pt idx="851">
                  <c:v>4.0718792534099997E-2</c:v>
                </c:pt>
                <c:pt idx="852">
                  <c:v>4.1307654335500002E-2</c:v>
                </c:pt>
                <c:pt idx="853">
                  <c:v>4.1896561430900002E-2</c:v>
                </c:pt>
                <c:pt idx="854">
                  <c:v>4.2485511936600003E-2</c:v>
                </c:pt>
                <c:pt idx="855">
                  <c:v>4.3074504072000003E-2</c:v>
                </c:pt>
                <c:pt idx="856">
                  <c:v>4.36266434173E-2</c:v>
                </c:pt>
                <c:pt idx="857">
                  <c:v>4.4176635617199998E-2</c:v>
                </c:pt>
                <c:pt idx="858">
                  <c:v>4.47267432517E-2</c:v>
                </c:pt>
                <c:pt idx="859">
                  <c:v>4.5276962113200002E-2</c:v>
                </c:pt>
                <c:pt idx="860">
                  <c:v>4.5827733637899999E-2</c:v>
                </c:pt>
                <c:pt idx="861">
                  <c:v>4.6381121826699998E-2</c:v>
                </c:pt>
                <c:pt idx="862">
                  <c:v>4.6934546925700003E-2</c:v>
                </c:pt>
                <c:pt idx="863">
                  <c:v>4.7488007644399997E-2</c:v>
                </c:pt>
                <c:pt idx="864">
                  <c:v>4.8041502751700001E-2</c:v>
                </c:pt>
                <c:pt idx="865">
                  <c:v>4.8595031072599999E-2</c:v>
                </c:pt>
                <c:pt idx="866">
                  <c:v>4.9148591484799997E-2</c:v>
                </c:pt>
                <c:pt idx="867">
                  <c:v>4.97286325014E-2</c:v>
                </c:pt>
                <c:pt idx="868">
                  <c:v>5.0349379385699999E-2</c:v>
                </c:pt>
                <c:pt idx="869">
                  <c:v>5.0970146637600001E-2</c:v>
                </c:pt>
                <c:pt idx="870">
                  <c:v>5.1590933521799998E-2</c:v>
                </c:pt>
                <c:pt idx="871">
                  <c:v>5.2220096270099998E-2</c:v>
                </c:pt>
                <c:pt idx="872">
                  <c:v>5.2895893464599997E-2</c:v>
                </c:pt>
                <c:pt idx="873">
                  <c:v>5.3571845240700001E-2</c:v>
                </c:pt>
                <c:pt idx="874">
                  <c:v>5.4247945820100001E-2</c:v>
                </c:pt>
                <c:pt idx="875">
                  <c:v>5.4924189707500001E-2</c:v>
                </c:pt>
                <c:pt idx="876">
                  <c:v>5.56005716739E-2</c:v>
                </c:pt>
                <c:pt idx="877">
                  <c:v>5.6269847830899999E-2</c:v>
                </c:pt>
                <c:pt idx="878">
                  <c:v>5.6938485238599998E-2</c:v>
                </c:pt>
                <c:pt idx="879">
                  <c:v>5.7607216610500001E-2</c:v>
                </c:pt>
                <c:pt idx="880">
                  <c:v>5.82760387119E-2</c:v>
                </c:pt>
                <c:pt idx="881">
                  <c:v>5.8933024853100001E-2</c:v>
                </c:pt>
                <c:pt idx="882">
                  <c:v>5.9515565757600003E-2</c:v>
                </c:pt>
                <c:pt idx="883">
                  <c:v>6.00981377944E-2</c:v>
                </c:pt>
                <c:pt idx="884">
                  <c:v>6.06807400668E-2</c:v>
                </c:pt>
                <c:pt idx="885">
                  <c:v>6.1263371712199997E-2</c:v>
                </c:pt>
                <c:pt idx="886">
                  <c:v>6.1846031900499997E-2</c:v>
                </c:pt>
                <c:pt idx="887">
                  <c:v>6.2428719832399997E-2</c:v>
                </c:pt>
                <c:pt idx="888">
                  <c:v>6.3011434738399999E-2</c:v>
                </c:pt>
                <c:pt idx="889">
                  <c:v>6.36020042181E-2</c:v>
                </c:pt>
                <c:pt idx="890">
                  <c:v>6.41998458365E-2</c:v>
                </c:pt>
                <c:pt idx="891">
                  <c:v>6.4797714572600001E-2</c:v>
                </c:pt>
                <c:pt idx="892">
                  <c:v>6.5396769665899995E-2</c:v>
                </c:pt>
                <c:pt idx="893">
                  <c:v>6.6004693460699995E-2</c:v>
                </c:pt>
                <c:pt idx="894">
                  <c:v>6.6612671770300003E-2</c:v>
                </c:pt>
                <c:pt idx="895">
                  <c:v>6.7220703115699998E-2</c:v>
                </c:pt>
                <c:pt idx="896">
                  <c:v>6.7828786070399993E-2</c:v>
                </c:pt>
                <c:pt idx="897">
                  <c:v>6.84466230836E-2</c:v>
                </c:pt>
                <c:pt idx="898">
                  <c:v>6.9090375892899999E-2</c:v>
                </c:pt>
                <c:pt idx="899">
                  <c:v>6.9734186353899996E-2</c:v>
                </c:pt>
                <c:pt idx="900">
                  <c:v>7.0378052884399994E-2</c:v>
                </c:pt>
                <c:pt idx="901">
                  <c:v>7.0997218036200002E-2</c:v>
                </c:pt>
                <c:pt idx="902">
                  <c:v>7.1590658525000003E-2</c:v>
                </c:pt>
                <c:pt idx="903">
                  <c:v>7.2184342512300007E-2</c:v>
                </c:pt>
                <c:pt idx="904">
                  <c:v>7.2778264039000007E-2</c:v>
                </c:pt>
                <c:pt idx="905">
                  <c:v>7.33724173368E-2</c:v>
                </c:pt>
                <c:pt idx="906">
                  <c:v>7.3966796820500003E-2</c:v>
                </c:pt>
                <c:pt idx="907">
                  <c:v>7.4561397080799993E-2</c:v>
                </c:pt>
                <c:pt idx="908">
                  <c:v>7.5151431860400006E-2</c:v>
                </c:pt>
                <c:pt idx="909">
                  <c:v>7.5738494710599999E-2</c:v>
                </c:pt>
                <c:pt idx="910">
                  <c:v>7.6326051669699996E-2</c:v>
                </c:pt>
                <c:pt idx="911">
                  <c:v>7.6913611050399996E-2</c:v>
                </c:pt>
                <c:pt idx="912">
                  <c:v>7.7501172797699996E-2</c:v>
                </c:pt>
                <c:pt idx="913">
                  <c:v>7.8088736858200003E-2</c:v>
                </c:pt>
                <c:pt idx="914">
                  <c:v>7.8676303180099993E-2</c:v>
                </c:pt>
                <c:pt idx="915">
                  <c:v>7.9263871713000006E-2</c:v>
                </c:pt>
                <c:pt idx="916">
                  <c:v>7.9851442408100007E-2</c:v>
                </c:pt>
                <c:pt idx="917">
                  <c:v>8.0439015218099999E-2</c:v>
                </c:pt>
                <c:pt idx="918">
                  <c:v>8.1026590097000001E-2</c:v>
                </c:pt>
                <c:pt idx="919">
                  <c:v>8.1606085819500004E-2</c:v>
                </c:pt>
                <c:pt idx="920">
                  <c:v>8.2174765759799998E-2</c:v>
                </c:pt>
                <c:pt idx="921">
                  <c:v>8.2707247721300003E-2</c:v>
                </c:pt>
                <c:pt idx="922">
                  <c:v>8.3232891668199999E-2</c:v>
                </c:pt>
                <c:pt idx="923">
                  <c:v>8.3758538338899999E-2</c:v>
                </c:pt>
                <c:pt idx="924">
                  <c:v>8.4284187682300005E-2</c:v>
                </c:pt>
                <c:pt idx="925">
                  <c:v>8.4809839648799998E-2</c:v>
                </c:pt>
                <c:pt idx="926">
                  <c:v>8.533549419E-2</c:v>
                </c:pt>
                <c:pt idx="927">
                  <c:v>8.5861151258499996E-2</c:v>
                </c:pt>
                <c:pt idx="928">
                  <c:v>8.6386810808099998E-2</c:v>
                </c:pt>
                <c:pt idx="929">
                  <c:v>8.6912472793999995E-2</c:v>
                </c:pt>
                <c:pt idx="930">
                  <c:v>8.7430927282299994E-2</c:v>
                </c:pt>
                <c:pt idx="931">
                  <c:v>8.7941099013900001E-2</c:v>
                </c:pt>
                <c:pt idx="932">
                  <c:v>8.8440716530400004E-2</c:v>
                </c:pt>
                <c:pt idx="933">
                  <c:v>8.8940437451799997E-2</c:v>
                </c:pt>
                <c:pt idx="934">
                  <c:v>8.9440260044999997E-2</c:v>
                </c:pt>
                <c:pt idx="935">
                  <c:v>8.9940182614799996E-2</c:v>
                </c:pt>
                <c:pt idx="936">
                  <c:v>9.0440203503399999E-2</c:v>
                </c:pt>
                <c:pt idx="937">
                  <c:v>9.0799082119399993E-2</c:v>
                </c:pt>
                <c:pt idx="938">
                  <c:v>9.1109573216399994E-2</c:v>
                </c:pt>
                <c:pt idx="939">
                  <c:v>9.1420100553700007E-2</c:v>
                </c:pt>
                <c:pt idx="940">
                  <c:v>9.1730663763500003E-2</c:v>
                </c:pt>
                <c:pt idx="941">
                  <c:v>9.2041262482399994E-2</c:v>
                </c:pt>
                <c:pt idx="942">
                  <c:v>9.2351896352299997E-2</c:v>
                </c:pt>
                <c:pt idx="943">
                  <c:v>9.2662565019699994E-2</c:v>
                </c:pt>
                <c:pt idx="944">
                  <c:v>9.2973268135600001E-2</c:v>
                </c:pt>
                <c:pt idx="945">
                  <c:v>9.3284005355999997E-2</c:v>
                </c:pt>
                <c:pt idx="946">
                  <c:v>9.3571579541899999E-2</c:v>
                </c:pt>
                <c:pt idx="947">
                  <c:v>9.3856478129600004E-2</c:v>
                </c:pt>
                <c:pt idx="948">
                  <c:v>9.4141383911599999E-2</c:v>
                </c:pt>
                <c:pt idx="949">
                  <c:v>9.4426296822800002E-2</c:v>
                </c:pt>
                <c:pt idx="950">
                  <c:v>9.4711216798900003E-2</c:v>
                </c:pt>
                <c:pt idx="951">
                  <c:v>9.5034697239900004E-2</c:v>
                </c:pt>
                <c:pt idx="952">
                  <c:v>9.53656538942E-2</c:v>
                </c:pt>
                <c:pt idx="953">
                  <c:v>9.5696893790000001E-2</c:v>
                </c:pt>
                <c:pt idx="954">
                  <c:v>9.5756314775599996E-2</c:v>
                </c:pt>
                <c:pt idx="955">
                  <c:v>9.5771679029799994E-2</c:v>
                </c:pt>
                <c:pt idx="956">
                  <c:v>9.5787081237100002E-2</c:v>
                </c:pt>
                <c:pt idx="957">
                  <c:v>9.5802521379299996E-2</c:v>
                </c:pt>
                <c:pt idx="958">
                  <c:v>9.5817999437899995E-2</c:v>
                </c:pt>
                <c:pt idx="959">
                  <c:v>9.5833515394499996E-2</c:v>
                </c:pt>
                <c:pt idx="960">
                  <c:v>9.5849069230900003E-2</c:v>
                </c:pt>
                <c:pt idx="961">
                  <c:v>9.5864660928600007E-2</c:v>
                </c:pt>
                <c:pt idx="962">
                  <c:v>9.5912275916999995E-2</c:v>
                </c:pt>
                <c:pt idx="963">
                  <c:v>9.5988594352300005E-2</c:v>
                </c:pt>
                <c:pt idx="964">
                  <c:v>9.6059554274799994E-2</c:v>
                </c:pt>
                <c:pt idx="965">
                  <c:v>9.6121760756299995E-2</c:v>
                </c:pt>
                <c:pt idx="966">
                  <c:v>9.6183988360500003E-2</c:v>
                </c:pt>
                <c:pt idx="967">
                  <c:v>9.6246237046399993E-2</c:v>
                </c:pt>
                <c:pt idx="968">
                  <c:v>9.6308455868400006E-2</c:v>
                </c:pt>
                <c:pt idx="969">
                  <c:v>9.6314026133200004E-2</c:v>
                </c:pt>
                <c:pt idx="970">
                  <c:v>9.6116977081199997E-2</c:v>
                </c:pt>
                <c:pt idx="971">
                  <c:v>9.5865088884799998E-2</c:v>
                </c:pt>
                <c:pt idx="972">
                  <c:v>9.5613694853500006E-2</c:v>
                </c:pt>
                <c:pt idx="973">
                  <c:v>9.5199206923199997E-2</c:v>
                </c:pt>
                <c:pt idx="974">
                  <c:v>9.48205881418E-2</c:v>
                </c:pt>
                <c:pt idx="975">
                  <c:v>9.4442041780500002E-2</c:v>
                </c:pt>
                <c:pt idx="976">
                  <c:v>9.4063568713599999E-2</c:v>
                </c:pt>
                <c:pt idx="977">
                  <c:v>9.3685169829400006E-2</c:v>
                </c:pt>
                <c:pt idx="978">
                  <c:v>9.3306846030400001E-2</c:v>
                </c:pt>
                <c:pt idx="979">
                  <c:v>9.2928598233799994E-2</c:v>
                </c:pt>
                <c:pt idx="980">
                  <c:v>9.2550427371200006E-2</c:v>
                </c:pt>
                <c:pt idx="981">
                  <c:v>9.2172334389800006E-2</c:v>
                </c:pt>
                <c:pt idx="982">
                  <c:v>9.1794320251799996E-2</c:v>
                </c:pt>
                <c:pt idx="983">
                  <c:v>9.1416385935300007E-2</c:v>
                </c:pt>
                <c:pt idx="984">
                  <c:v>9.1038532434399994E-2</c:v>
                </c:pt>
                <c:pt idx="985">
                  <c:v>9.06753252693E-2</c:v>
                </c:pt>
                <c:pt idx="986">
                  <c:v>9.0328745202599994E-2</c:v>
                </c:pt>
                <c:pt idx="987">
                  <c:v>8.9669165426099998E-2</c:v>
                </c:pt>
                <c:pt idx="988">
                  <c:v>8.9098250108900004E-2</c:v>
                </c:pt>
                <c:pt idx="989">
                  <c:v>8.8552956636800004E-2</c:v>
                </c:pt>
                <c:pt idx="990">
                  <c:v>8.8007668875699996E-2</c:v>
                </c:pt>
                <c:pt idx="991">
                  <c:v>8.7462386932200001E-2</c:v>
                </c:pt>
                <c:pt idx="992">
                  <c:v>8.6917110916000004E-2</c:v>
                </c:pt>
                <c:pt idx="993">
                  <c:v>8.6371840939300004E-2</c:v>
                </c:pt>
                <c:pt idx="994">
                  <c:v>8.5826577117200001E-2</c:v>
                </c:pt>
                <c:pt idx="995">
                  <c:v>8.5281319567700006E-2</c:v>
                </c:pt>
                <c:pt idx="996">
                  <c:v>8.4736068412000001E-2</c:v>
                </c:pt>
                <c:pt idx="997">
                  <c:v>8.4190823774199994E-2</c:v>
                </c:pt>
                <c:pt idx="998">
                  <c:v>8.3645585781799994E-2</c:v>
                </c:pt>
                <c:pt idx="999">
                  <c:v>8.3113743953100006E-2</c:v>
                </c:pt>
                <c:pt idx="1000">
                  <c:v>8.2619464832200007E-2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'Filter Y'!$C$1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'Filter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Y'!$C$2:$C$1003</c:f>
              <c:numCache>
                <c:formatCode>0.00E+00</c:formatCode>
                <c:ptCount val="1002"/>
                <c:pt idx="0">
                  <c:v>2.4375215750600001E-2</c:v>
                </c:pt>
                <c:pt idx="1">
                  <c:v>2.4623072896399999E-2</c:v>
                </c:pt>
                <c:pt idx="2">
                  <c:v>2.48710512324E-2</c:v>
                </c:pt>
                <c:pt idx="3">
                  <c:v>2.5119147169299999E-2</c:v>
                </c:pt>
                <c:pt idx="4">
                  <c:v>2.5367357256599998E-2</c:v>
                </c:pt>
                <c:pt idx="5">
                  <c:v>2.5615678176199998E-2</c:v>
                </c:pt>
                <c:pt idx="6">
                  <c:v>2.5864106735699999E-2</c:v>
                </c:pt>
                <c:pt idx="7">
                  <c:v>2.6112639863000001E-2</c:v>
                </c:pt>
                <c:pt idx="8">
                  <c:v>2.6361274600400001E-2</c:v>
                </c:pt>
                <c:pt idx="9">
                  <c:v>2.6612687250099999E-2</c:v>
                </c:pt>
                <c:pt idx="10">
                  <c:v>2.68676690107E-2</c:v>
                </c:pt>
                <c:pt idx="11">
                  <c:v>2.7122708268399999E-2</c:v>
                </c:pt>
                <c:pt idx="12">
                  <c:v>2.7313273473399999E-2</c:v>
                </c:pt>
                <c:pt idx="13">
                  <c:v>2.7515575866500001E-2</c:v>
                </c:pt>
                <c:pt idx="14">
                  <c:v>2.7717346104E-2</c:v>
                </c:pt>
                <c:pt idx="15">
                  <c:v>2.7884264845399999E-2</c:v>
                </c:pt>
                <c:pt idx="16">
                  <c:v>2.8046766475700001E-2</c:v>
                </c:pt>
                <c:pt idx="17">
                  <c:v>2.8209277092199999E-2</c:v>
                </c:pt>
                <c:pt idx="18">
                  <c:v>2.83717965404E-2</c:v>
                </c:pt>
                <c:pt idx="19">
                  <c:v>2.8534324669300001E-2</c:v>
                </c:pt>
                <c:pt idx="20">
                  <c:v>2.8696861331600002E-2</c:v>
                </c:pt>
                <c:pt idx="21">
                  <c:v>2.8859406382900001E-2</c:v>
                </c:pt>
                <c:pt idx="22">
                  <c:v>2.9021959682400001E-2</c:v>
                </c:pt>
                <c:pt idx="23">
                  <c:v>2.9184521092299999E-2</c:v>
                </c:pt>
                <c:pt idx="24">
                  <c:v>2.93470904777E-2</c:v>
                </c:pt>
                <c:pt idx="25">
                  <c:v>2.95096677068E-2</c:v>
                </c:pt>
                <c:pt idx="26">
                  <c:v>2.96722526508E-2</c:v>
                </c:pt>
                <c:pt idx="27">
                  <c:v>2.9834845183499999E-2</c:v>
                </c:pt>
                <c:pt idx="28">
                  <c:v>2.99974451814E-2</c:v>
                </c:pt>
                <c:pt idx="29">
                  <c:v>3.0160052523899999E-2</c:v>
                </c:pt>
                <c:pt idx="30">
                  <c:v>3.0322667092800001E-2</c:v>
                </c:pt>
                <c:pt idx="31">
                  <c:v>3.0485288772500001E-2</c:v>
                </c:pt>
                <c:pt idx="32">
                  <c:v>3.0636770461900002E-2</c:v>
                </c:pt>
                <c:pt idx="33">
                  <c:v>3.0720058166799999E-2</c:v>
                </c:pt>
                <c:pt idx="34">
                  <c:v>3.08036331866E-2</c:v>
                </c:pt>
                <c:pt idx="35">
                  <c:v>3.0875272010299999E-2</c:v>
                </c:pt>
                <c:pt idx="36">
                  <c:v>3.0929330943499998E-2</c:v>
                </c:pt>
                <c:pt idx="37">
                  <c:v>3.09835900995E-2</c:v>
                </c:pt>
                <c:pt idx="38">
                  <c:v>3.1038048428199998E-2</c:v>
                </c:pt>
                <c:pt idx="39">
                  <c:v>3.1091258231899999E-2</c:v>
                </c:pt>
                <c:pt idx="40">
                  <c:v>3.1085525514300001E-2</c:v>
                </c:pt>
                <c:pt idx="41">
                  <c:v>3.10798066367E-2</c:v>
                </c:pt>
                <c:pt idx="42">
                  <c:v>3.1074101606699999E-2</c:v>
                </c:pt>
                <c:pt idx="43">
                  <c:v>3.10684104319E-2</c:v>
                </c:pt>
                <c:pt idx="44">
                  <c:v>3.1062733120000002E-2</c:v>
                </c:pt>
                <c:pt idx="45">
                  <c:v>3.1057069678499999E-2</c:v>
                </c:pt>
                <c:pt idx="46">
                  <c:v>3.1051420115099999E-2</c:v>
                </c:pt>
                <c:pt idx="47">
                  <c:v>3.1045784437400002E-2</c:v>
                </c:pt>
                <c:pt idx="48">
                  <c:v>3.1040162652800001E-2</c:v>
                </c:pt>
                <c:pt idx="49">
                  <c:v>3.1034554768900002E-2</c:v>
                </c:pt>
                <c:pt idx="50">
                  <c:v>3.10289607933E-2</c:v>
                </c:pt>
                <c:pt idx="51">
                  <c:v>3.10233807336E-2</c:v>
                </c:pt>
                <c:pt idx="52">
                  <c:v>3.1017814597099999E-2</c:v>
                </c:pt>
                <c:pt idx="53">
                  <c:v>3.1012262391400001E-2</c:v>
                </c:pt>
                <c:pt idx="54">
                  <c:v>3.1006724124000001E-2</c:v>
                </c:pt>
                <c:pt idx="55">
                  <c:v>3.10013938442E-2</c:v>
                </c:pt>
                <c:pt idx="56">
                  <c:v>3.1009667047099999E-2</c:v>
                </c:pt>
                <c:pt idx="57">
                  <c:v>3.1031486124100002E-2</c:v>
                </c:pt>
                <c:pt idx="58">
                  <c:v>3.10533470889E-2</c:v>
                </c:pt>
                <c:pt idx="59">
                  <c:v>3.0956720201600001E-2</c:v>
                </c:pt>
                <c:pt idx="60">
                  <c:v>3.0854527880299999E-2</c:v>
                </c:pt>
                <c:pt idx="61">
                  <c:v>3.0752362709099999E-2</c:v>
                </c:pt>
                <c:pt idx="62">
                  <c:v>3.0650224959400001E-2</c:v>
                </c:pt>
                <c:pt idx="63">
                  <c:v>3.0549698507100001E-2</c:v>
                </c:pt>
                <c:pt idx="64">
                  <c:v>3.04486710771E-2</c:v>
                </c:pt>
                <c:pt idx="65">
                  <c:v>3.0347651133899999E-2</c:v>
                </c:pt>
                <c:pt idx="66">
                  <c:v>3.0246638752399999E-2</c:v>
                </c:pt>
                <c:pt idx="67">
                  <c:v>3.01456340087E-2</c:v>
                </c:pt>
                <c:pt idx="68">
                  <c:v>3.0044636979800001E-2</c:v>
                </c:pt>
                <c:pt idx="69">
                  <c:v>2.9943647743700001E-2</c:v>
                </c:pt>
                <c:pt idx="70">
                  <c:v>2.9842666379700001E-2</c:v>
                </c:pt>
                <c:pt idx="71">
                  <c:v>2.97416929678E-2</c:v>
                </c:pt>
                <c:pt idx="72">
                  <c:v>2.96407275893E-2</c:v>
                </c:pt>
                <c:pt idx="73">
                  <c:v>2.95397703267E-2</c:v>
                </c:pt>
                <c:pt idx="74">
                  <c:v>2.94388212633E-2</c:v>
                </c:pt>
                <c:pt idx="75">
                  <c:v>2.93378804839E-2</c:v>
                </c:pt>
                <c:pt idx="76">
                  <c:v>2.9236948074299999E-2</c:v>
                </c:pt>
                <c:pt idx="77">
                  <c:v>2.9136024121300001E-2</c:v>
                </c:pt>
                <c:pt idx="78">
                  <c:v>2.9035108713299999E-2</c:v>
                </c:pt>
                <c:pt idx="79">
                  <c:v>2.89205626062E-2</c:v>
                </c:pt>
                <c:pt idx="80">
                  <c:v>2.8787999387E-2</c:v>
                </c:pt>
                <c:pt idx="81">
                  <c:v>2.8686104461900001E-2</c:v>
                </c:pt>
                <c:pt idx="82">
                  <c:v>2.85357740926E-2</c:v>
                </c:pt>
                <c:pt idx="83">
                  <c:v>2.8358403201400002E-2</c:v>
                </c:pt>
                <c:pt idx="84">
                  <c:v>2.8192653690199999E-2</c:v>
                </c:pt>
                <c:pt idx="85">
                  <c:v>2.80356720782E-2</c:v>
                </c:pt>
                <c:pt idx="86">
                  <c:v>2.7878693477000002E-2</c:v>
                </c:pt>
                <c:pt idx="87">
                  <c:v>2.77175145547E-2</c:v>
                </c:pt>
                <c:pt idx="88">
                  <c:v>2.7555885595399999E-2</c:v>
                </c:pt>
                <c:pt idx="89">
                  <c:v>2.7394263398099999E-2</c:v>
                </c:pt>
                <c:pt idx="90">
                  <c:v>2.7232648083200001E-2</c:v>
                </c:pt>
                <c:pt idx="91">
                  <c:v>2.7071039773900001E-2</c:v>
                </c:pt>
                <c:pt idx="92">
                  <c:v>2.69094385965E-2</c:v>
                </c:pt>
                <c:pt idx="93">
                  <c:v>2.67478446803E-2</c:v>
                </c:pt>
                <c:pt idx="94">
                  <c:v>2.6586258157600001E-2</c:v>
                </c:pt>
                <c:pt idx="95">
                  <c:v>2.6424679164000001E-2</c:v>
                </c:pt>
                <c:pt idx="96">
                  <c:v>2.6263107838599999E-2</c:v>
                </c:pt>
                <c:pt idx="97">
                  <c:v>2.6101544323700002E-2</c:v>
                </c:pt>
                <c:pt idx="98">
                  <c:v>2.5939988765400001E-2</c:v>
                </c:pt>
                <c:pt idx="99">
                  <c:v>2.5774484111200001E-2</c:v>
                </c:pt>
                <c:pt idx="100">
                  <c:v>2.55933697851E-2</c:v>
                </c:pt>
                <c:pt idx="101">
                  <c:v>2.5412267661899999E-2</c:v>
                </c:pt>
                <c:pt idx="102">
                  <c:v>2.5231178004600001E-2</c:v>
                </c:pt>
                <c:pt idx="103">
                  <c:v>2.5050101083300001E-2</c:v>
                </c:pt>
                <c:pt idx="104">
                  <c:v>2.4869037176299999E-2</c:v>
                </c:pt>
                <c:pt idx="105">
                  <c:v>2.4687986570000001E-2</c:v>
                </c:pt>
                <c:pt idx="106">
                  <c:v>2.4506057686400001E-2</c:v>
                </c:pt>
                <c:pt idx="107">
                  <c:v>2.4324133908799998E-2</c:v>
                </c:pt>
                <c:pt idx="108">
                  <c:v>2.4142224251199999E-2</c:v>
                </c:pt>
                <c:pt idx="109">
                  <c:v>2.3960329035100002E-2</c:v>
                </c:pt>
                <c:pt idx="110">
                  <c:v>2.3775958089100001E-2</c:v>
                </c:pt>
                <c:pt idx="111">
                  <c:v>2.3590591730099999E-2</c:v>
                </c:pt>
                <c:pt idx="112">
                  <c:v>2.3405289348399999E-2</c:v>
                </c:pt>
                <c:pt idx="113">
                  <c:v>2.3220052475499998E-2</c:v>
                </c:pt>
                <c:pt idx="114">
                  <c:v>2.3034882691999999E-2</c:v>
                </c:pt>
                <c:pt idx="115">
                  <c:v>2.2849781628700001E-2</c:v>
                </c:pt>
                <c:pt idx="116">
                  <c:v>2.2664750969399999E-2</c:v>
                </c:pt>
                <c:pt idx="117">
                  <c:v>2.2479792452700001E-2</c:v>
                </c:pt>
                <c:pt idx="118">
                  <c:v>2.22949078739E-2</c:v>
                </c:pt>
                <c:pt idx="119">
                  <c:v>2.2106998343700002E-2</c:v>
                </c:pt>
                <c:pt idx="120">
                  <c:v>2.1882506771299999E-2</c:v>
                </c:pt>
                <c:pt idx="121">
                  <c:v>2.1658015782800001E-2</c:v>
                </c:pt>
                <c:pt idx="122">
                  <c:v>2.1433525396500001E-2</c:v>
                </c:pt>
                <c:pt idx="123">
                  <c:v>2.1222760830299999E-2</c:v>
                </c:pt>
                <c:pt idx="124">
                  <c:v>2.1016913682899999E-2</c:v>
                </c:pt>
                <c:pt idx="125">
                  <c:v>2.0811107369699999E-2</c:v>
                </c:pt>
                <c:pt idx="126">
                  <c:v>2.0605343114400002E-2</c:v>
                </c:pt>
                <c:pt idx="127">
                  <c:v>2.0399622189500002E-2</c:v>
                </c:pt>
                <c:pt idx="128">
                  <c:v>2.0193945919299999E-2</c:v>
                </c:pt>
                <c:pt idx="129">
                  <c:v>1.9988315682300001E-2</c:v>
                </c:pt>
                <c:pt idx="130">
                  <c:v>1.9779625989300002E-2</c:v>
                </c:pt>
                <c:pt idx="131">
                  <c:v>1.95651263049E-2</c:v>
                </c:pt>
                <c:pt idx="132">
                  <c:v>1.9350639820100001E-2</c:v>
                </c:pt>
                <c:pt idx="133">
                  <c:v>1.9136166978699999E-2</c:v>
                </c:pt>
                <c:pt idx="134">
                  <c:v>1.8921708244699999E-2</c:v>
                </c:pt>
                <c:pt idx="135">
                  <c:v>1.8707264103199998E-2</c:v>
                </c:pt>
                <c:pt idx="136">
                  <c:v>1.8496566981499998E-2</c:v>
                </c:pt>
                <c:pt idx="137">
                  <c:v>1.8288696261899998E-2</c:v>
                </c:pt>
                <c:pt idx="138">
                  <c:v>1.80808605642E-2</c:v>
                </c:pt>
                <c:pt idx="139">
                  <c:v>1.7873061110100001E-2</c:v>
                </c:pt>
                <c:pt idx="140">
                  <c:v>1.7668695315599999E-2</c:v>
                </c:pt>
                <c:pt idx="141">
                  <c:v>1.7477874679199999E-2</c:v>
                </c:pt>
                <c:pt idx="142">
                  <c:v>1.7287065137800001E-2</c:v>
                </c:pt>
                <c:pt idx="143">
                  <c:v>1.7096267062999999E-2</c:v>
                </c:pt>
                <c:pt idx="144">
                  <c:v>1.6905480843E-2</c:v>
                </c:pt>
                <c:pt idx="145">
                  <c:v>1.6714706883700001E-2</c:v>
                </c:pt>
                <c:pt idx="146">
                  <c:v>1.65239456098E-2</c:v>
                </c:pt>
                <c:pt idx="147">
                  <c:v>1.63331974658E-2</c:v>
                </c:pt>
                <c:pt idx="148">
                  <c:v>1.61424629171E-2</c:v>
                </c:pt>
                <c:pt idx="149">
                  <c:v>1.5951742451399999E-2</c:v>
                </c:pt>
                <c:pt idx="150">
                  <c:v>1.5748797355699999E-2</c:v>
                </c:pt>
                <c:pt idx="151">
                  <c:v>1.5550329098899999E-2</c:v>
                </c:pt>
                <c:pt idx="152">
                  <c:v>1.5356799102099999E-2</c:v>
                </c:pt>
                <c:pt idx="153">
                  <c:v>1.5159123154699999E-2</c:v>
                </c:pt>
                <c:pt idx="154">
                  <c:v>1.4961447589100001E-2</c:v>
                </c:pt>
                <c:pt idx="155">
                  <c:v>1.4763772420600001E-2</c:v>
                </c:pt>
                <c:pt idx="156">
                  <c:v>1.4566097665500001E-2</c:v>
                </c:pt>
                <c:pt idx="157">
                  <c:v>1.4368423340699999E-2</c:v>
                </c:pt>
                <c:pt idx="158">
                  <c:v>1.4170749464299999E-2</c:v>
                </c:pt>
                <c:pt idx="159">
                  <c:v>1.39730760554E-2</c:v>
                </c:pt>
                <c:pt idx="160">
                  <c:v>1.3775403134000001E-2</c:v>
                </c:pt>
                <c:pt idx="161">
                  <c:v>1.35777307214E-2</c:v>
                </c:pt>
                <c:pt idx="162">
                  <c:v>1.33800588403E-2</c:v>
                </c:pt>
                <c:pt idx="163">
                  <c:v>1.31823875144E-2</c:v>
                </c:pt>
                <c:pt idx="164">
                  <c:v>1.2984716769199999E-2</c:v>
                </c:pt>
                <c:pt idx="165">
                  <c:v>1.27805240488E-2</c:v>
                </c:pt>
                <c:pt idx="166">
                  <c:v>1.2587155269599999E-2</c:v>
                </c:pt>
                <c:pt idx="167">
                  <c:v>1.24096247228E-2</c:v>
                </c:pt>
                <c:pt idx="168">
                  <c:v>1.2232195175E-2</c:v>
                </c:pt>
                <c:pt idx="169">
                  <c:v>1.20526168018E-2</c:v>
                </c:pt>
                <c:pt idx="170">
                  <c:v>1.18653379374E-2</c:v>
                </c:pt>
                <c:pt idx="171">
                  <c:v>1.1678836179699999E-2</c:v>
                </c:pt>
                <c:pt idx="172">
                  <c:v>1.14934131723E-2</c:v>
                </c:pt>
                <c:pt idx="173">
                  <c:v>1.1308108460000001E-2</c:v>
                </c:pt>
                <c:pt idx="174">
                  <c:v>1.11229279551E-2</c:v>
                </c:pt>
                <c:pt idx="175">
                  <c:v>1.09378779664E-2</c:v>
                </c:pt>
                <c:pt idx="176">
                  <c:v>1.0752965231900001E-2</c:v>
                </c:pt>
                <c:pt idx="177">
                  <c:v>1.0568196956399999E-2</c:v>
                </c:pt>
                <c:pt idx="178">
                  <c:v>1.0383580851400001E-2</c:v>
                </c:pt>
                <c:pt idx="179">
                  <c:v>1.01991251804E-2</c:v>
                </c:pt>
                <c:pt idx="180">
                  <c:v>1.00148388081E-2</c:v>
                </c:pt>
                <c:pt idx="181">
                  <c:v>9.8307312554500002E-3</c:v>
                </c:pt>
                <c:pt idx="182">
                  <c:v>9.6497750274899992E-3</c:v>
                </c:pt>
                <c:pt idx="183">
                  <c:v>9.4752433915300006E-3</c:v>
                </c:pt>
                <c:pt idx="184">
                  <c:v>9.3007355311800002E-3</c:v>
                </c:pt>
                <c:pt idx="185">
                  <c:v>9.1262528103399996E-3</c:v>
                </c:pt>
                <c:pt idx="186">
                  <c:v>8.9533051010300003E-3</c:v>
                </c:pt>
                <c:pt idx="187">
                  <c:v>8.7748180695600003E-3</c:v>
                </c:pt>
                <c:pt idx="188">
                  <c:v>8.5964208026299994E-3</c:v>
                </c:pt>
                <c:pt idx="189">
                  <c:v>8.4181190071400003E-3</c:v>
                </c:pt>
                <c:pt idx="190">
                  <c:v>8.2399188807499996E-3</c:v>
                </c:pt>
                <c:pt idx="191">
                  <c:v>8.0618271653899991E-3</c:v>
                </c:pt>
                <c:pt idx="192">
                  <c:v>7.8838512079100007E-3</c:v>
                </c:pt>
                <c:pt idx="193">
                  <c:v>7.7059990288399997E-3</c:v>
                </c:pt>
                <c:pt idx="194">
                  <c:v>7.5282794008399998E-3</c:v>
                </c:pt>
                <c:pt idx="195">
                  <c:v>7.3606549727700003E-3</c:v>
                </c:pt>
                <c:pt idx="196">
                  <c:v>7.2032030013800003E-3</c:v>
                </c:pt>
                <c:pt idx="197">
                  <c:v>7.0458081513999999E-3</c:v>
                </c:pt>
                <c:pt idx="198">
                  <c:v>6.88847433832E-3</c:v>
                </c:pt>
                <c:pt idx="199">
                  <c:v>6.7312058421399997E-3</c:v>
                </c:pt>
                <c:pt idx="200">
                  <c:v>6.5728678359499998E-3</c:v>
                </c:pt>
                <c:pt idx="201">
                  <c:v>6.4123336570100003E-3</c:v>
                </c:pt>
                <c:pt idx="202">
                  <c:v>6.25224350181E-3</c:v>
                </c:pt>
                <c:pt idx="203">
                  <c:v>6.0926323719900002E-3</c:v>
                </c:pt>
                <c:pt idx="204">
                  <c:v>5.9340942990099999E-3</c:v>
                </c:pt>
                <c:pt idx="205">
                  <c:v>5.7782199222999996E-3</c:v>
                </c:pt>
                <c:pt idx="206">
                  <c:v>5.6224513477500003E-3</c:v>
                </c:pt>
                <c:pt idx="207">
                  <c:v>5.4667976194099997E-3</c:v>
                </c:pt>
                <c:pt idx="208">
                  <c:v>5.3112688344399998E-3</c:v>
                </c:pt>
                <c:pt idx="209">
                  <c:v>5.1558762997500002E-3</c:v>
                </c:pt>
                <c:pt idx="210">
                  <c:v>5.0006327170899999E-3</c:v>
                </c:pt>
                <c:pt idx="211">
                  <c:v>4.8455524030400002E-3</c:v>
                </c:pt>
                <c:pt idx="212">
                  <c:v>4.6906515513699997E-3</c:v>
                </c:pt>
                <c:pt idx="213">
                  <c:v>4.5359485478299998E-3</c:v>
                </c:pt>
                <c:pt idx="214">
                  <c:v>4.3814643496300001E-3</c:v>
                </c:pt>
                <c:pt idx="215">
                  <c:v>4.2272229456299997E-3</c:v>
                </c:pt>
                <c:pt idx="216">
                  <c:v>4.0732519175000004E-3</c:v>
                </c:pt>
                <c:pt idx="217">
                  <c:v>3.9206472544000004E-3</c:v>
                </c:pt>
                <c:pt idx="218">
                  <c:v>3.76894552138E-3</c:v>
                </c:pt>
                <c:pt idx="219">
                  <c:v>3.6175962672199999E-3</c:v>
                </c:pt>
                <c:pt idx="220">
                  <c:v>3.4684038142000001E-3</c:v>
                </c:pt>
                <c:pt idx="221">
                  <c:v>3.3286575697100002E-3</c:v>
                </c:pt>
                <c:pt idx="222">
                  <c:v>3.1896113692500001E-3</c:v>
                </c:pt>
                <c:pt idx="223">
                  <c:v>3.05136091436E-3</c:v>
                </c:pt>
                <c:pt idx="224">
                  <c:v>2.9140194654399998E-3</c:v>
                </c:pt>
                <c:pt idx="225">
                  <c:v>2.7777218602099999E-3</c:v>
                </c:pt>
                <c:pt idx="226">
                  <c:v>2.6426296170199998E-3</c:v>
                </c:pt>
                <c:pt idx="227">
                  <c:v>2.5132549228999998E-3</c:v>
                </c:pt>
                <c:pt idx="228">
                  <c:v>2.3917721010499999E-3</c:v>
                </c:pt>
                <c:pt idx="229">
                  <c:v>2.2795897248699998E-3</c:v>
                </c:pt>
                <c:pt idx="230">
                  <c:v>2.1685837673099998E-3</c:v>
                </c:pt>
                <c:pt idx="231">
                  <c:v>2.0580030130999999E-3</c:v>
                </c:pt>
                <c:pt idx="232">
                  <c:v>1.9479198782500001E-3</c:v>
                </c:pt>
                <c:pt idx="233">
                  <c:v>1.83979444601E-3</c:v>
                </c:pt>
                <c:pt idx="234">
                  <c:v>1.7326415491700001E-3</c:v>
                </c:pt>
                <c:pt idx="235">
                  <c:v>1.6265699128799999E-3</c:v>
                </c:pt>
                <c:pt idx="236">
                  <c:v>1.5218056493100001E-3</c:v>
                </c:pt>
                <c:pt idx="237">
                  <c:v>1.41863843041E-3</c:v>
                </c:pt>
                <c:pt idx="238">
                  <c:v>1.3174434968599999E-3</c:v>
                </c:pt>
                <c:pt idx="239">
                  <c:v>1.2187122497899999E-3</c:v>
                </c:pt>
                <c:pt idx="240">
                  <c:v>1.1230946253E-3</c:v>
                </c:pt>
                <c:pt idx="241">
                  <c:v>1.0314568998E-3</c:v>
                </c:pt>
                <c:pt idx="242">
                  <c:v>9.4495764144600001E-4</c:v>
                </c:pt>
                <c:pt idx="243">
                  <c:v>8.6513950395899998E-4</c:v>
                </c:pt>
                <c:pt idx="244">
                  <c:v>7.9401989124499998E-4</c:v>
                </c:pt>
                <c:pt idx="245">
                  <c:v>7.3413120304000002E-4</c:v>
                </c:pt>
                <c:pt idx="246">
                  <c:v>6.8841082796800002E-4</c:v>
                </c:pt>
                <c:pt idx="247">
                  <c:v>6.5981067136799997E-4</c:v>
                </c:pt>
                <c:pt idx="248">
                  <c:v>6.4840943196199999E-4</c:v>
                </c:pt>
                <c:pt idx="249">
                  <c:v>6.5536257701600002E-4</c:v>
                </c:pt>
                <c:pt idx="250">
                  <c:v>6.8146934173999999E-4</c:v>
                </c:pt>
                <c:pt idx="251">
                  <c:v>7.3693434175099997E-4</c:v>
                </c:pt>
                <c:pt idx="252">
                  <c:v>8.0301659038800003E-4</c:v>
                </c:pt>
                <c:pt idx="253">
                  <c:v>8.7543388341599997E-4</c:v>
                </c:pt>
                <c:pt idx="254">
                  <c:v>9.5269679627400003E-4</c:v>
                </c:pt>
                <c:pt idx="255">
                  <c:v>1.03371937615E-3</c:v>
                </c:pt>
                <c:pt idx="256">
                  <c:v>1.11768429051E-3</c:v>
                </c:pt>
                <c:pt idx="257">
                  <c:v>1.20397610419E-3</c:v>
                </c:pt>
                <c:pt idx="258">
                  <c:v>1.29212871157E-3</c:v>
                </c:pt>
                <c:pt idx="259">
                  <c:v>1.37627702706E-3</c:v>
                </c:pt>
                <c:pt idx="260">
                  <c:v>1.45951378976E-3</c:v>
                </c:pt>
                <c:pt idx="261">
                  <c:v>1.54404854082E-3</c:v>
                </c:pt>
                <c:pt idx="262">
                  <c:v>1.6296793049400001E-3</c:v>
                </c:pt>
                <c:pt idx="263">
                  <c:v>1.71624203541E-3</c:v>
                </c:pt>
                <c:pt idx="264">
                  <c:v>1.80360254986E-3</c:v>
                </c:pt>
                <c:pt idx="265">
                  <c:v>1.8916503213499999E-3</c:v>
                </c:pt>
                <c:pt idx="266">
                  <c:v>1.9802936815699998E-3</c:v>
                </c:pt>
                <c:pt idx="267">
                  <c:v>2.0694560973600002E-3</c:v>
                </c:pt>
                <c:pt idx="268">
                  <c:v>2.1590732639600002E-3</c:v>
                </c:pt>
                <c:pt idx="269">
                  <c:v>2.2490908220899998E-3</c:v>
                </c:pt>
                <c:pt idx="270">
                  <c:v>2.3394625535500002E-3</c:v>
                </c:pt>
                <c:pt idx="271">
                  <c:v>2.43014894596E-3</c:v>
                </c:pt>
                <c:pt idx="272">
                  <c:v>2.50805796171E-3</c:v>
                </c:pt>
                <c:pt idx="273">
                  <c:v>2.5855860475499999E-3</c:v>
                </c:pt>
                <c:pt idx="274">
                  <c:v>2.66339444155E-3</c:v>
                </c:pt>
                <c:pt idx="275">
                  <c:v>2.74145927661E-3</c:v>
                </c:pt>
                <c:pt idx="276">
                  <c:v>2.8197592541499999E-3</c:v>
                </c:pt>
                <c:pt idx="277">
                  <c:v>2.8982753163700001E-3</c:v>
                </c:pt>
                <c:pt idx="278">
                  <c:v>2.9769903660600001E-3</c:v>
                </c:pt>
                <c:pt idx="279">
                  <c:v>3.0558890264100001E-3</c:v>
                </c:pt>
                <c:pt idx="280">
                  <c:v>3.1349574344599999E-3</c:v>
                </c:pt>
                <c:pt idx="281">
                  <c:v>3.2141830629399998E-3</c:v>
                </c:pt>
                <c:pt idx="282">
                  <c:v>3.2858725013399999E-3</c:v>
                </c:pt>
                <c:pt idx="283">
                  <c:v>3.3573910654299999E-3</c:v>
                </c:pt>
                <c:pt idx="284">
                  <c:v>3.4290215575799999E-3</c:v>
                </c:pt>
                <c:pt idx="285">
                  <c:v>3.5007571071900001E-3</c:v>
                </c:pt>
                <c:pt idx="286">
                  <c:v>3.5725913857799999E-3</c:v>
                </c:pt>
                <c:pt idx="287">
                  <c:v>3.6445185554399998E-3</c:v>
                </c:pt>
                <c:pt idx="288">
                  <c:v>3.7165332229300001E-3</c:v>
                </c:pt>
                <c:pt idx="289">
                  <c:v>3.790895285E-3</c:v>
                </c:pt>
                <c:pt idx="290">
                  <c:v>3.86821706502E-3</c:v>
                </c:pt>
                <c:pt idx="291">
                  <c:v>3.9454837212399996E-3</c:v>
                </c:pt>
                <c:pt idx="292">
                  <c:v>4.02285404921E-3</c:v>
                </c:pt>
                <c:pt idx="293">
                  <c:v>4.1003221802800001E-3</c:v>
                </c:pt>
                <c:pt idx="294">
                  <c:v>4.1778826739400001E-3</c:v>
                </c:pt>
                <c:pt idx="295">
                  <c:v>4.2555304800299997E-3</c:v>
                </c:pt>
                <c:pt idx="296">
                  <c:v>4.3332609048999998E-3</c:v>
                </c:pt>
                <c:pt idx="297">
                  <c:v>4.4110695809099999E-3</c:v>
                </c:pt>
                <c:pt idx="298">
                  <c:v>4.4889524389899998E-3</c:v>
                </c:pt>
                <c:pt idx="299">
                  <c:v>4.5646151484599997E-3</c:v>
                </c:pt>
                <c:pt idx="300">
                  <c:v>4.6337812614999996E-3</c:v>
                </c:pt>
                <c:pt idx="301">
                  <c:v>4.7029898947299996E-3</c:v>
                </c:pt>
                <c:pt idx="302">
                  <c:v>4.7722391982099998E-3</c:v>
                </c:pt>
                <c:pt idx="303">
                  <c:v>4.8415274268099997E-3</c:v>
                </c:pt>
                <c:pt idx="304">
                  <c:v>4.9108529329100004E-3</c:v>
                </c:pt>
                <c:pt idx="305">
                  <c:v>4.97750284196E-3</c:v>
                </c:pt>
                <c:pt idx="306">
                  <c:v>5.0306726403399997E-3</c:v>
                </c:pt>
                <c:pt idx="307">
                  <c:v>5.0838765741699999E-3</c:v>
                </c:pt>
                <c:pt idx="308">
                  <c:v>5.1371135828399998E-3</c:v>
                </c:pt>
                <c:pt idx="309">
                  <c:v>5.1903826486299999E-3</c:v>
                </c:pt>
                <c:pt idx="310">
                  <c:v>5.2436827945599998E-3</c:v>
                </c:pt>
                <c:pt idx="311">
                  <c:v>5.2970130824200002E-3</c:v>
                </c:pt>
                <c:pt idx="312">
                  <c:v>5.3503726108700004E-3</c:v>
                </c:pt>
                <c:pt idx="313">
                  <c:v>5.4037605137100004E-3</c:v>
                </c:pt>
                <c:pt idx="314">
                  <c:v>5.4571759581799996E-3</c:v>
                </c:pt>
                <c:pt idx="315">
                  <c:v>5.5106181433799998E-3</c:v>
                </c:pt>
                <c:pt idx="316">
                  <c:v>5.5640862987800001E-3</c:v>
                </c:pt>
                <c:pt idx="317">
                  <c:v>5.6201731426299998E-3</c:v>
                </c:pt>
                <c:pt idx="318">
                  <c:v>5.6823695120199998E-3</c:v>
                </c:pt>
                <c:pt idx="319">
                  <c:v>5.7445703046200003E-3</c:v>
                </c:pt>
                <c:pt idx="320">
                  <c:v>5.8067753782800003E-3</c:v>
                </c:pt>
                <c:pt idx="321">
                  <c:v>5.8689845968800001E-3</c:v>
                </c:pt>
                <c:pt idx="322">
                  <c:v>5.9311978300000002E-3</c:v>
                </c:pt>
                <c:pt idx="323">
                  <c:v>5.99327599412E-3</c:v>
                </c:pt>
                <c:pt idx="324">
                  <c:v>6.0549347474300004E-3</c:v>
                </c:pt>
                <c:pt idx="325">
                  <c:v>6.1132620959199998E-3</c:v>
                </c:pt>
                <c:pt idx="326">
                  <c:v>6.1583266031099999E-3</c:v>
                </c:pt>
                <c:pt idx="327">
                  <c:v>6.2033970550100003E-3</c:v>
                </c:pt>
                <c:pt idx="328">
                  <c:v>6.2484733229699998E-3</c:v>
                </c:pt>
                <c:pt idx="329">
                  <c:v>6.2930711619699998E-3</c:v>
                </c:pt>
                <c:pt idx="330">
                  <c:v>6.3358768456399997E-3</c:v>
                </c:pt>
                <c:pt idx="331">
                  <c:v>6.3786886621400004E-3</c:v>
                </c:pt>
                <c:pt idx="332">
                  <c:v>6.4215064888099999E-3</c:v>
                </c:pt>
                <c:pt idx="333">
                  <c:v>6.4643302062200002E-3</c:v>
                </c:pt>
                <c:pt idx="334">
                  <c:v>6.5071596980800003E-3</c:v>
                </c:pt>
                <c:pt idx="335">
                  <c:v>6.5499948511000003E-3</c:v>
                </c:pt>
                <c:pt idx="336">
                  <c:v>6.5928355549400002E-3</c:v>
                </c:pt>
                <c:pt idx="337">
                  <c:v>6.6356817020899999E-3</c:v>
                </c:pt>
                <c:pt idx="338">
                  <c:v>6.67858031063E-3</c:v>
                </c:pt>
                <c:pt idx="339">
                  <c:v>6.7296746255500004E-3</c:v>
                </c:pt>
                <c:pt idx="340">
                  <c:v>6.7807825547299997E-3</c:v>
                </c:pt>
                <c:pt idx="341">
                  <c:v>6.82926311618E-3</c:v>
                </c:pt>
                <c:pt idx="342">
                  <c:v>6.8741258525400004E-3</c:v>
                </c:pt>
                <c:pt idx="343">
                  <c:v>6.91899331807E-3</c:v>
                </c:pt>
                <c:pt idx="344">
                  <c:v>6.9638654213600003E-3</c:v>
                </c:pt>
                <c:pt idx="345">
                  <c:v>7.0068482243300003E-3</c:v>
                </c:pt>
                <c:pt idx="346">
                  <c:v>7.0565732346699996E-3</c:v>
                </c:pt>
                <c:pt idx="347">
                  <c:v>7.1063038982800003E-3</c:v>
                </c:pt>
                <c:pt idx="348">
                  <c:v>7.1513542157700003E-3</c:v>
                </c:pt>
                <c:pt idx="349">
                  <c:v>7.1923134868500001E-3</c:v>
                </c:pt>
                <c:pt idx="350">
                  <c:v>7.23327442375E-3</c:v>
                </c:pt>
                <c:pt idx="351">
                  <c:v>7.27423699834E-3</c:v>
                </c:pt>
                <c:pt idx="352">
                  <c:v>7.3152011830999999E-3</c:v>
                </c:pt>
                <c:pt idx="353">
                  <c:v>7.35616695114E-3</c:v>
                </c:pt>
                <c:pt idx="354">
                  <c:v>7.3971342761500001E-3</c:v>
                </c:pt>
                <c:pt idx="355">
                  <c:v>7.4381031324100002E-3</c:v>
                </c:pt>
                <c:pt idx="356">
                  <c:v>7.47907349474E-3</c:v>
                </c:pt>
                <c:pt idx="357">
                  <c:v>7.5200453385400002E-3</c:v>
                </c:pt>
                <c:pt idx="358">
                  <c:v>7.56101863973E-3</c:v>
                </c:pt>
                <c:pt idx="359">
                  <c:v>7.5901093365E-3</c:v>
                </c:pt>
                <c:pt idx="360">
                  <c:v>7.6170390521399997E-3</c:v>
                </c:pt>
                <c:pt idx="361">
                  <c:v>7.6439818529700004E-3</c:v>
                </c:pt>
                <c:pt idx="362">
                  <c:v>7.6709376010999997E-3</c:v>
                </c:pt>
                <c:pt idx="363">
                  <c:v>7.6979061605399997E-3</c:v>
                </c:pt>
                <c:pt idx="364">
                  <c:v>7.7248873971000002E-3</c:v>
                </c:pt>
                <c:pt idx="365">
                  <c:v>7.7518811784099998E-3</c:v>
                </c:pt>
                <c:pt idx="366">
                  <c:v>7.7771526931700004E-3</c:v>
                </c:pt>
                <c:pt idx="367">
                  <c:v>7.8018139428200003E-3</c:v>
                </c:pt>
                <c:pt idx="368">
                  <c:v>7.8264774259700007E-3</c:v>
                </c:pt>
                <c:pt idx="369">
                  <c:v>7.8511431215500006E-3</c:v>
                </c:pt>
                <c:pt idx="370">
                  <c:v>7.8758110087899999E-3</c:v>
                </c:pt>
                <c:pt idx="371">
                  <c:v>7.90048106715E-3</c:v>
                </c:pt>
                <c:pt idx="372">
                  <c:v>7.9251532763599999E-3</c:v>
                </c:pt>
                <c:pt idx="373">
                  <c:v>7.9498276163899994E-3</c:v>
                </c:pt>
                <c:pt idx="374">
                  <c:v>7.9746292570300002E-3</c:v>
                </c:pt>
                <c:pt idx="375">
                  <c:v>7.9998547879499993E-3</c:v>
                </c:pt>
                <c:pt idx="376">
                  <c:v>8.0250806022300007E-3</c:v>
                </c:pt>
                <c:pt idx="377">
                  <c:v>8.0503066972200006E-3</c:v>
                </c:pt>
                <c:pt idx="378">
                  <c:v>8.0755330702900006E-3</c:v>
                </c:pt>
                <c:pt idx="379">
                  <c:v>8.1007597188400005E-3</c:v>
                </c:pt>
                <c:pt idx="380">
                  <c:v>8.1259866403000005E-3</c:v>
                </c:pt>
                <c:pt idx="381">
                  <c:v>8.1512138321400002E-3</c:v>
                </c:pt>
                <c:pt idx="382">
                  <c:v>8.1764412918500003E-3</c:v>
                </c:pt>
                <c:pt idx="383">
                  <c:v>8.20166901697E-3</c:v>
                </c:pt>
                <c:pt idx="384">
                  <c:v>8.2268970050500007E-3</c:v>
                </c:pt>
                <c:pt idx="385">
                  <c:v>8.2521252536900003E-3</c:v>
                </c:pt>
                <c:pt idx="386">
                  <c:v>8.2773537604900003E-3</c:v>
                </c:pt>
                <c:pt idx="387">
                  <c:v>8.3025825231000001E-3</c:v>
                </c:pt>
                <c:pt idx="388">
                  <c:v>8.3278115392100005E-3</c:v>
                </c:pt>
                <c:pt idx="389">
                  <c:v>8.3530408065100002E-3</c:v>
                </c:pt>
                <c:pt idx="390">
                  <c:v>8.3782703227399998E-3</c:v>
                </c:pt>
                <c:pt idx="391">
                  <c:v>8.3973982879799996E-3</c:v>
                </c:pt>
                <c:pt idx="392">
                  <c:v>8.4148511117500008E-3</c:v>
                </c:pt>
                <c:pt idx="393">
                  <c:v>8.4323087718500001E-3</c:v>
                </c:pt>
                <c:pt idx="394">
                  <c:v>8.4497712382799999E-3</c:v>
                </c:pt>
                <c:pt idx="395">
                  <c:v>8.4672384813199997E-3</c:v>
                </c:pt>
                <c:pt idx="396">
                  <c:v>8.4848242157400007E-3</c:v>
                </c:pt>
                <c:pt idx="397">
                  <c:v>8.5028551182399995E-3</c:v>
                </c:pt>
                <c:pt idx="398">
                  <c:v>8.5204291000700004E-3</c:v>
                </c:pt>
                <c:pt idx="399">
                  <c:v>8.5375368487499992E-3</c:v>
                </c:pt>
                <c:pt idx="400">
                  <c:v>8.5546451540900008E-3</c:v>
                </c:pt>
                <c:pt idx="401">
                  <c:v>8.5717540127800002E-3</c:v>
                </c:pt>
                <c:pt idx="402">
                  <c:v>8.5888634214899996E-3</c:v>
                </c:pt>
                <c:pt idx="403">
                  <c:v>8.6059733769600008E-3</c:v>
                </c:pt>
                <c:pt idx="404">
                  <c:v>8.6230838759199999E-3</c:v>
                </c:pt>
                <c:pt idx="405">
                  <c:v>8.6401949151499995E-3</c:v>
                </c:pt>
                <c:pt idx="406">
                  <c:v>8.6573064914500005E-3</c:v>
                </c:pt>
                <c:pt idx="407">
                  <c:v>8.6744186016300007E-3</c:v>
                </c:pt>
                <c:pt idx="408">
                  <c:v>8.6915312425499998E-3</c:v>
                </c:pt>
                <c:pt idx="409">
                  <c:v>8.7086444110700007E-3</c:v>
                </c:pt>
                <c:pt idx="410">
                  <c:v>8.72575810408E-3</c:v>
                </c:pt>
                <c:pt idx="411">
                  <c:v>8.7428723185200008E-3</c:v>
                </c:pt>
                <c:pt idx="412">
                  <c:v>8.7599870513200007E-3</c:v>
                </c:pt>
                <c:pt idx="413">
                  <c:v>8.7771022994600004E-3</c:v>
                </c:pt>
                <c:pt idx="414">
                  <c:v>8.7942180599100001E-3</c:v>
                </c:pt>
                <c:pt idx="415">
                  <c:v>8.8113343297099994E-3</c:v>
                </c:pt>
                <c:pt idx="416">
                  <c:v>8.8284511058699996E-3</c:v>
                </c:pt>
                <c:pt idx="417">
                  <c:v>8.8455683854699995E-3</c:v>
                </c:pt>
                <c:pt idx="418">
                  <c:v>8.8626404795600008E-3</c:v>
                </c:pt>
                <c:pt idx="419">
                  <c:v>8.8796735403099993E-3</c:v>
                </c:pt>
                <c:pt idx="420">
                  <c:v>8.8967067544499998E-3</c:v>
                </c:pt>
                <c:pt idx="421">
                  <c:v>8.9102224215599993E-3</c:v>
                </c:pt>
                <c:pt idx="422">
                  <c:v>8.9209728709599995E-3</c:v>
                </c:pt>
                <c:pt idx="423">
                  <c:v>8.9323966171899992E-3</c:v>
                </c:pt>
                <c:pt idx="424">
                  <c:v>8.9438209219500006E-3</c:v>
                </c:pt>
                <c:pt idx="425">
                  <c:v>8.9551311290100005E-3</c:v>
                </c:pt>
                <c:pt idx="426">
                  <c:v>8.9633890232699992E-3</c:v>
                </c:pt>
                <c:pt idx="427">
                  <c:v>8.9716505554499996E-3</c:v>
                </c:pt>
                <c:pt idx="428">
                  <c:v>8.97991571551E-3</c:v>
                </c:pt>
                <c:pt idx="429">
                  <c:v>8.9881844934499994E-3</c:v>
                </c:pt>
                <c:pt idx="430">
                  <c:v>8.9964568792900001E-3</c:v>
                </c:pt>
                <c:pt idx="431">
                  <c:v>9.0047328630799995E-3</c:v>
                </c:pt>
                <c:pt idx="432">
                  <c:v>9.0130124349200001E-3</c:v>
                </c:pt>
                <c:pt idx="433">
                  <c:v>9.0212955849199999E-3</c:v>
                </c:pt>
                <c:pt idx="434">
                  <c:v>9.0295823032400004E-3</c:v>
                </c:pt>
                <c:pt idx="435">
                  <c:v>9.0378725800699996E-3</c:v>
                </c:pt>
                <c:pt idx="436">
                  <c:v>9.04616640561E-3</c:v>
                </c:pt>
                <c:pt idx="437">
                  <c:v>9.0544637701199995E-3</c:v>
                </c:pt>
                <c:pt idx="438">
                  <c:v>9.0627646638800005E-3</c:v>
                </c:pt>
                <c:pt idx="439">
                  <c:v>9.0703443942399993E-3</c:v>
                </c:pt>
                <c:pt idx="440">
                  <c:v>9.0770980217699995E-3</c:v>
                </c:pt>
                <c:pt idx="441">
                  <c:v>9.0838528568799991E-3</c:v>
                </c:pt>
                <c:pt idx="442">
                  <c:v>9.0906088968899998E-3</c:v>
                </c:pt>
                <c:pt idx="443">
                  <c:v>9.0973661390999997E-3</c:v>
                </c:pt>
                <c:pt idx="444">
                  <c:v>9.1041245808499999E-3</c:v>
                </c:pt>
                <c:pt idx="445">
                  <c:v>9.1108842194700008E-3</c:v>
                </c:pt>
                <c:pt idx="446">
                  <c:v>9.1176450522800004E-3</c:v>
                </c:pt>
                <c:pt idx="447">
                  <c:v>9.1244070766399992E-3</c:v>
                </c:pt>
                <c:pt idx="448">
                  <c:v>9.1311702899000008E-3</c:v>
                </c:pt>
                <c:pt idx="449">
                  <c:v>9.1379346894200006E-3</c:v>
                </c:pt>
                <c:pt idx="450">
                  <c:v>9.14470027257E-3</c:v>
                </c:pt>
                <c:pt idx="451">
                  <c:v>9.1514670367200002E-3</c:v>
                </c:pt>
                <c:pt idx="452">
                  <c:v>9.15823497925E-3</c:v>
                </c:pt>
                <c:pt idx="453">
                  <c:v>9.1650040975599992E-3</c:v>
                </c:pt>
                <c:pt idx="454">
                  <c:v>9.1722024560899999E-3</c:v>
                </c:pt>
                <c:pt idx="455">
                  <c:v>9.1814933153199999E-3</c:v>
                </c:pt>
                <c:pt idx="456">
                  <c:v>9.1915533234999992E-3</c:v>
                </c:pt>
                <c:pt idx="457">
                  <c:v>9.2023002238299997E-3</c:v>
                </c:pt>
                <c:pt idx="458">
                  <c:v>9.2130480595199998E-3</c:v>
                </c:pt>
                <c:pt idx="459">
                  <c:v>9.2237968272899998E-3</c:v>
                </c:pt>
                <c:pt idx="460">
                  <c:v>9.2345465238999995E-3</c:v>
                </c:pt>
                <c:pt idx="461">
                  <c:v>9.2452971460999997E-3</c:v>
                </c:pt>
                <c:pt idx="462">
                  <c:v>9.2541778760599994E-3</c:v>
                </c:pt>
                <c:pt idx="463">
                  <c:v>9.2572490663700002E-3</c:v>
                </c:pt>
                <c:pt idx="464">
                  <c:v>9.2603204013299995E-3</c:v>
                </c:pt>
                <c:pt idx="465">
                  <c:v>9.2633918807899993E-3</c:v>
                </c:pt>
                <c:pt idx="466">
                  <c:v>9.2664635046100004E-3</c:v>
                </c:pt>
                <c:pt idx="467">
                  <c:v>9.2695352726500004E-3</c:v>
                </c:pt>
                <c:pt idx="468">
                  <c:v>9.2726071847700001E-3</c:v>
                </c:pt>
                <c:pt idx="469">
                  <c:v>9.2756792408100006E-3</c:v>
                </c:pt>
                <c:pt idx="470">
                  <c:v>9.2787514406400002E-3</c:v>
                </c:pt>
                <c:pt idx="471">
                  <c:v>9.2815707187699995E-3</c:v>
                </c:pt>
                <c:pt idx="472">
                  <c:v>9.2842897801699992E-3</c:v>
                </c:pt>
                <c:pt idx="473">
                  <c:v>9.2870089257300007E-3</c:v>
                </c:pt>
                <c:pt idx="474">
                  <c:v>9.2897281553799994E-3</c:v>
                </c:pt>
                <c:pt idx="475">
                  <c:v>9.2924474690400001E-3</c:v>
                </c:pt>
                <c:pt idx="476">
                  <c:v>9.2951668666299992E-3</c:v>
                </c:pt>
                <c:pt idx="477">
                  <c:v>9.2978863480899995E-3</c:v>
                </c:pt>
                <c:pt idx="478">
                  <c:v>9.3006059133300002E-3</c:v>
                </c:pt>
                <c:pt idx="479">
                  <c:v>9.3033255622900005E-3</c:v>
                </c:pt>
                <c:pt idx="480">
                  <c:v>9.3060452948999992E-3</c:v>
                </c:pt>
                <c:pt idx="481">
                  <c:v>9.3088781072800005E-3</c:v>
                </c:pt>
                <c:pt idx="482">
                  <c:v>9.3130014061500004E-3</c:v>
                </c:pt>
                <c:pt idx="483">
                  <c:v>9.3171265974799997E-3</c:v>
                </c:pt>
                <c:pt idx="484">
                  <c:v>9.3212536787599994E-3</c:v>
                </c:pt>
                <c:pt idx="485">
                  <c:v>9.3239830757700006E-3</c:v>
                </c:pt>
                <c:pt idx="486">
                  <c:v>9.3228248523999999E-3</c:v>
                </c:pt>
                <c:pt idx="487">
                  <c:v>9.3219602231200006E-3</c:v>
                </c:pt>
                <c:pt idx="488">
                  <c:v>9.3219811490900008E-3</c:v>
                </c:pt>
                <c:pt idx="489">
                  <c:v>9.3220046686199997E-3</c:v>
                </c:pt>
                <c:pt idx="490">
                  <c:v>9.3220307816800005E-3</c:v>
                </c:pt>
                <c:pt idx="491">
                  <c:v>9.3220594882399994E-3</c:v>
                </c:pt>
                <c:pt idx="492">
                  <c:v>9.3220907882899991E-3</c:v>
                </c:pt>
                <c:pt idx="493">
                  <c:v>9.3221246817900005E-3</c:v>
                </c:pt>
                <c:pt idx="494">
                  <c:v>9.3221611687200005E-3</c:v>
                </c:pt>
                <c:pt idx="495">
                  <c:v>9.3222002490599993E-3</c:v>
                </c:pt>
                <c:pt idx="496">
                  <c:v>9.3214995241600006E-3</c:v>
                </c:pt>
                <c:pt idx="497">
                  <c:v>9.3206683068400003E-3</c:v>
                </c:pt>
                <c:pt idx="498">
                  <c:v>9.3198373908900001E-3</c:v>
                </c:pt>
                <c:pt idx="499">
                  <c:v>9.3190067763799997E-3</c:v>
                </c:pt>
                <c:pt idx="500">
                  <c:v>9.3181764633899992E-3</c:v>
                </c:pt>
                <c:pt idx="501">
                  <c:v>9.3173464520099995E-3</c:v>
                </c:pt>
                <c:pt idx="502">
                  <c:v>9.3165167423199993E-3</c:v>
                </c:pt>
                <c:pt idx="503">
                  <c:v>9.3156873343899996E-3</c:v>
                </c:pt>
                <c:pt idx="504">
                  <c:v>9.3148582283099999E-3</c:v>
                </c:pt>
                <c:pt idx="505">
                  <c:v>9.3140294241600002E-3</c:v>
                </c:pt>
                <c:pt idx="506">
                  <c:v>9.3132009220199992E-3</c:v>
                </c:pt>
                <c:pt idx="507">
                  <c:v>9.3123727219700005E-3</c:v>
                </c:pt>
                <c:pt idx="508">
                  <c:v>9.3115448240900008E-3</c:v>
                </c:pt>
                <c:pt idx="509">
                  <c:v>9.3107172284600005E-3</c:v>
                </c:pt>
                <c:pt idx="510">
                  <c:v>9.3098899351599998E-3</c:v>
                </c:pt>
                <c:pt idx="511">
                  <c:v>9.3090629442799996E-3</c:v>
                </c:pt>
                <c:pt idx="512">
                  <c:v>9.3082362558800005E-3</c:v>
                </c:pt>
                <c:pt idx="513">
                  <c:v>9.3074098700600006E-3</c:v>
                </c:pt>
                <c:pt idx="514">
                  <c:v>9.3065837869000002E-3</c:v>
                </c:pt>
                <c:pt idx="515">
                  <c:v>9.30575800646E-3</c:v>
                </c:pt>
                <c:pt idx="516">
                  <c:v>9.3049325288500004E-3</c:v>
                </c:pt>
                <c:pt idx="517">
                  <c:v>9.3041073541300003E-3</c:v>
                </c:pt>
                <c:pt idx="518">
                  <c:v>9.3032824823800001E-3</c:v>
                </c:pt>
                <c:pt idx="519">
                  <c:v>9.3024579136900005E-3</c:v>
                </c:pt>
                <c:pt idx="520">
                  <c:v>9.30178059322E-3</c:v>
                </c:pt>
                <c:pt idx="521">
                  <c:v>9.3020779917399998E-3</c:v>
                </c:pt>
                <c:pt idx="522">
                  <c:v>9.3023774204300004E-3</c:v>
                </c:pt>
                <c:pt idx="523">
                  <c:v>9.3004349808699996E-3</c:v>
                </c:pt>
                <c:pt idx="524">
                  <c:v>9.2940818521500008E-3</c:v>
                </c:pt>
                <c:pt idx="525">
                  <c:v>9.2877302472999992E-3</c:v>
                </c:pt>
                <c:pt idx="526">
                  <c:v>9.2813801694400008E-3</c:v>
                </c:pt>
                <c:pt idx="527">
                  <c:v>9.2750316217100007E-3</c:v>
                </c:pt>
                <c:pt idx="528">
                  <c:v>9.2686846072400006E-3</c:v>
                </c:pt>
                <c:pt idx="529">
                  <c:v>9.2623391291999993E-3</c:v>
                </c:pt>
                <c:pt idx="530">
                  <c:v>9.2559951907399997E-3</c:v>
                </c:pt>
                <c:pt idx="531">
                  <c:v>9.2496527950300007E-3</c:v>
                </c:pt>
                <c:pt idx="532">
                  <c:v>9.2433119452500004E-3</c:v>
                </c:pt>
                <c:pt idx="533">
                  <c:v>9.2369726445699993E-3</c:v>
                </c:pt>
                <c:pt idx="534">
                  <c:v>9.2306348961999993E-3</c:v>
                </c:pt>
                <c:pt idx="535">
                  <c:v>9.2242987033300007E-3</c:v>
                </c:pt>
                <c:pt idx="536">
                  <c:v>9.21796406917E-3</c:v>
                </c:pt>
                <c:pt idx="537">
                  <c:v>9.2118972250600003E-3</c:v>
                </c:pt>
                <c:pt idx="538">
                  <c:v>9.2064288698199999E-3</c:v>
                </c:pt>
                <c:pt idx="539">
                  <c:v>9.2009616704499999E-3</c:v>
                </c:pt>
                <c:pt idx="540">
                  <c:v>9.1954956290299997E-3</c:v>
                </c:pt>
                <c:pt idx="541">
                  <c:v>9.1900307476200007E-3</c:v>
                </c:pt>
                <c:pt idx="542">
                  <c:v>9.1840131696699998E-3</c:v>
                </c:pt>
                <c:pt idx="543">
                  <c:v>9.1777929202699997E-3</c:v>
                </c:pt>
                <c:pt idx="544">
                  <c:v>9.1715737777399997E-3</c:v>
                </c:pt>
                <c:pt idx="545">
                  <c:v>9.1653557443300004E-3</c:v>
                </c:pt>
                <c:pt idx="546">
                  <c:v>9.1591388223100003E-3</c:v>
                </c:pt>
                <c:pt idx="547">
                  <c:v>9.1529230139499995E-3</c:v>
                </c:pt>
                <c:pt idx="548">
                  <c:v>9.1467083215000002E-3</c:v>
                </c:pt>
                <c:pt idx="549">
                  <c:v>9.1404947472599994E-3</c:v>
                </c:pt>
                <c:pt idx="550">
                  <c:v>9.1342822934900002E-3</c:v>
                </c:pt>
                <c:pt idx="551">
                  <c:v>9.1280709624899994E-3</c:v>
                </c:pt>
                <c:pt idx="552">
                  <c:v>9.1218607565599994E-3</c:v>
                </c:pt>
                <c:pt idx="553">
                  <c:v>9.1148172829799996E-3</c:v>
                </c:pt>
                <c:pt idx="554">
                  <c:v>9.1033670681399999E-3</c:v>
                </c:pt>
                <c:pt idx="555">
                  <c:v>9.0910188303199996E-3</c:v>
                </c:pt>
                <c:pt idx="556">
                  <c:v>9.0786710465699996E-3</c:v>
                </c:pt>
                <c:pt idx="557">
                  <c:v>9.0663237187499999E-3</c:v>
                </c:pt>
                <c:pt idx="558">
                  <c:v>9.0539768487099999E-3</c:v>
                </c:pt>
                <c:pt idx="559">
                  <c:v>9.0417162527300001E-3</c:v>
                </c:pt>
                <c:pt idx="560">
                  <c:v>9.0298649406700005E-3</c:v>
                </c:pt>
                <c:pt idx="561">
                  <c:v>9.0180141497699998E-3</c:v>
                </c:pt>
                <c:pt idx="562">
                  <c:v>9.0061638820800004E-3</c:v>
                </c:pt>
                <c:pt idx="563">
                  <c:v>8.99431413968E-3</c:v>
                </c:pt>
                <c:pt idx="564">
                  <c:v>8.9824649246499997E-3</c:v>
                </c:pt>
                <c:pt idx="565">
                  <c:v>8.9706162390700006E-3</c:v>
                </c:pt>
                <c:pt idx="566">
                  <c:v>8.95876808504E-3</c:v>
                </c:pt>
                <c:pt idx="567">
                  <c:v>8.9469204646900006E-3</c:v>
                </c:pt>
                <c:pt idx="568">
                  <c:v>8.9350733801199997E-3</c:v>
                </c:pt>
                <c:pt idx="569">
                  <c:v>8.9232268334700007E-3</c:v>
                </c:pt>
                <c:pt idx="570">
                  <c:v>8.9113808268899992E-3</c:v>
                </c:pt>
                <c:pt idx="571">
                  <c:v>8.8995353625399998E-3</c:v>
                </c:pt>
                <c:pt idx="572">
                  <c:v>8.8879760817999996E-3</c:v>
                </c:pt>
                <c:pt idx="573">
                  <c:v>8.8770262242000002E-3</c:v>
                </c:pt>
                <c:pt idx="574">
                  <c:v>8.8660792811199995E-3</c:v>
                </c:pt>
                <c:pt idx="575">
                  <c:v>8.8552158580200001E-3</c:v>
                </c:pt>
                <c:pt idx="576">
                  <c:v>8.8452127544899999E-3</c:v>
                </c:pt>
                <c:pt idx="577">
                  <c:v>8.8359872923699997E-3</c:v>
                </c:pt>
                <c:pt idx="578">
                  <c:v>8.8273360756699996E-3</c:v>
                </c:pt>
                <c:pt idx="579">
                  <c:v>8.8186864566300004E-3</c:v>
                </c:pt>
                <c:pt idx="580">
                  <c:v>8.8100384399599999E-3</c:v>
                </c:pt>
                <c:pt idx="581">
                  <c:v>8.8010605517900003E-3</c:v>
                </c:pt>
                <c:pt idx="582">
                  <c:v>8.7910519096099995E-3</c:v>
                </c:pt>
                <c:pt idx="583">
                  <c:v>8.7810455788599993E-3</c:v>
                </c:pt>
                <c:pt idx="584">
                  <c:v>8.7710415674300008E-3</c:v>
                </c:pt>
                <c:pt idx="585">
                  <c:v>8.7610398832799995E-3</c:v>
                </c:pt>
                <c:pt idx="586">
                  <c:v>8.7510405343900009E-3</c:v>
                </c:pt>
                <c:pt idx="587">
                  <c:v>8.7411800329800001E-3</c:v>
                </c:pt>
                <c:pt idx="588">
                  <c:v>8.7313345630799996E-3</c:v>
                </c:pt>
                <c:pt idx="589">
                  <c:v>8.7214892323900003E-3</c:v>
                </c:pt>
                <c:pt idx="590">
                  <c:v>8.7116440414000008E-3</c:v>
                </c:pt>
                <c:pt idx="591">
                  <c:v>8.7017989905699995E-3</c:v>
                </c:pt>
                <c:pt idx="592">
                  <c:v>8.6919540803799995E-3</c:v>
                </c:pt>
                <c:pt idx="593">
                  <c:v>8.6821093113199996E-3</c:v>
                </c:pt>
                <c:pt idx="594">
                  <c:v>8.6722646838499999E-3</c:v>
                </c:pt>
                <c:pt idx="595">
                  <c:v>8.6624201984600007E-3</c:v>
                </c:pt>
                <c:pt idx="596">
                  <c:v>8.6525758556499997E-3</c:v>
                </c:pt>
                <c:pt idx="597">
                  <c:v>8.6367801682299995E-3</c:v>
                </c:pt>
                <c:pt idx="598">
                  <c:v>8.61588297947E-3</c:v>
                </c:pt>
                <c:pt idx="599">
                  <c:v>8.5949861434799994E-3</c:v>
                </c:pt>
                <c:pt idx="600">
                  <c:v>8.5740896628599995E-3</c:v>
                </c:pt>
                <c:pt idx="601">
                  <c:v>8.5531935401999999E-3</c:v>
                </c:pt>
                <c:pt idx="602">
                  <c:v>8.5322977781300009E-3</c:v>
                </c:pt>
                <c:pt idx="603">
                  <c:v>8.5114023793200003E-3</c:v>
                </c:pt>
                <c:pt idx="604">
                  <c:v>8.4905033756799992E-3</c:v>
                </c:pt>
                <c:pt idx="605">
                  <c:v>8.4695695078699992E-3</c:v>
                </c:pt>
                <c:pt idx="606">
                  <c:v>8.4486362181099995E-3</c:v>
                </c:pt>
                <c:pt idx="607">
                  <c:v>8.4277035106900006E-3</c:v>
                </c:pt>
                <c:pt idx="608">
                  <c:v>8.4053115881499996E-3</c:v>
                </c:pt>
                <c:pt idx="609">
                  <c:v>8.3822424851300002E-3</c:v>
                </c:pt>
                <c:pt idx="610">
                  <c:v>8.3591745400899992E-3</c:v>
                </c:pt>
                <c:pt idx="611">
                  <c:v>8.3361077626700007E-3</c:v>
                </c:pt>
                <c:pt idx="612">
                  <c:v>8.3130421625700005E-3</c:v>
                </c:pt>
                <c:pt idx="613">
                  <c:v>8.2899777496200002E-3</c:v>
                </c:pt>
                <c:pt idx="614">
                  <c:v>8.2669145337599999E-3</c:v>
                </c:pt>
                <c:pt idx="615">
                  <c:v>8.2438525250400005E-3</c:v>
                </c:pt>
                <c:pt idx="616">
                  <c:v>8.2207917336100007E-3</c:v>
                </c:pt>
                <c:pt idx="617">
                  <c:v>8.1977321697499998E-3</c:v>
                </c:pt>
                <c:pt idx="618">
                  <c:v>8.1746738438500006E-3</c:v>
                </c:pt>
                <c:pt idx="619">
                  <c:v>8.1532724024899993E-3</c:v>
                </c:pt>
                <c:pt idx="620">
                  <c:v>8.1322405581200005E-3</c:v>
                </c:pt>
                <c:pt idx="621">
                  <c:v>8.1068345737799995E-3</c:v>
                </c:pt>
                <c:pt idx="622">
                  <c:v>8.0783369905600005E-3</c:v>
                </c:pt>
                <c:pt idx="623">
                  <c:v>8.0498423549499997E-3</c:v>
                </c:pt>
                <c:pt idx="624">
                  <c:v>8.02135069836E-3</c:v>
                </c:pt>
                <c:pt idx="625">
                  <c:v>7.9928620526599995E-3</c:v>
                </c:pt>
                <c:pt idx="626">
                  <c:v>7.96437645016E-3</c:v>
                </c:pt>
                <c:pt idx="627">
                  <c:v>7.9358939236100004E-3</c:v>
                </c:pt>
                <c:pt idx="628">
                  <c:v>7.9074145062800003E-3</c:v>
                </c:pt>
                <c:pt idx="629">
                  <c:v>7.8789382318600002E-3</c:v>
                </c:pt>
                <c:pt idx="630">
                  <c:v>7.8499283881900001E-3</c:v>
                </c:pt>
                <c:pt idx="631">
                  <c:v>7.8185241441400006E-3</c:v>
                </c:pt>
                <c:pt idx="632">
                  <c:v>7.7871262129700003E-3</c:v>
                </c:pt>
                <c:pt idx="633">
                  <c:v>7.7557346713400003E-3</c:v>
                </c:pt>
                <c:pt idx="634">
                  <c:v>7.7243495971600004E-3</c:v>
                </c:pt>
                <c:pt idx="635">
                  <c:v>7.6929710695799996E-3</c:v>
                </c:pt>
                <c:pt idx="636">
                  <c:v>7.6615991690399997E-3</c:v>
                </c:pt>
                <c:pt idx="637">
                  <c:v>7.6302339772800001E-3</c:v>
                </c:pt>
                <c:pt idx="638">
                  <c:v>7.5988755773699996E-3</c:v>
                </c:pt>
                <c:pt idx="639">
                  <c:v>7.5675240537500001E-3</c:v>
                </c:pt>
                <c:pt idx="640">
                  <c:v>7.5361794922400001E-3</c:v>
                </c:pt>
                <c:pt idx="641">
                  <c:v>7.5048419800600001E-3</c:v>
                </c:pt>
                <c:pt idx="642">
                  <c:v>7.4735116058999998E-3</c:v>
                </c:pt>
                <c:pt idx="643">
                  <c:v>7.4421884598999998E-3</c:v>
                </c:pt>
                <c:pt idx="644">
                  <c:v>7.4099050614800004E-3</c:v>
                </c:pt>
                <c:pt idx="645">
                  <c:v>7.3709734669899999E-3</c:v>
                </c:pt>
                <c:pt idx="646">
                  <c:v>7.3320463670200004E-3</c:v>
                </c:pt>
                <c:pt idx="647">
                  <c:v>7.29312383356E-3</c:v>
                </c:pt>
                <c:pt idx="648">
                  <c:v>7.2542059401000001E-3</c:v>
                </c:pt>
                <c:pt idx="649">
                  <c:v>7.2152927617300001E-3</c:v>
                </c:pt>
                <c:pt idx="650">
                  <c:v>7.1763843751499997E-3</c:v>
                </c:pt>
                <c:pt idx="651">
                  <c:v>7.1374808587200004E-3</c:v>
                </c:pt>
                <c:pt idx="652">
                  <c:v>7.0985822925099997E-3</c:v>
                </c:pt>
                <c:pt idx="653">
                  <c:v>7.0596887583600004E-3</c:v>
                </c:pt>
                <c:pt idx="654">
                  <c:v>7.0185940013600002E-3</c:v>
                </c:pt>
                <c:pt idx="655">
                  <c:v>6.9756185105299996E-3</c:v>
                </c:pt>
                <c:pt idx="656">
                  <c:v>6.9326569656099997E-3</c:v>
                </c:pt>
                <c:pt idx="657">
                  <c:v>6.8897096274800002E-3</c:v>
                </c:pt>
                <c:pt idx="658">
                  <c:v>6.8467767634900001E-3</c:v>
                </c:pt>
                <c:pt idx="659">
                  <c:v>6.8038586476400001E-3</c:v>
                </c:pt>
                <c:pt idx="660">
                  <c:v>6.7609555607799996E-3</c:v>
                </c:pt>
                <c:pt idx="661">
                  <c:v>6.7180677908600002E-3</c:v>
                </c:pt>
                <c:pt idx="662">
                  <c:v>6.6751956330999996E-3</c:v>
                </c:pt>
                <c:pt idx="663">
                  <c:v>6.6323393902599998E-3</c:v>
                </c:pt>
                <c:pt idx="664">
                  <c:v>6.5894993728600002E-3</c:v>
                </c:pt>
                <c:pt idx="665">
                  <c:v>6.5466758994200003E-3</c:v>
                </c:pt>
                <c:pt idx="666">
                  <c:v>6.5038692967400004E-3</c:v>
                </c:pt>
                <c:pt idx="667">
                  <c:v>6.4610799001500003E-3</c:v>
                </c:pt>
                <c:pt idx="668">
                  <c:v>6.4183080537500003E-3</c:v>
                </c:pt>
                <c:pt idx="669">
                  <c:v>6.3755541107899999E-3</c:v>
                </c:pt>
                <c:pt idx="670">
                  <c:v>6.3328184338499998E-3</c:v>
                </c:pt>
                <c:pt idx="671">
                  <c:v>6.2901013952499996E-3</c:v>
                </c:pt>
                <c:pt idx="672">
                  <c:v>6.2474033773100004E-3</c:v>
                </c:pt>
                <c:pt idx="673">
                  <c:v>6.2047247727000003E-3</c:v>
                </c:pt>
                <c:pt idx="674">
                  <c:v>6.1620659847999998E-3</c:v>
                </c:pt>
                <c:pt idx="675">
                  <c:v>6.1194274280299997E-3</c:v>
                </c:pt>
                <c:pt idx="676">
                  <c:v>6.0768095282599998E-3</c:v>
                </c:pt>
                <c:pt idx="677">
                  <c:v>6.0251764376999997E-3</c:v>
                </c:pt>
                <c:pt idx="678">
                  <c:v>5.9638509159399998E-3</c:v>
                </c:pt>
                <c:pt idx="679">
                  <c:v>5.90253249586E-3</c:v>
                </c:pt>
                <c:pt idx="680">
                  <c:v>5.8412214010900004E-3</c:v>
                </c:pt>
                <c:pt idx="681">
                  <c:v>5.7799178647499998E-3</c:v>
                </c:pt>
                <c:pt idx="682">
                  <c:v>5.7186221299199997E-3</c:v>
                </c:pt>
                <c:pt idx="683">
                  <c:v>5.65733445018E-3</c:v>
                </c:pt>
                <c:pt idx="684">
                  <c:v>5.5960550901799997E-3</c:v>
                </c:pt>
                <c:pt idx="685">
                  <c:v>5.5347843262799996E-3</c:v>
                </c:pt>
                <c:pt idx="686">
                  <c:v>5.4735224471300003E-3</c:v>
                </c:pt>
                <c:pt idx="687">
                  <c:v>5.4122697544499998E-3</c:v>
                </c:pt>
                <c:pt idx="688">
                  <c:v>5.3510265637099997E-3</c:v>
                </c:pt>
                <c:pt idx="689">
                  <c:v>5.2897932049300002E-3</c:v>
                </c:pt>
                <c:pt idx="690">
                  <c:v>5.2285700235399999E-3</c:v>
                </c:pt>
                <c:pt idx="691">
                  <c:v>5.1673573813100001E-3</c:v>
                </c:pt>
                <c:pt idx="692">
                  <c:v>5.1061556572500003E-3</c:v>
                </c:pt>
                <c:pt idx="693">
                  <c:v>5.0449686097599998E-3</c:v>
                </c:pt>
                <c:pt idx="694">
                  <c:v>4.9837973644399998E-3</c:v>
                </c:pt>
                <c:pt idx="695">
                  <c:v>4.9226410299000002E-3</c:v>
                </c:pt>
                <c:pt idx="696">
                  <c:v>4.8615001688299998E-3</c:v>
                </c:pt>
                <c:pt idx="697">
                  <c:v>4.8003753725000004E-3</c:v>
                </c:pt>
                <c:pt idx="698">
                  <c:v>4.7392672624799997E-3</c:v>
                </c:pt>
                <c:pt idx="699">
                  <c:v>4.6781764926599996E-3</c:v>
                </c:pt>
                <c:pt idx="700">
                  <c:v>4.6171037513600003E-3</c:v>
                </c:pt>
                <c:pt idx="701">
                  <c:v>4.5568715489300001E-3</c:v>
                </c:pt>
                <c:pt idx="702">
                  <c:v>4.4967636596899997E-3</c:v>
                </c:pt>
                <c:pt idx="703">
                  <c:v>4.4366862227799998E-3</c:v>
                </c:pt>
                <c:pt idx="704">
                  <c:v>4.37664049223E-3</c:v>
                </c:pt>
                <c:pt idx="705">
                  <c:v>4.3166277911899998E-3</c:v>
                </c:pt>
                <c:pt idx="706">
                  <c:v>4.2507426737900004E-3</c:v>
                </c:pt>
                <c:pt idx="707">
                  <c:v>4.1780969524000001E-3</c:v>
                </c:pt>
                <c:pt idx="708">
                  <c:v>4.1055064544799997E-3</c:v>
                </c:pt>
                <c:pt idx="709">
                  <c:v>4.0329741619900003E-3</c:v>
                </c:pt>
                <c:pt idx="710">
                  <c:v>3.9605032728299997E-3</c:v>
                </c:pt>
                <c:pt idx="711">
                  <c:v>3.8880972205300002E-3</c:v>
                </c:pt>
                <c:pt idx="712">
                  <c:v>3.8160046434E-3</c:v>
                </c:pt>
                <c:pt idx="713">
                  <c:v>3.7440887384600002E-3</c:v>
                </c:pt>
                <c:pt idx="714">
                  <c:v>3.6723109971900001E-3</c:v>
                </c:pt>
                <c:pt idx="715">
                  <c:v>3.58956031537E-3</c:v>
                </c:pt>
                <c:pt idx="716">
                  <c:v>3.50422166284E-3</c:v>
                </c:pt>
                <c:pt idx="717">
                  <c:v>3.4189666284499998E-3</c:v>
                </c:pt>
                <c:pt idx="718">
                  <c:v>3.3338016273000001E-3</c:v>
                </c:pt>
                <c:pt idx="719">
                  <c:v>3.2487337399999998E-3</c:v>
                </c:pt>
                <c:pt idx="720">
                  <c:v>3.1637708001999998E-3</c:v>
                </c:pt>
                <c:pt idx="721">
                  <c:v>3.07892149599E-3</c:v>
                </c:pt>
                <c:pt idx="722">
                  <c:v>2.9941954879899998E-3</c:v>
                </c:pt>
                <c:pt idx="723">
                  <c:v>2.9096035471599998E-3</c:v>
                </c:pt>
                <c:pt idx="724">
                  <c:v>2.8251577164000001E-3</c:v>
                </c:pt>
                <c:pt idx="725">
                  <c:v>2.7408715006299999E-3</c:v>
                </c:pt>
                <c:pt idx="726">
                  <c:v>2.6567600913300002E-3</c:v>
                </c:pt>
                <c:pt idx="727">
                  <c:v>2.58212975613E-3</c:v>
                </c:pt>
                <c:pt idx="728">
                  <c:v>2.5087287852200001E-3</c:v>
                </c:pt>
                <c:pt idx="729">
                  <c:v>2.4359255399800002E-3</c:v>
                </c:pt>
                <c:pt idx="730">
                  <c:v>2.3637752501099998E-3</c:v>
                </c:pt>
                <c:pt idx="731">
                  <c:v>2.29233957083E-3</c:v>
                </c:pt>
                <c:pt idx="732">
                  <c:v>2.2216874355300001E-3</c:v>
                </c:pt>
                <c:pt idx="733">
                  <c:v>2.15189602271E-3</c:v>
                </c:pt>
                <c:pt idx="734">
                  <c:v>2.0830518481700002E-3</c:v>
                </c:pt>
                <c:pt idx="735">
                  <c:v>1.9992726890500001E-3</c:v>
                </c:pt>
                <c:pt idx="736">
                  <c:v>1.9141854634099999E-3</c:v>
                </c:pt>
                <c:pt idx="737">
                  <c:v>1.8303273526000001E-3</c:v>
                </c:pt>
                <c:pt idx="738">
                  <c:v>1.74787527392E-3</c:v>
                </c:pt>
                <c:pt idx="739">
                  <c:v>1.66703786845E-3</c:v>
                </c:pt>
                <c:pt idx="740">
                  <c:v>1.58806173138E-3</c:v>
                </c:pt>
                <c:pt idx="741">
                  <c:v>1.51123869613E-3</c:v>
                </c:pt>
                <c:pt idx="742">
                  <c:v>1.4332900161100001E-3</c:v>
                </c:pt>
                <c:pt idx="743">
                  <c:v>1.3508896879000001E-3</c:v>
                </c:pt>
                <c:pt idx="744">
                  <c:v>1.27268883671E-3</c:v>
                </c:pt>
                <c:pt idx="745">
                  <c:v>1.2031963360000001E-3</c:v>
                </c:pt>
                <c:pt idx="746">
                  <c:v>1.14216672395E-3</c:v>
                </c:pt>
                <c:pt idx="747">
                  <c:v>1.0750016523400001E-3</c:v>
                </c:pt>
                <c:pt idx="748">
                  <c:v>1.0074657773699999E-3</c:v>
                </c:pt>
                <c:pt idx="749">
                  <c:v>9.4906057835099995E-4</c:v>
                </c:pt>
                <c:pt idx="750">
                  <c:v>9.01562321158E-4</c:v>
                </c:pt>
                <c:pt idx="751">
                  <c:v>8.66765946052E-4</c:v>
                </c:pt>
                <c:pt idx="752">
                  <c:v>8.4623976524799999E-4</c:v>
                </c:pt>
                <c:pt idx="753">
                  <c:v>8.4102926470499997E-4</c:v>
                </c:pt>
                <c:pt idx="754">
                  <c:v>8.51415677941E-4</c:v>
                </c:pt>
                <c:pt idx="755">
                  <c:v>8.8221593648799999E-4</c:v>
                </c:pt>
                <c:pt idx="756">
                  <c:v>9.3288286476499995E-4</c:v>
                </c:pt>
                <c:pt idx="757">
                  <c:v>9.9883585971700006E-4</c:v>
                </c:pt>
                <c:pt idx="758">
                  <c:v>1.0747476239299999E-3</c:v>
                </c:pt>
                <c:pt idx="759">
                  <c:v>1.1586325985699999E-3</c:v>
                </c:pt>
                <c:pt idx="760">
                  <c:v>1.24888518471E-3</c:v>
                </c:pt>
                <c:pt idx="761">
                  <c:v>1.34422340909E-3</c:v>
                </c:pt>
                <c:pt idx="762">
                  <c:v>1.44364005394E-3</c:v>
                </c:pt>
                <c:pt idx="763">
                  <c:v>1.5463486993300001E-3</c:v>
                </c:pt>
                <c:pt idx="764">
                  <c:v>1.6517353472499999E-3</c:v>
                </c:pt>
                <c:pt idx="765">
                  <c:v>1.7593188106800001E-3</c:v>
                </c:pt>
                <c:pt idx="766">
                  <c:v>1.86871971164E-3</c:v>
                </c:pt>
                <c:pt idx="767">
                  <c:v>1.9796367612700001E-3</c:v>
                </c:pt>
                <c:pt idx="768">
                  <c:v>2.0987570759600001E-3</c:v>
                </c:pt>
                <c:pt idx="769">
                  <c:v>2.2154426199299999E-3</c:v>
                </c:pt>
                <c:pt idx="770">
                  <c:v>2.33341963871E-3</c:v>
                </c:pt>
                <c:pt idx="771">
                  <c:v>2.4567297210200002E-3</c:v>
                </c:pt>
                <c:pt idx="772">
                  <c:v>2.58558557746E-3</c:v>
                </c:pt>
                <c:pt idx="773">
                  <c:v>2.7168156635500001E-3</c:v>
                </c:pt>
                <c:pt idx="774">
                  <c:v>2.8500920399399999E-3</c:v>
                </c:pt>
                <c:pt idx="775">
                  <c:v>2.9851406395000001E-3</c:v>
                </c:pt>
                <c:pt idx="776">
                  <c:v>3.12173146734E-3</c:v>
                </c:pt>
                <c:pt idx="777">
                  <c:v>3.2570846064200001E-3</c:v>
                </c:pt>
                <c:pt idx="778">
                  <c:v>3.3887807867999998E-3</c:v>
                </c:pt>
                <c:pt idx="779">
                  <c:v>3.5206485917099999E-3</c:v>
                </c:pt>
                <c:pt idx="780">
                  <c:v>3.6526694333699999E-3</c:v>
                </c:pt>
                <c:pt idx="781">
                  <c:v>3.7848272972999999E-3</c:v>
                </c:pt>
                <c:pt idx="782">
                  <c:v>3.9171083147000003E-3</c:v>
                </c:pt>
                <c:pt idx="783">
                  <c:v>4.0602826683899997E-3</c:v>
                </c:pt>
                <c:pt idx="784">
                  <c:v>4.2074420627299996E-3</c:v>
                </c:pt>
                <c:pt idx="785">
                  <c:v>4.3546796388699996E-3</c:v>
                </c:pt>
                <c:pt idx="786">
                  <c:v>4.5019877260000004E-3</c:v>
                </c:pt>
                <c:pt idx="787">
                  <c:v>4.64935962203E-3</c:v>
                </c:pt>
                <c:pt idx="788">
                  <c:v>4.7967894457399997E-3</c:v>
                </c:pt>
                <c:pt idx="789">
                  <c:v>4.9442720152200002E-3</c:v>
                </c:pt>
                <c:pt idx="790">
                  <c:v>5.0918027471799996E-3</c:v>
                </c:pt>
                <c:pt idx="791">
                  <c:v>5.2393775731399998E-3</c:v>
                </c:pt>
                <c:pt idx="792">
                  <c:v>5.3869928692699999E-3</c:v>
                </c:pt>
                <c:pt idx="793">
                  <c:v>5.5346453974100002E-3</c:v>
                </c:pt>
                <c:pt idx="794">
                  <c:v>5.6823322552099998E-3</c:v>
                </c:pt>
                <c:pt idx="795">
                  <c:v>5.8281733713800004E-3</c:v>
                </c:pt>
                <c:pt idx="796">
                  <c:v>5.9740684659300002E-3</c:v>
                </c:pt>
                <c:pt idx="797">
                  <c:v>6.1207374365500004E-3</c:v>
                </c:pt>
                <c:pt idx="798">
                  <c:v>6.2676949053499997E-3</c:v>
                </c:pt>
                <c:pt idx="799">
                  <c:v>6.41484772196E-3</c:v>
                </c:pt>
                <c:pt idx="800">
                  <c:v>6.5621517611400004E-3</c:v>
                </c:pt>
                <c:pt idx="801">
                  <c:v>6.70959706298E-3</c:v>
                </c:pt>
                <c:pt idx="802">
                  <c:v>6.8571745150499998E-3</c:v>
                </c:pt>
                <c:pt idx="803">
                  <c:v>7.0048757649999998E-3</c:v>
                </c:pt>
                <c:pt idx="804">
                  <c:v>7.1526931436700003E-3</c:v>
                </c:pt>
                <c:pt idx="805">
                  <c:v>7.3006195971800003E-3</c:v>
                </c:pt>
                <c:pt idx="806">
                  <c:v>7.4486486270400002E-3</c:v>
                </c:pt>
                <c:pt idx="807">
                  <c:v>7.5967742369000002E-3</c:v>
                </c:pt>
                <c:pt idx="808">
                  <c:v>7.7449908853900002E-3</c:v>
                </c:pt>
                <c:pt idx="809">
                  <c:v>7.8932934440599997E-3</c:v>
                </c:pt>
                <c:pt idx="810">
                  <c:v>8.0416771599199997E-3</c:v>
                </c:pt>
                <c:pt idx="811">
                  <c:v>8.1901376219000004E-3</c:v>
                </c:pt>
                <c:pt idx="812">
                  <c:v>8.3425256569799999E-3</c:v>
                </c:pt>
                <c:pt idx="813">
                  <c:v>8.4964925554800001E-3</c:v>
                </c:pt>
                <c:pt idx="814">
                  <c:v>8.6504982690000006E-3</c:v>
                </c:pt>
                <c:pt idx="815">
                  <c:v>8.8045407607299994E-3</c:v>
                </c:pt>
                <c:pt idx="816">
                  <c:v>8.9586181334700005E-3</c:v>
                </c:pt>
                <c:pt idx="817">
                  <c:v>9.1127286179200004E-3</c:v>
                </c:pt>
                <c:pt idx="818">
                  <c:v>9.3110194782299992E-3</c:v>
                </c:pt>
                <c:pt idx="819">
                  <c:v>9.5095540432599997E-3</c:v>
                </c:pt>
                <c:pt idx="820">
                  <c:v>9.7081552663299993E-3</c:v>
                </c:pt>
                <c:pt idx="821">
                  <c:v>9.90681913857E-3</c:v>
                </c:pt>
                <c:pt idx="822">
                  <c:v>1.0105541965100001E-2</c:v>
                </c:pt>
                <c:pt idx="823">
                  <c:v>1.03043203352E-2</c:v>
                </c:pt>
                <c:pt idx="824">
                  <c:v>1.05031510951E-2</c:v>
                </c:pt>
                <c:pt idx="825">
                  <c:v>1.07020313248E-2</c:v>
                </c:pt>
                <c:pt idx="826">
                  <c:v>1.09009583168E-2</c:v>
                </c:pt>
                <c:pt idx="827">
                  <c:v>1.10999295569E-2</c:v>
                </c:pt>
                <c:pt idx="828">
                  <c:v>1.1298942707400001E-2</c:v>
                </c:pt>
                <c:pt idx="829">
                  <c:v>1.1497995592299999E-2</c:v>
                </c:pt>
                <c:pt idx="830">
                  <c:v>1.16970861829E-2</c:v>
                </c:pt>
                <c:pt idx="831">
                  <c:v>1.18962125862E-2</c:v>
                </c:pt>
                <c:pt idx="832">
                  <c:v>1.2095373033399999E-2</c:v>
                </c:pt>
                <c:pt idx="833">
                  <c:v>1.2294565870099999E-2</c:v>
                </c:pt>
                <c:pt idx="834">
                  <c:v>1.2493789547100001E-2</c:v>
                </c:pt>
                <c:pt idx="835">
                  <c:v>1.26861465321E-2</c:v>
                </c:pt>
                <c:pt idx="836">
                  <c:v>1.2875027717900001E-2</c:v>
                </c:pt>
                <c:pt idx="837">
                  <c:v>1.3063939410200001E-2</c:v>
                </c:pt>
                <c:pt idx="838">
                  <c:v>1.3256159532299999E-2</c:v>
                </c:pt>
                <c:pt idx="839">
                  <c:v>1.34490294824E-2</c:v>
                </c:pt>
                <c:pt idx="840">
                  <c:v>1.36349924215E-2</c:v>
                </c:pt>
                <c:pt idx="841">
                  <c:v>1.3815739735999999E-2</c:v>
                </c:pt>
                <c:pt idx="842">
                  <c:v>1.4006120819699999E-2</c:v>
                </c:pt>
                <c:pt idx="843">
                  <c:v>1.42130047453E-2</c:v>
                </c:pt>
                <c:pt idx="844">
                  <c:v>1.44199025726E-2</c:v>
                </c:pt>
                <c:pt idx="845">
                  <c:v>1.46268137118E-2</c:v>
                </c:pt>
                <c:pt idx="846">
                  <c:v>1.48337376057E-2</c:v>
                </c:pt>
                <c:pt idx="847">
                  <c:v>1.50406737279E-2</c:v>
                </c:pt>
                <c:pt idx="848">
                  <c:v>1.52476215805E-2</c:v>
                </c:pt>
                <c:pt idx="849">
                  <c:v>1.5454580692399999E-2</c:v>
                </c:pt>
                <c:pt idx="850">
                  <c:v>1.5661550617199999E-2</c:v>
                </c:pt>
                <c:pt idx="851">
                  <c:v>1.5868530931700001E-2</c:v>
                </c:pt>
                <c:pt idx="852">
                  <c:v>1.6075521234600001E-2</c:v>
                </c:pt>
                <c:pt idx="853">
                  <c:v>1.6282521145099999E-2</c:v>
                </c:pt>
                <c:pt idx="854">
                  <c:v>1.64891301204E-2</c:v>
                </c:pt>
                <c:pt idx="855">
                  <c:v>1.6695543852099998E-2</c:v>
                </c:pt>
                <c:pt idx="856">
                  <c:v>1.6901975837E-2</c:v>
                </c:pt>
                <c:pt idx="857">
                  <c:v>1.71084254145E-2</c:v>
                </c:pt>
                <c:pt idx="858">
                  <c:v>1.7314891955100001E-2</c:v>
                </c:pt>
                <c:pt idx="859">
                  <c:v>1.7518711700800001E-2</c:v>
                </c:pt>
                <c:pt idx="860">
                  <c:v>1.7723220790999999E-2</c:v>
                </c:pt>
                <c:pt idx="861">
                  <c:v>1.7916519590299999E-2</c:v>
                </c:pt>
                <c:pt idx="862">
                  <c:v>1.81081356442E-2</c:v>
                </c:pt>
                <c:pt idx="863">
                  <c:v>1.8299754133100001E-2</c:v>
                </c:pt>
                <c:pt idx="864">
                  <c:v>1.8491374981500001E-2</c:v>
                </c:pt>
                <c:pt idx="865">
                  <c:v>1.86829981166E-2</c:v>
                </c:pt>
                <c:pt idx="866">
                  <c:v>1.8874623468999999E-2</c:v>
                </c:pt>
                <c:pt idx="867">
                  <c:v>1.9066250971600002E-2</c:v>
                </c:pt>
                <c:pt idx="868">
                  <c:v>1.9257880560299999E-2</c:v>
                </c:pt>
                <c:pt idx="869">
                  <c:v>1.9449512173500001E-2</c:v>
                </c:pt>
                <c:pt idx="870">
                  <c:v>1.9641145751899999E-2</c:v>
                </c:pt>
                <c:pt idx="871">
                  <c:v>1.9832781238600002E-2</c:v>
                </c:pt>
                <c:pt idx="872">
                  <c:v>2.0032456329300001E-2</c:v>
                </c:pt>
                <c:pt idx="873">
                  <c:v>2.02439417881E-2</c:v>
                </c:pt>
                <c:pt idx="874">
                  <c:v>2.0455453929899999E-2</c:v>
                </c:pt>
                <c:pt idx="875">
                  <c:v>2.06669919354E-2</c:v>
                </c:pt>
                <c:pt idx="876">
                  <c:v>2.08785550186E-2</c:v>
                </c:pt>
                <c:pt idx="877">
                  <c:v>2.10901424247E-2</c:v>
                </c:pt>
                <c:pt idx="878">
                  <c:v>2.1301753428899999E-2</c:v>
                </c:pt>
                <c:pt idx="879">
                  <c:v>2.15113329153E-2</c:v>
                </c:pt>
                <c:pt idx="880">
                  <c:v>2.1709503171899999E-2</c:v>
                </c:pt>
                <c:pt idx="881">
                  <c:v>2.19074215422E-2</c:v>
                </c:pt>
                <c:pt idx="882">
                  <c:v>2.2105358574600002E-2</c:v>
                </c:pt>
                <c:pt idx="883">
                  <c:v>2.23033137722E-2</c:v>
                </c:pt>
                <c:pt idx="884">
                  <c:v>2.25012866555E-2</c:v>
                </c:pt>
                <c:pt idx="885">
                  <c:v>2.2699276761799999E-2</c:v>
                </c:pt>
                <c:pt idx="886">
                  <c:v>2.28972836443E-2</c:v>
                </c:pt>
                <c:pt idx="887">
                  <c:v>2.3107333108700001E-2</c:v>
                </c:pt>
                <c:pt idx="888">
                  <c:v>2.3319109607999999E-2</c:v>
                </c:pt>
                <c:pt idx="889">
                  <c:v>2.35333855269E-2</c:v>
                </c:pt>
                <c:pt idx="890">
                  <c:v>2.37672780312E-2</c:v>
                </c:pt>
                <c:pt idx="891">
                  <c:v>2.4001286629100001E-2</c:v>
                </c:pt>
                <c:pt idx="892">
                  <c:v>2.4234488416E-2</c:v>
                </c:pt>
                <c:pt idx="893">
                  <c:v>2.44482162329E-2</c:v>
                </c:pt>
                <c:pt idx="894">
                  <c:v>2.46619505408E-2</c:v>
                </c:pt>
                <c:pt idx="895">
                  <c:v>2.4875691172399999E-2</c:v>
                </c:pt>
                <c:pt idx="896">
                  <c:v>2.5089437966000001E-2</c:v>
                </c:pt>
                <c:pt idx="897">
                  <c:v>2.53031907656E-2</c:v>
                </c:pt>
                <c:pt idx="898">
                  <c:v>2.5516949420100001E-2</c:v>
                </c:pt>
                <c:pt idx="899">
                  <c:v>2.57307137837E-2</c:v>
                </c:pt>
                <c:pt idx="900">
                  <c:v>2.5944483715200001E-2</c:v>
                </c:pt>
                <c:pt idx="901">
                  <c:v>2.6121557213199999E-2</c:v>
                </c:pt>
                <c:pt idx="902">
                  <c:v>2.6254874177800001E-2</c:v>
                </c:pt>
                <c:pt idx="903">
                  <c:v>2.6388263722499999E-2</c:v>
                </c:pt>
                <c:pt idx="904">
                  <c:v>2.65217247521E-2</c:v>
                </c:pt>
                <c:pt idx="905">
                  <c:v>2.66552561929E-2</c:v>
                </c:pt>
                <c:pt idx="906">
                  <c:v>2.6788856991999999E-2</c:v>
                </c:pt>
                <c:pt idx="907">
                  <c:v>2.6922526116799999E-2</c:v>
                </c:pt>
                <c:pt idx="908">
                  <c:v>2.7056262554599999E-2</c:v>
                </c:pt>
                <c:pt idx="909">
                  <c:v>2.7190065312300001E-2</c:v>
                </c:pt>
                <c:pt idx="910">
                  <c:v>2.7323933415400001E-2</c:v>
                </c:pt>
                <c:pt idx="911">
                  <c:v>2.7464781891999999E-2</c:v>
                </c:pt>
                <c:pt idx="912">
                  <c:v>2.76167574481E-2</c:v>
                </c:pt>
                <c:pt idx="913">
                  <c:v>2.7770032349700002E-2</c:v>
                </c:pt>
                <c:pt idx="914">
                  <c:v>2.7927877967300001E-2</c:v>
                </c:pt>
                <c:pt idx="915">
                  <c:v>2.8085812799E-2</c:v>
                </c:pt>
                <c:pt idx="916">
                  <c:v>2.8243835347999999E-2</c:v>
                </c:pt>
                <c:pt idx="917">
                  <c:v>2.83882402034E-2</c:v>
                </c:pt>
                <c:pt idx="918">
                  <c:v>2.84857256803E-2</c:v>
                </c:pt>
                <c:pt idx="919">
                  <c:v>2.8583212623499998E-2</c:v>
                </c:pt>
                <c:pt idx="920">
                  <c:v>2.86807010181E-2</c:v>
                </c:pt>
                <c:pt idx="921">
                  <c:v>2.87991839272E-2</c:v>
                </c:pt>
                <c:pt idx="922">
                  <c:v>2.8918404948399999E-2</c:v>
                </c:pt>
                <c:pt idx="923">
                  <c:v>2.9037637219699999E-2</c:v>
                </c:pt>
                <c:pt idx="924">
                  <c:v>2.9156880603E-2</c:v>
                </c:pt>
                <c:pt idx="925">
                  <c:v>2.9276134962599999E-2</c:v>
                </c:pt>
                <c:pt idx="926">
                  <c:v>2.9395400164999998E-2</c:v>
                </c:pt>
                <c:pt idx="927">
                  <c:v>2.9514676078600002E-2</c:v>
                </c:pt>
                <c:pt idx="928">
                  <c:v>2.96568772747E-2</c:v>
                </c:pt>
                <c:pt idx="929">
                  <c:v>2.98008575079E-2</c:v>
                </c:pt>
                <c:pt idx="930">
                  <c:v>2.9944898449100001E-2</c:v>
                </c:pt>
                <c:pt idx="931">
                  <c:v>3.0088999226500001E-2</c:v>
                </c:pt>
                <c:pt idx="932">
                  <c:v>3.0233158984299999E-2</c:v>
                </c:pt>
                <c:pt idx="933">
                  <c:v>3.03616090673E-2</c:v>
                </c:pt>
                <c:pt idx="934">
                  <c:v>3.0395791232100001E-2</c:v>
                </c:pt>
                <c:pt idx="935">
                  <c:v>3.0429989252400001E-2</c:v>
                </c:pt>
                <c:pt idx="936">
                  <c:v>3.0464203074699998E-2</c:v>
                </c:pt>
                <c:pt idx="937">
                  <c:v>3.0498432645999999E-2</c:v>
                </c:pt>
                <c:pt idx="938">
                  <c:v>3.05326779131E-2</c:v>
                </c:pt>
                <c:pt idx="939">
                  <c:v>3.0566938823399999E-2</c:v>
                </c:pt>
                <c:pt idx="940">
                  <c:v>3.0626724725400001E-2</c:v>
                </c:pt>
                <c:pt idx="941">
                  <c:v>3.06812034606E-2</c:v>
                </c:pt>
                <c:pt idx="942">
                  <c:v>3.0735697952499998E-2</c:v>
                </c:pt>
                <c:pt idx="943">
                  <c:v>3.0790208117599999E-2</c:v>
                </c:pt>
                <c:pt idx="944">
                  <c:v>3.0844733872800002E-2</c:v>
                </c:pt>
                <c:pt idx="945">
                  <c:v>3.08992751355E-2</c:v>
                </c:pt>
                <c:pt idx="946">
                  <c:v>3.0953831823700002E-2</c:v>
                </c:pt>
                <c:pt idx="947">
                  <c:v>3.10084038561E-2</c:v>
                </c:pt>
                <c:pt idx="948">
                  <c:v>3.1062540030400002E-2</c:v>
                </c:pt>
                <c:pt idx="949">
                  <c:v>3.1041544540699999E-2</c:v>
                </c:pt>
                <c:pt idx="950">
                  <c:v>3.1020550186100001E-2</c:v>
                </c:pt>
                <c:pt idx="951">
                  <c:v>3.0999556968999999E-2</c:v>
                </c:pt>
                <c:pt idx="952">
                  <c:v>3.0978564891699999E-2</c:v>
                </c:pt>
                <c:pt idx="953">
                  <c:v>3.09575739564E-2</c:v>
                </c:pt>
                <c:pt idx="954">
                  <c:v>3.0936584165599999E-2</c:v>
                </c:pt>
                <c:pt idx="955">
                  <c:v>3.09155955214E-2</c:v>
                </c:pt>
                <c:pt idx="956">
                  <c:v>3.0894608026400001E-2</c:v>
                </c:pt>
                <c:pt idx="957">
                  <c:v>3.0873621682700001E-2</c:v>
                </c:pt>
                <c:pt idx="958">
                  <c:v>3.0852811644799999E-2</c:v>
                </c:pt>
                <c:pt idx="959">
                  <c:v>3.08325589703E-2</c:v>
                </c:pt>
                <c:pt idx="960">
                  <c:v>3.0812308095300001E-2</c:v>
                </c:pt>
                <c:pt idx="961">
                  <c:v>3.0792059023200001E-2</c:v>
                </c:pt>
                <c:pt idx="962">
                  <c:v>3.07718117577E-2</c:v>
                </c:pt>
                <c:pt idx="963">
                  <c:v>3.07494095037E-2</c:v>
                </c:pt>
                <c:pt idx="964">
                  <c:v>3.0669582626599998E-2</c:v>
                </c:pt>
                <c:pt idx="965">
                  <c:v>3.0569501907300001E-2</c:v>
                </c:pt>
                <c:pt idx="966">
                  <c:v>3.0485371762400001E-2</c:v>
                </c:pt>
                <c:pt idx="967">
                  <c:v>3.0412286208799998E-2</c:v>
                </c:pt>
                <c:pt idx="968">
                  <c:v>3.03392014596E-2</c:v>
                </c:pt>
                <c:pt idx="969">
                  <c:v>3.0266117520699999E-2</c:v>
                </c:pt>
                <c:pt idx="970">
                  <c:v>3.0193034397900002E-2</c:v>
                </c:pt>
                <c:pt idx="971">
                  <c:v>3.01199520972E-2</c:v>
                </c:pt>
                <c:pt idx="972">
                  <c:v>3.00468706246E-2</c:v>
                </c:pt>
                <c:pt idx="973">
                  <c:v>2.9973789986100001E-2</c:v>
                </c:pt>
                <c:pt idx="974">
                  <c:v>2.9900710187800002E-2</c:v>
                </c:pt>
                <c:pt idx="975">
                  <c:v>2.9827631236000001E-2</c:v>
                </c:pt>
                <c:pt idx="976">
                  <c:v>2.97362351434E-2</c:v>
                </c:pt>
                <c:pt idx="977">
                  <c:v>2.9535156322699999E-2</c:v>
                </c:pt>
                <c:pt idx="978">
                  <c:v>2.9334082653900001E-2</c:v>
                </c:pt>
                <c:pt idx="979">
                  <c:v>2.91330142436E-2</c:v>
                </c:pt>
                <c:pt idx="980">
                  <c:v>2.8931951201500002E-2</c:v>
                </c:pt>
                <c:pt idx="981">
                  <c:v>2.8730893640200001E-2</c:v>
                </c:pt>
                <c:pt idx="982">
                  <c:v>2.85298416757E-2</c:v>
                </c:pt>
                <c:pt idx="983">
                  <c:v>2.8345645677899999E-2</c:v>
                </c:pt>
                <c:pt idx="984">
                  <c:v>2.8183532060500002E-2</c:v>
                </c:pt>
                <c:pt idx="985">
                  <c:v>2.8021448311100001E-2</c:v>
                </c:pt>
                <c:pt idx="986">
                  <c:v>2.78593949512E-2</c:v>
                </c:pt>
                <c:pt idx="987">
                  <c:v>2.76973725141E-2</c:v>
                </c:pt>
                <c:pt idx="988">
                  <c:v>2.75403854653E-2</c:v>
                </c:pt>
                <c:pt idx="989">
                  <c:v>2.7362432391600001E-2</c:v>
                </c:pt>
                <c:pt idx="990">
                  <c:v>2.7057799151100001E-2</c:v>
                </c:pt>
                <c:pt idx="991">
                  <c:v>2.6753184423700001E-2</c:v>
                </c:pt>
                <c:pt idx="992">
                  <c:v>2.6448588848900001E-2</c:v>
                </c:pt>
                <c:pt idx="993">
                  <c:v>2.6166205482999999E-2</c:v>
                </c:pt>
                <c:pt idx="994">
                  <c:v>2.58923164326E-2</c:v>
                </c:pt>
                <c:pt idx="995">
                  <c:v>2.5638917981100001E-2</c:v>
                </c:pt>
                <c:pt idx="996">
                  <c:v>2.53855463494E-2</c:v>
                </c:pt>
                <c:pt idx="997">
                  <c:v>2.5132202348699999E-2</c:v>
                </c:pt>
                <c:pt idx="998">
                  <c:v>2.4878886823100001E-2</c:v>
                </c:pt>
                <c:pt idx="999">
                  <c:v>2.4625600651300001E-2</c:v>
                </c:pt>
                <c:pt idx="1000">
                  <c:v>2.4372344748599999E-2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'Filter Y'!$D$1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'Filter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Y'!$D$2:$D$1003</c:f>
              <c:numCache>
                <c:formatCode>0.00E+00</c:formatCode>
                <c:ptCount val="1002"/>
                <c:pt idx="0">
                  <c:v>8.3628612569099994E-2</c:v>
                </c:pt>
                <c:pt idx="1">
                  <c:v>8.4388271231200004E-2</c:v>
                </c:pt>
                <c:pt idx="2">
                  <c:v>8.5147930300399993E-2</c:v>
                </c:pt>
                <c:pt idx="3">
                  <c:v>8.5907589765699996E-2</c:v>
                </c:pt>
                <c:pt idx="4">
                  <c:v>8.6665980826200001E-2</c:v>
                </c:pt>
                <c:pt idx="5">
                  <c:v>8.7413019182599999E-2</c:v>
                </c:pt>
                <c:pt idx="6">
                  <c:v>8.8160063168699995E-2</c:v>
                </c:pt>
                <c:pt idx="7">
                  <c:v>8.8907112642400005E-2</c:v>
                </c:pt>
                <c:pt idx="8">
                  <c:v>8.9654167466499998E-2</c:v>
                </c:pt>
                <c:pt idx="9">
                  <c:v>9.0305219874199996E-2</c:v>
                </c:pt>
                <c:pt idx="10">
                  <c:v>9.0729333746300003E-2</c:v>
                </c:pt>
                <c:pt idx="11">
                  <c:v>9.1153450041499995E-2</c:v>
                </c:pt>
                <c:pt idx="12">
                  <c:v>9.1577568726200001E-2</c:v>
                </c:pt>
                <c:pt idx="13">
                  <c:v>9.2001689767199996E-2</c:v>
                </c:pt>
                <c:pt idx="14">
                  <c:v>9.2425813132199997E-2</c:v>
                </c:pt>
                <c:pt idx="15">
                  <c:v>9.2849938789200004E-2</c:v>
                </c:pt>
                <c:pt idx="16">
                  <c:v>9.3274066707100006E-2</c:v>
                </c:pt>
                <c:pt idx="17">
                  <c:v>9.3698196855100002E-2</c:v>
                </c:pt>
                <c:pt idx="18">
                  <c:v>9.4126238359100001E-2</c:v>
                </c:pt>
                <c:pt idx="19">
                  <c:v>9.4581641777500003E-2</c:v>
                </c:pt>
                <c:pt idx="20">
                  <c:v>9.5056574951499995E-2</c:v>
                </c:pt>
                <c:pt idx="21">
                  <c:v>9.5531662646400006E-2</c:v>
                </c:pt>
                <c:pt idx="22">
                  <c:v>9.57994460317E-2</c:v>
                </c:pt>
                <c:pt idx="23">
                  <c:v>9.6037555770199998E-2</c:v>
                </c:pt>
                <c:pt idx="24">
                  <c:v>9.6257945510600004E-2</c:v>
                </c:pt>
                <c:pt idx="25">
                  <c:v>9.6470062466200004E-2</c:v>
                </c:pt>
                <c:pt idx="26">
                  <c:v>9.6691682332500001E-2</c:v>
                </c:pt>
                <c:pt idx="27">
                  <c:v>9.6914273324800002E-2</c:v>
                </c:pt>
                <c:pt idx="28">
                  <c:v>9.71368692049E-2</c:v>
                </c:pt>
                <c:pt idx="29">
                  <c:v>9.7359469939499996E-2</c:v>
                </c:pt>
                <c:pt idx="30">
                  <c:v>9.7582075495199996E-2</c:v>
                </c:pt>
                <c:pt idx="31">
                  <c:v>9.7804685839200003E-2</c:v>
                </c:pt>
                <c:pt idx="32">
                  <c:v>9.8027300938700004E-2</c:v>
                </c:pt>
                <c:pt idx="33">
                  <c:v>9.8249920761599996E-2</c:v>
                </c:pt>
                <c:pt idx="34">
                  <c:v>9.8472545275800002E-2</c:v>
                </c:pt>
                <c:pt idx="35">
                  <c:v>9.8506482624700006E-2</c:v>
                </c:pt>
                <c:pt idx="36">
                  <c:v>9.8508226187000003E-2</c:v>
                </c:pt>
                <c:pt idx="37">
                  <c:v>9.8509976369899999E-2</c:v>
                </c:pt>
                <c:pt idx="38">
                  <c:v>9.85117331732E-2</c:v>
                </c:pt>
                <c:pt idx="39">
                  <c:v>9.8513496596400005E-2</c:v>
                </c:pt>
                <c:pt idx="40">
                  <c:v>9.8479674976999998E-2</c:v>
                </c:pt>
                <c:pt idx="41">
                  <c:v>9.8445011432199997E-2</c:v>
                </c:pt>
                <c:pt idx="42">
                  <c:v>9.8410386710599998E-2</c:v>
                </c:pt>
                <c:pt idx="43">
                  <c:v>9.8375800853199996E-2</c:v>
                </c:pt>
                <c:pt idx="44">
                  <c:v>9.8345600816799994E-2</c:v>
                </c:pt>
                <c:pt idx="45">
                  <c:v>9.8317337246599995E-2</c:v>
                </c:pt>
                <c:pt idx="46">
                  <c:v>9.8133900169499994E-2</c:v>
                </c:pt>
                <c:pt idx="47">
                  <c:v>9.7902474303500006E-2</c:v>
                </c:pt>
                <c:pt idx="48">
                  <c:v>9.7671066185299998E-2</c:v>
                </c:pt>
                <c:pt idx="49">
                  <c:v>9.74396759413E-2</c:v>
                </c:pt>
                <c:pt idx="50">
                  <c:v>9.7208303699199999E-2</c:v>
                </c:pt>
                <c:pt idx="51">
                  <c:v>9.6999556093700007E-2</c:v>
                </c:pt>
                <c:pt idx="52">
                  <c:v>9.68232915173E-2</c:v>
                </c:pt>
                <c:pt idx="53">
                  <c:v>9.6685566038300003E-2</c:v>
                </c:pt>
                <c:pt idx="54">
                  <c:v>9.6582124695999999E-2</c:v>
                </c:pt>
                <c:pt idx="55">
                  <c:v>9.64736272837E-2</c:v>
                </c:pt>
                <c:pt idx="56">
                  <c:v>9.6062013717199995E-2</c:v>
                </c:pt>
                <c:pt idx="57">
                  <c:v>9.56504003646E-2</c:v>
                </c:pt>
                <c:pt idx="58">
                  <c:v>9.5238787228600005E-2</c:v>
                </c:pt>
                <c:pt idx="59">
                  <c:v>9.4827174312200002E-2</c:v>
                </c:pt>
                <c:pt idx="60">
                  <c:v>9.44155616182E-2</c:v>
                </c:pt>
                <c:pt idx="61">
                  <c:v>9.4021061730499997E-2</c:v>
                </c:pt>
                <c:pt idx="62">
                  <c:v>9.3634094566799997E-2</c:v>
                </c:pt>
                <c:pt idx="63">
                  <c:v>9.3247148646700001E-2</c:v>
                </c:pt>
                <c:pt idx="64">
                  <c:v>9.2860224235600003E-2</c:v>
                </c:pt>
                <c:pt idx="65">
                  <c:v>9.2431374935999996E-2</c:v>
                </c:pt>
                <c:pt idx="66">
                  <c:v>9.1993986329700003E-2</c:v>
                </c:pt>
                <c:pt idx="67">
                  <c:v>9.1556637086099998E-2</c:v>
                </c:pt>
                <c:pt idx="68">
                  <c:v>9.1126532869899995E-2</c:v>
                </c:pt>
                <c:pt idx="69">
                  <c:v>9.0690865213299998E-2</c:v>
                </c:pt>
                <c:pt idx="70">
                  <c:v>9.0255214064E-2</c:v>
                </c:pt>
                <c:pt idx="71">
                  <c:v>8.9789266930600006E-2</c:v>
                </c:pt>
                <c:pt idx="72">
                  <c:v>8.9286931619400003E-2</c:v>
                </c:pt>
                <c:pt idx="73">
                  <c:v>8.8784596833899998E-2</c:v>
                </c:pt>
                <c:pt idx="74">
                  <c:v>8.8282262583300006E-2</c:v>
                </c:pt>
                <c:pt idx="75">
                  <c:v>8.7779928876699997E-2</c:v>
                </c:pt>
                <c:pt idx="76">
                  <c:v>8.7281672765900001E-2</c:v>
                </c:pt>
                <c:pt idx="77">
                  <c:v>8.6803179904800007E-2</c:v>
                </c:pt>
                <c:pt idx="78">
                  <c:v>8.6324689857899997E-2</c:v>
                </c:pt>
                <c:pt idx="79">
                  <c:v>8.5846202672300004E-2</c:v>
                </c:pt>
                <c:pt idx="80">
                  <c:v>8.5367718396099995E-2</c:v>
                </c:pt>
                <c:pt idx="81">
                  <c:v>8.4889237078599994E-2</c:v>
                </c:pt>
                <c:pt idx="82">
                  <c:v>8.4410758769999997E-2</c:v>
                </c:pt>
                <c:pt idx="83">
                  <c:v>8.3932283521800002E-2</c:v>
                </c:pt>
                <c:pt idx="84">
                  <c:v>8.3453811386699994E-2</c:v>
                </c:pt>
                <c:pt idx="85">
                  <c:v>8.2975342418400003E-2</c:v>
                </c:pt>
                <c:pt idx="86">
                  <c:v>8.2490557094499997E-2</c:v>
                </c:pt>
                <c:pt idx="87">
                  <c:v>8.19191854375E-2</c:v>
                </c:pt>
                <c:pt idx="88">
                  <c:v>8.1339905659799996E-2</c:v>
                </c:pt>
                <c:pt idx="89">
                  <c:v>8.07538142658E-2</c:v>
                </c:pt>
                <c:pt idx="90">
                  <c:v>8.0167771526499995E-2</c:v>
                </c:pt>
                <c:pt idx="91">
                  <c:v>7.9581778516799997E-2</c:v>
                </c:pt>
                <c:pt idx="92">
                  <c:v>7.8988467240399998E-2</c:v>
                </c:pt>
                <c:pt idx="93">
                  <c:v>7.8367290695399994E-2</c:v>
                </c:pt>
                <c:pt idx="94">
                  <c:v>7.7746124296100005E-2</c:v>
                </c:pt>
                <c:pt idx="95">
                  <c:v>7.7124968287700005E-2</c:v>
                </c:pt>
                <c:pt idx="96">
                  <c:v>7.6505888782299997E-2</c:v>
                </c:pt>
                <c:pt idx="97">
                  <c:v>7.5887381440900001E-2</c:v>
                </c:pt>
                <c:pt idx="98">
                  <c:v>7.5268878625499996E-2</c:v>
                </c:pt>
                <c:pt idx="99">
                  <c:v>7.4650380448600007E-2</c:v>
                </c:pt>
                <c:pt idx="100">
                  <c:v>7.4031887026500001E-2</c:v>
                </c:pt>
                <c:pt idx="101">
                  <c:v>7.3413398479399997E-2</c:v>
                </c:pt>
                <c:pt idx="102">
                  <c:v>7.2815932966599994E-2</c:v>
                </c:pt>
                <c:pt idx="103">
                  <c:v>7.2221451700799993E-2</c:v>
                </c:pt>
                <c:pt idx="104">
                  <c:v>7.1626976298399994E-2</c:v>
                </c:pt>
                <c:pt idx="105">
                  <c:v>7.1032506906599999E-2</c:v>
                </c:pt>
                <c:pt idx="106">
                  <c:v>7.0452686508599996E-2</c:v>
                </c:pt>
                <c:pt idx="107">
                  <c:v>6.9883675921599997E-2</c:v>
                </c:pt>
                <c:pt idx="108">
                  <c:v>6.9314697225699995E-2</c:v>
                </c:pt>
                <c:pt idx="109">
                  <c:v>6.8680209827999994E-2</c:v>
                </c:pt>
                <c:pt idx="110">
                  <c:v>6.8047123880999996E-2</c:v>
                </c:pt>
                <c:pt idx="111">
                  <c:v>6.7423885939000006E-2</c:v>
                </c:pt>
                <c:pt idx="112">
                  <c:v>6.6800683974999997E-2</c:v>
                </c:pt>
                <c:pt idx="113">
                  <c:v>6.6177519005300001E-2</c:v>
                </c:pt>
                <c:pt idx="114">
                  <c:v>6.5554392084999996E-2</c:v>
                </c:pt>
                <c:pt idx="115">
                  <c:v>6.4931304309599994E-2</c:v>
                </c:pt>
                <c:pt idx="116">
                  <c:v>6.4308256816699993E-2</c:v>
                </c:pt>
                <c:pt idx="117">
                  <c:v>6.3685250788799996E-2</c:v>
                </c:pt>
                <c:pt idx="118">
                  <c:v>6.3062287454799998E-2</c:v>
                </c:pt>
                <c:pt idx="119">
                  <c:v>6.2439368092399999E-2</c:v>
                </c:pt>
                <c:pt idx="120">
                  <c:v>6.1815451378900002E-2</c:v>
                </c:pt>
                <c:pt idx="121">
                  <c:v>6.11896782954E-2</c:v>
                </c:pt>
                <c:pt idx="122">
                  <c:v>6.0585893979000001E-2</c:v>
                </c:pt>
                <c:pt idx="123">
                  <c:v>6.0000060895999997E-2</c:v>
                </c:pt>
                <c:pt idx="124">
                  <c:v>5.9414235484699998E-2</c:v>
                </c:pt>
                <c:pt idx="125">
                  <c:v>5.8823973010499998E-2</c:v>
                </c:pt>
                <c:pt idx="126">
                  <c:v>5.8217027735699999E-2</c:v>
                </c:pt>
                <c:pt idx="127">
                  <c:v>5.7610088713699999E-2</c:v>
                </c:pt>
                <c:pt idx="128">
                  <c:v>5.7003156144199998E-2</c:v>
                </c:pt>
                <c:pt idx="129">
                  <c:v>5.63962302355E-2</c:v>
                </c:pt>
                <c:pt idx="130">
                  <c:v>5.5791565895900001E-2</c:v>
                </c:pt>
                <c:pt idx="131">
                  <c:v>5.5220030378299999E-2</c:v>
                </c:pt>
                <c:pt idx="132">
                  <c:v>5.4648562405200003E-2</c:v>
                </c:pt>
                <c:pt idx="133">
                  <c:v>5.4077164117800003E-2</c:v>
                </c:pt>
                <c:pt idx="134">
                  <c:v>5.3505837748800002E-2</c:v>
                </c:pt>
                <c:pt idx="135">
                  <c:v>5.2934585626699997E-2</c:v>
                </c:pt>
                <c:pt idx="136">
                  <c:v>5.2363410181500002E-2</c:v>
                </c:pt>
                <c:pt idx="137">
                  <c:v>5.1792313950099998E-2</c:v>
                </c:pt>
                <c:pt idx="138">
                  <c:v>5.1213183530599997E-2</c:v>
                </c:pt>
                <c:pt idx="139">
                  <c:v>5.0605859407999998E-2</c:v>
                </c:pt>
                <c:pt idx="140">
                  <c:v>4.9993223342000001E-2</c:v>
                </c:pt>
                <c:pt idx="141">
                  <c:v>4.9380717921499999E-2</c:v>
                </c:pt>
                <c:pt idx="142">
                  <c:v>4.8768348069000003E-2</c:v>
                </c:pt>
                <c:pt idx="143">
                  <c:v>4.8176301021199998E-2</c:v>
                </c:pt>
                <c:pt idx="144">
                  <c:v>4.7600648066999998E-2</c:v>
                </c:pt>
                <c:pt idx="145">
                  <c:v>4.70250215478E-2</c:v>
                </c:pt>
                <c:pt idx="146">
                  <c:v>4.6449422446300001E-2</c:v>
                </c:pt>
                <c:pt idx="147">
                  <c:v>4.5873851794500001E-2</c:v>
                </c:pt>
                <c:pt idx="148">
                  <c:v>4.5298310676999999E-2</c:v>
                </c:pt>
                <c:pt idx="149">
                  <c:v>4.4722800233899997E-2</c:v>
                </c:pt>
                <c:pt idx="150">
                  <c:v>4.4147321664800003E-2</c:v>
                </c:pt>
                <c:pt idx="151">
                  <c:v>4.35718762329E-2</c:v>
                </c:pt>
                <c:pt idx="152">
                  <c:v>4.30070210848E-2</c:v>
                </c:pt>
                <c:pt idx="153">
                  <c:v>4.2493226861600002E-2</c:v>
                </c:pt>
                <c:pt idx="154">
                  <c:v>4.2007437740999999E-2</c:v>
                </c:pt>
                <c:pt idx="155">
                  <c:v>4.1521670334799997E-2</c:v>
                </c:pt>
                <c:pt idx="156">
                  <c:v>4.1035925414299998E-2</c:v>
                </c:pt>
                <c:pt idx="157">
                  <c:v>4.0550203787399999E-2</c:v>
                </c:pt>
                <c:pt idx="158">
                  <c:v>4.0064506301499998E-2</c:v>
                </c:pt>
                <c:pt idx="159">
                  <c:v>3.9578833845200001E-2</c:v>
                </c:pt>
                <c:pt idx="160">
                  <c:v>3.9093187351400001E-2</c:v>
                </c:pt>
                <c:pt idx="161">
                  <c:v>3.8607567799900003E-2</c:v>
                </c:pt>
                <c:pt idx="162">
                  <c:v>3.8107027728400002E-2</c:v>
                </c:pt>
                <c:pt idx="163">
                  <c:v>3.7567593361399997E-2</c:v>
                </c:pt>
                <c:pt idx="164">
                  <c:v>3.70277646759E-2</c:v>
                </c:pt>
                <c:pt idx="165">
                  <c:v>3.64879508756E-2</c:v>
                </c:pt>
                <c:pt idx="166">
                  <c:v>3.5948152631199999E-2</c:v>
                </c:pt>
                <c:pt idx="167">
                  <c:v>3.54491418584E-2</c:v>
                </c:pt>
                <c:pt idx="168">
                  <c:v>3.4981866178899999E-2</c:v>
                </c:pt>
                <c:pt idx="169">
                  <c:v>3.45145979422E-2</c:v>
                </c:pt>
                <c:pt idx="170">
                  <c:v>3.40473374546E-2</c:v>
                </c:pt>
                <c:pt idx="171">
                  <c:v>3.3580085039700003E-2</c:v>
                </c:pt>
                <c:pt idx="172">
                  <c:v>3.3112235194500003E-2</c:v>
                </c:pt>
                <c:pt idx="173">
                  <c:v>3.2643090482499998E-2</c:v>
                </c:pt>
                <c:pt idx="174">
                  <c:v>3.2173953590700001E-2</c:v>
                </c:pt>
                <c:pt idx="175">
                  <c:v>3.1698078451500002E-2</c:v>
                </c:pt>
                <c:pt idx="176">
                  <c:v>3.12081089795E-2</c:v>
                </c:pt>
                <c:pt idx="177">
                  <c:v>3.0718470007600002E-2</c:v>
                </c:pt>
                <c:pt idx="178">
                  <c:v>3.0229177595799999E-2</c:v>
                </c:pt>
                <c:pt idx="179">
                  <c:v>2.9797646457000001E-2</c:v>
                </c:pt>
                <c:pt idx="180">
                  <c:v>2.9385428640299999E-2</c:v>
                </c:pt>
                <c:pt idx="181">
                  <c:v>2.8973265189300001E-2</c:v>
                </c:pt>
                <c:pt idx="182">
                  <c:v>2.8561158457599999E-2</c:v>
                </c:pt>
                <c:pt idx="183">
                  <c:v>2.8149110936400001E-2</c:v>
                </c:pt>
                <c:pt idx="184">
                  <c:v>2.77117276425E-2</c:v>
                </c:pt>
                <c:pt idx="185">
                  <c:v>2.7307689743000001E-2</c:v>
                </c:pt>
                <c:pt idx="186">
                  <c:v>2.69037970451E-2</c:v>
                </c:pt>
                <c:pt idx="187">
                  <c:v>2.6500056187999999E-2</c:v>
                </c:pt>
                <c:pt idx="188">
                  <c:v>2.6096474219E-2</c:v>
                </c:pt>
                <c:pt idx="189">
                  <c:v>2.56930586256E-2</c:v>
                </c:pt>
                <c:pt idx="190">
                  <c:v>2.5289817369599999E-2</c:v>
                </c:pt>
                <c:pt idx="191">
                  <c:v>2.4905613756099999E-2</c:v>
                </c:pt>
                <c:pt idx="192">
                  <c:v>2.4532712666899999E-2</c:v>
                </c:pt>
                <c:pt idx="193">
                  <c:v>2.4159879419599999E-2</c:v>
                </c:pt>
                <c:pt idx="194">
                  <c:v>2.3787117204100001E-2</c:v>
                </c:pt>
                <c:pt idx="195">
                  <c:v>2.3414429412999999E-2</c:v>
                </c:pt>
                <c:pt idx="196">
                  <c:v>2.30418196576E-2</c:v>
                </c:pt>
                <c:pt idx="197">
                  <c:v>2.2669291785799999E-2</c:v>
                </c:pt>
                <c:pt idx="198">
                  <c:v>2.22968499018E-2</c:v>
                </c:pt>
                <c:pt idx="199">
                  <c:v>2.1924498387900001E-2</c:v>
                </c:pt>
                <c:pt idx="200">
                  <c:v>2.15569289993E-2</c:v>
                </c:pt>
                <c:pt idx="201">
                  <c:v>2.1201916967099999E-2</c:v>
                </c:pt>
                <c:pt idx="202">
                  <c:v>2.0828406076800001E-2</c:v>
                </c:pt>
                <c:pt idx="203">
                  <c:v>2.04543754121E-2</c:v>
                </c:pt>
                <c:pt idx="204">
                  <c:v>2.0080381097599999E-2</c:v>
                </c:pt>
                <c:pt idx="205">
                  <c:v>1.9706425202599999E-2</c:v>
                </c:pt>
                <c:pt idx="206">
                  <c:v>1.93907572113E-2</c:v>
                </c:pt>
                <c:pt idx="207">
                  <c:v>1.9075211089799999E-2</c:v>
                </c:pt>
                <c:pt idx="208">
                  <c:v>1.8759677877099999E-2</c:v>
                </c:pt>
                <c:pt idx="209">
                  <c:v>1.84432938637E-2</c:v>
                </c:pt>
                <c:pt idx="210">
                  <c:v>1.8111566438799999E-2</c:v>
                </c:pt>
                <c:pt idx="211">
                  <c:v>1.7779902169100002E-2</c:v>
                </c:pt>
                <c:pt idx="212">
                  <c:v>1.7442455439300002E-2</c:v>
                </c:pt>
                <c:pt idx="213">
                  <c:v>1.7102882549400001E-2</c:v>
                </c:pt>
                <c:pt idx="214">
                  <c:v>1.6763370760899999E-2</c:v>
                </c:pt>
                <c:pt idx="215">
                  <c:v>1.6423923863000001E-2</c:v>
                </c:pt>
                <c:pt idx="216">
                  <c:v>1.6084545964E-2</c:v>
                </c:pt>
                <c:pt idx="217">
                  <c:v>1.5745241525600001E-2</c:v>
                </c:pt>
                <c:pt idx="218">
                  <c:v>1.5440273002499999E-2</c:v>
                </c:pt>
                <c:pt idx="219">
                  <c:v>1.51609643222E-2</c:v>
                </c:pt>
                <c:pt idx="220">
                  <c:v>1.4881683444199999E-2</c:v>
                </c:pt>
                <c:pt idx="221">
                  <c:v>1.4602431963599999E-2</c:v>
                </c:pt>
                <c:pt idx="222">
                  <c:v>1.43232115997E-2</c:v>
                </c:pt>
                <c:pt idx="223">
                  <c:v>1.40440242087E-2</c:v>
                </c:pt>
                <c:pt idx="224">
                  <c:v>1.3764871796700001E-2</c:v>
                </c:pt>
                <c:pt idx="225">
                  <c:v>1.3485756535999999E-2</c:v>
                </c:pt>
                <c:pt idx="226">
                  <c:v>1.3206680782199999E-2</c:v>
                </c:pt>
                <c:pt idx="227">
                  <c:v>1.29276470937E-2</c:v>
                </c:pt>
                <c:pt idx="228">
                  <c:v>1.26446834271E-2</c:v>
                </c:pt>
                <c:pt idx="229">
                  <c:v>1.23595334779E-2</c:v>
                </c:pt>
                <c:pt idx="230">
                  <c:v>1.20744769812E-2</c:v>
                </c:pt>
                <c:pt idx="231">
                  <c:v>1.1789520715700001E-2</c:v>
                </c:pt>
                <c:pt idx="232">
                  <c:v>1.15046721291E-2</c:v>
                </c:pt>
                <c:pt idx="233">
                  <c:v>1.12199394228E-2</c:v>
                </c:pt>
                <c:pt idx="234">
                  <c:v>1.09353316484E-2</c:v>
                </c:pt>
                <c:pt idx="235">
                  <c:v>1.06508588212E-2</c:v>
                </c:pt>
                <c:pt idx="236">
                  <c:v>1.0368257704400001E-2</c:v>
                </c:pt>
                <c:pt idx="237">
                  <c:v>1.00867037674E-2</c:v>
                </c:pt>
                <c:pt idx="238">
                  <c:v>9.8051699947500001E-3</c:v>
                </c:pt>
                <c:pt idx="239">
                  <c:v>9.5236581747999999E-3</c:v>
                </c:pt>
                <c:pt idx="240">
                  <c:v>9.2414443105500003E-3</c:v>
                </c:pt>
                <c:pt idx="241">
                  <c:v>8.9739262165300007E-3</c:v>
                </c:pt>
                <c:pt idx="242">
                  <c:v>8.7465727162400007E-3</c:v>
                </c:pt>
                <c:pt idx="243">
                  <c:v>8.5170456910400004E-3</c:v>
                </c:pt>
                <c:pt idx="244">
                  <c:v>8.2876082879099998E-3</c:v>
                </c:pt>
                <c:pt idx="245">
                  <c:v>8.0582681621000005E-3</c:v>
                </c:pt>
                <c:pt idx="246">
                  <c:v>7.8290338624100002E-3</c:v>
                </c:pt>
                <c:pt idx="247">
                  <c:v>7.5999149648500004E-3</c:v>
                </c:pt>
                <c:pt idx="248">
                  <c:v>7.3709222309899999E-3</c:v>
                </c:pt>
                <c:pt idx="249">
                  <c:v>7.1420677961900004E-3</c:v>
                </c:pt>
                <c:pt idx="250">
                  <c:v>6.91336539491E-3</c:v>
                </c:pt>
                <c:pt idx="251">
                  <c:v>6.6848306313199999E-3</c:v>
                </c:pt>
                <c:pt idx="252">
                  <c:v>6.4564813066700002E-3</c:v>
                </c:pt>
                <c:pt idx="253">
                  <c:v>6.2283378172E-3</c:v>
                </c:pt>
                <c:pt idx="254">
                  <c:v>6.0004236412899998E-3</c:v>
                </c:pt>
                <c:pt idx="255">
                  <c:v>5.7727659395299998E-3</c:v>
                </c:pt>
                <c:pt idx="256">
                  <c:v>5.5453962994700002E-3</c:v>
                </c:pt>
                <c:pt idx="257">
                  <c:v>5.3183516667899998E-3</c:v>
                </c:pt>
                <c:pt idx="258">
                  <c:v>5.0916755192199998E-3</c:v>
                </c:pt>
                <c:pt idx="259">
                  <c:v>4.8654193593399998E-3</c:v>
                </c:pt>
                <c:pt idx="260">
                  <c:v>4.6441906363599997E-3</c:v>
                </c:pt>
                <c:pt idx="261">
                  <c:v>4.4262448621599998E-3</c:v>
                </c:pt>
                <c:pt idx="262">
                  <c:v>4.2085406871900004E-3</c:v>
                </c:pt>
                <c:pt idx="263">
                  <c:v>3.99111764729E-3</c:v>
                </c:pt>
                <c:pt idx="264">
                  <c:v>3.7902666602399999E-3</c:v>
                </c:pt>
                <c:pt idx="265">
                  <c:v>3.5971102159699998E-3</c:v>
                </c:pt>
                <c:pt idx="266">
                  <c:v>3.4049217713E-3</c:v>
                </c:pt>
                <c:pt idx="267">
                  <c:v>3.2138749889300002E-3</c:v>
                </c:pt>
                <c:pt idx="268">
                  <c:v>3.0299765638400001E-3</c:v>
                </c:pt>
                <c:pt idx="269">
                  <c:v>2.8690838234300001E-3</c:v>
                </c:pt>
                <c:pt idx="270">
                  <c:v>2.71168941355E-3</c:v>
                </c:pt>
                <c:pt idx="271">
                  <c:v>2.5545414992299998E-3</c:v>
                </c:pt>
                <c:pt idx="272">
                  <c:v>2.3959671570100002E-3</c:v>
                </c:pt>
                <c:pt idx="273">
                  <c:v>2.2384343371600001E-3</c:v>
                </c:pt>
                <c:pt idx="274">
                  <c:v>2.08217945053E-3</c:v>
                </c:pt>
                <c:pt idx="275">
                  <c:v>1.9275133111599999E-3</c:v>
                </c:pt>
                <c:pt idx="276">
                  <c:v>1.7748513130000001E-3</c:v>
                </c:pt>
                <c:pt idx="277">
                  <c:v>1.62475848049E-3</c:v>
                </c:pt>
                <c:pt idx="278">
                  <c:v>1.47801771799E-3</c:v>
                </c:pt>
                <c:pt idx="279">
                  <c:v>1.3357342353700001E-3</c:v>
                </c:pt>
                <c:pt idx="280">
                  <c:v>1.1994952431999999E-3</c:v>
                </c:pt>
                <c:pt idx="281">
                  <c:v>1.0716086260800001E-3</c:v>
                </c:pt>
                <c:pt idx="282">
                  <c:v>9.5543423353399999E-4</c:v>
                </c:pt>
                <c:pt idx="283">
                  <c:v>8.5575546729899999E-4</c:v>
                </c:pt>
                <c:pt idx="284">
                  <c:v>7.7893105157400002E-4</c:v>
                </c:pt>
                <c:pt idx="285">
                  <c:v>7.3219059300799999E-4</c:v>
                </c:pt>
                <c:pt idx="286">
                  <c:v>7.2140547819000002E-4</c:v>
                </c:pt>
                <c:pt idx="287">
                  <c:v>7.4813232888699998E-4</c:v>
                </c:pt>
                <c:pt idx="288">
                  <c:v>8.0847366997300002E-4</c:v>
                </c:pt>
                <c:pt idx="289">
                  <c:v>8.90066423375E-4</c:v>
                </c:pt>
                <c:pt idx="290">
                  <c:v>9.8743945667099996E-4</c:v>
                </c:pt>
                <c:pt idx="291">
                  <c:v>1.0963963711900001E-3</c:v>
                </c:pt>
                <c:pt idx="292">
                  <c:v>1.2293512396800001E-3</c:v>
                </c:pt>
                <c:pt idx="293">
                  <c:v>1.3744622227700001E-3</c:v>
                </c:pt>
                <c:pt idx="294">
                  <c:v>1.4869440149000001E-3</c:v>
                </c:pt>
                <c:pt idx="295">
                  <c:v>1.5789680783400001E-3</c:v>
                </c:pt>
                <c:pt idx="296">
                  <c:v>1.6732246884900001E-3</c:v>
                </c:pt>
                <c:pt idx="297">
                  <c:v>1.76935708682E-3</c:v>
                </c:pt>
                <c:pt idx="298">
                  <c:v>1.8670755528400001E-3</c:v>
                </c:pt>
                <c:pt idx="299">
                  <c:v>1.9661436153399999E-3</c:v>
                </c:pt>
                <c:pt idx="300">
                  <c:v>2.06636717189E-3</c:v>
                </c:pt>
                <c:pt idx="301">
                  <c:v>2.1675859472600001E-3</c:v>
                </c:pt>
                <c:pt idx="302">
                  <c:v>2.2696667960800001E-3</c:v>
                </c:pt>
                <c:pt idx="303">
                  <c:v>2.3724984443699998E-3</c:v>
                </c:pt>
                <c:pt idx="304">
                  <c:v>2.4759873482300002E-3</c:v>
                </c:pt>
                <c:pt idx="305">
                  <c:v>2.5800544190900001E-3</c:v>
                </c:pt>
                <c:pt idx="306">
                  <c:v>2.6846324215999999E-3</c:v>
                </c:pt>
                <c:pt idx="307">
                  <c:v>2.7903284894099998E-3</c:v>
                </c:pt>
                <c:pt idx="308">
                  <c:v>2.89817781176E-3</c:v>
                </c:pt>
                <c:pt idx="309">
                  <c:v>3.0064173461700002E-3</c:v>
                </c:pt>
                <c:pt idx="310">
                  <c:v>3.1150064159300001E-3</c:v>
                </c:pt>
                <c:pt idx="311">
                  <c:v>3.2239097016299998E-3</c:v>
                </c:pt>
                <c:pt idx="312">
                  <c:v>3.3330964039900001E-3</c:v>
                </c:pt>
                <c:pt idx="313">
                  <c:v>3.4425395558199999E-3</c:v>
                </c:pt>
                <c:pt idx="314">
                  <c:v>3.5522154536999999E-3</c:v>
                </c:pt>
                <c:pt idx="315">
                  <c:v>3.6621727296899998E-3</c:v>
                </c:pt>
                <c:pt idx="316">
                  <c:v>3.7748295990599999E-3</c:v>
                </c:pt>
                <c:pt idx="317">
                  <c:v>3.8875273498199998E-3</c:v>
                </c:pt>
                <c:pt idx="318">
                  <c:v>4.0002625267799999E-3</c:v>
                </c:pt>
                <c:pt idx="319">
                  <c:v>4.11303205245E-3</c:v>
                </c:pt>
                <c:pt idx="320">
                  <c:v>4.2152475749099999E-3</c:v>
                </c:pt>
                <c:pt idx="321">
                  <c:v>4.3009785093400003E-3</c:v>
                </c:pt>
                <c:pt idx="322">
                  <c:v>4.38681740849E-3</c:v>
                </c:pt>
                <c:pt idx="323">
                  <c:v>4.4672397465500002E-3</c:v>
                </c:pt>
                <c:pt idx="324">
                  <c:v>4.5428325146200004E-3</c:v>
                </c:pt>
                <c:pt idx="325">
                  <c:v>4.6184728296E-3</c:v>
                </c:pt>
                <c:pt idx="326">
                  <c:v>4.6941583930099999E-3</c:v>
                </c:pt>
                <c:pt idx="327">
                  <c:v>4.7698870509300002E-3</c:v>
                </c:pt>
                <c:pt idx="328">
                  <c:v>4.8456567829000003E-3</c:v>
                </c:pt>
                <c:pt idx="329">
                  <c:v>4.9214656918199996E-3</c:v>
                </c:pt>
                <c:pt idx="330">
                  <c:v>4.9973119947500002E-3</c:v>
                </c:pt>
                <c:pt idx="331">
                  <c:v>5.0731940145300001E-3</c:v>
                </c:pt>
                <c:pt idx="332">
                  <c:v>5.1491101720900004E-3</c:v>
                </c:pt>
                <c:pt idx="333">
                  <c:v>5.2250589794499997E-3</c:v>
                </c:pt>
                <c:pt idx="334">
                  <c:v>5.3010390332600002E-3</c:v>
                </c:pt>
                <c:pt idx="335">
                  <c:v>5.3770490089399998E-3</c:v>
                </c:pt>
                <c:pt idx="336">
                  <c:v>5.4530876552700003E-3</c:v>
                </c:pt>
                <c:pt idx="337">
                  <c:v>5.5291537893799999E-3</c:v>
                </c:pt>
                <c:pt idx="338">
                  <c:v>5.6052462922099996E-3</c:v>
                </c:pt>
                <c:pt idx="339">
                  <c:v>5.6813641042399998E-3</c:v>
                </c:pt>
                <c:pt idx="340">
                  <c:v>5.7575062216899996E-3</c:v>
                </c:pt>
                <c:pt idx="341">
                  <c:v>5.8336716928199996E-3</c:v>
                </c:pt>
                <c:pt idx="342">
                  <c:v>5.9098596147E-3</c:v>
                </c:pt>
                <c:pt idx="343">
                  <c:v>5.9784418118200002E-3</c:v>
                </c:pt>
                <c:pt idx="344">
                  <c:v>6.0468199399400001E-3</c:v>
                </c:pt>
                <c:pt idx="345">
                  <c:v>6.1152383765700003E-3</c:v>
                </c:pt>
                <c:pt idx="346">
                  <c:v>6.1836957837599999E-3</c:v>
                </c:pt>
                <c:pt idx="347">
                  <c:v>6.2467730970499997E-3</c:v>
                </c:pt>
                <c:pt idx="348">
                  <c:v>6.3074343294900002E-3</c:v>
                </c:pt>
                <c:pt idx="349">
                  <c:v>6.3681052610699996E-3</c:v>
                </c:pt>
                <c:pt idx="350">
                  <c:v>6.4287856171700002E-3</c:v>
                </c:pt>
                <c:pt idx="351">
                  <c:v>6.4894751334199996E-3</c:v>
                </c:pt>
                <c:pt idx="352">
                  <c:v>6.5501735552099998E-3</c:v>
                </c:pt>
                <c:pt idx="353">
                  <c:v>6.6103104886500001E-3</c:v>
                </c:pt>
                <c:pt idx="354">
                  <c:v>6.6681358973699999E-3</c:v>
                </c:pt>
                <c:pt idx="355">
                  <c:v>6.7159061133699998E-3</c:v>
                </c:pt>
                <c:pt idx="356">
                  <c:v>6.7642137236999999E-3</c:v>
                </c:pt>
                <c:pt idx="357">
                  <c:v>6.8126233287099996E-3</c:v>
                </c:pt>
                <c:pt idx="358">
                  <c:v>6.8610489983600004E-3</c:v>
                </c:pt>
                <c:pt idx="359">
                  <c:v>6.9094903948800001E-3</c:v>
                </c:pt>
                <c:pt idx="360">
                  <c:v>6.9579471898000003E-3</c:v>
                </c:pt>
                <c:pt idx="361">
                  <c:v>7.0064190636199997E-3</c:v>
                </c:pt>
                <c:pt idx="362">
                  <c:v>7.0549057055499997E-3</c:v>
                </c:pt>
                <c:pt idx="363">
                  <c:v>7.1034068131699997E-3</c:v>
                </c:pt>
                <c:pt idx="364">
                  <c:v>7.1519220921800004E-3</c:v>
                </c:pt>
                <c:pt idx="365">
                  <c:v>7.2004512561300001E-3</c:v>
                </c:pt>
                <c:pt idx="366">
                  <c:v>7.2489940261499996E-3</c:v>
                </c:pt>
                <c:pt idx="367">
                  <c:v>7.2975501307299996E-3</c:v>
                </c:pt>
                <c:pt idx="368">
                  <c:v>7.3461193054399996E-3</c:v>
                </c:pt>
                <c:pt idx="369">
                  <c:v>7.3947012927600003E-3</c:v>
                </c:pt>
                <c:pt idx="370">
                  <c:v>7.4432958418000003E-3</c:v>
                </c:pt>
                <c:pt idx="371">
                  <c:v>7.4919027081200001E-3</c:v>
                </c:pt>
                <c:pt idx="372">
                  <c:v>7.5379183288500004E-3</c:v>
                </c:pt>
                <c:pt idx="373">
                  <c:v>7.57989156207E-3</c:v>
                </c:pt>
                <c:pt idx="374">
                  <c:v>7.6218768652800001E-3</c:v>
                </c:pt>
                <c:pt idx="375">
                  <c:v>7.6638740401099997E-3</c:v>
                </c:pt>
                <c:pt idx="376">
                  <c:v>7.7058828924599998E-3</c:v>
                </c:pt>
                <c:pt idx="377">
                  <c:v>7.7479032323999998E-3</c:v>
                </c:pt>
                <c:pt idx="378">
                  <c:v>7.7899348740099999E-3</c:v>
                </c:pt>
                <c:pt idx="379">
                  <c:v>7.8319776353399997E-3</c:v>
                </c:pt>
                <c:pt idx="380">
                  <c:v>7.8717596767500005E-3</c:v>
                </c:pt>
                <c:pt idx="381">
                  <c:v>7.9042409942600006E-3</c:v>
                </c:pt>
                <c:pt idx="382">
                  <c:v>7.9367257826000008E-3</c:v>
                </c:pt>
                <c:pt idx="383">
                  <c:v>7.96921399933E-3</c:v>
                </c:pt>
                <c:pt idx="384">
                  <c:v>8.0017056026799992E-3</c:v>
                </c:pt>
                <c:pt idx="385">
                  <c:v>8.0342005515800004E-3</c:v>
                </c:pt>
                <c:pt idx="386">
                  <c:v>8.0666988055799992E-3</c:v>
                </c:pt>
                <c:pt idx="387">
                  <c:v>8.0992003249100008E-3</c:v>
                </c:pt>
                <c:pt idx="388">
                  <c:v>8.1336770766299998E-3</c:v>
                </c:pt>
                <c:pt idx="389">
                  <c:v>8.1682476166199999E-3</c:v>
                </c:pt>
                <c:pt idx="390">
                  <c:v>8.20282118749E-3</c:v>
                </c:pt>
                <c:pt idx="391">
                  <c:v>8.2373977510700001E-3</c:v>
                </c:pt>
                <c:pt idx="392">
                  <c:v>8.2719772698400008E-3</c:v>
                </c:pt>
                <c:pt idx="393">
                  <c:v>8.3065597068899995E-3</c:v>
                </c:pt>
                <c:pt idx="394">
                  <c:v>8.3411450259300007E-3</c:v>
                </c:pt>
                <c:pt idx="395">
                  <c:v>8.3697425983999992E-3</c:v>
                </c:pt>
                <c:pt idx="396">
                  <c:v>8.3963878091399997E-3</c:v>
                </c:pt>
                <c:pt idx="397">
                  <c:v>8.42304247536E-3</c:v>
                </c:pt>
                <c:pt idx="398">
                  <c:v>8.4497065075800001E-3</c:v>
                </c:pt>
                <c:pt idx="399">
                  <c:v>8.4763798173900003E-3</c:v>
                </c:pt>
                <c:pt idx="400">
                  <c:v>8.5036335001100003E-3</c:v>
                </c:pt>
                <c:pt idx="401">
                  <c:v>8.5320275256899995E-3</c:v>
                </c:pt>
                <c:pt idx="402">
                  <c:v>8.5604223748300002E-3</c:v>
                </c:pt>
                <c:pt idx="403">
                  <c:v>8.5888180393399998E-3</c:v>
                </c:pt>
                <c:pt idx="404">
                  <c:v>8.6172145111799991E-3</c:v>
                </c:pt>
                <c:pt idx="405">
                  <c:v>8.6346433865799998E-3</c:v>
                </c:pt>
                <c:pt idx="406">
                  <c:v>8.6497953793100001E-3</c:v>
                </c:pt>
                <c:pt idx="407">
                  <c:v>8.6649480918099993E-3</c:v>
                </c:pt>
                <c:pt idx="408">
                  <c:v>8.6801015203100008E-3</c:v>
                </c:pt>
                <c:pt idx="409">
                  <c:v>8.6952556610600008E-3</c:v>
                </c:pt>
                <c:pt idx="410">
                  <c:v>8.7104105103399995E-3</c:v>
                </c:pt>
                <c:pt idx="411">
                  <c:v>8.7255660644699994E-3</c:v>
                </c:pt>
                <c:pt idx="412">
                  <c:v>8.7402729764200007E-3</c:v>
                </c:pt>
                <c:pt idx="413">
                  <c:v>8.7549499765000004E-3</c:v>
                </c:pt>
                <c:pt idx="414">
                  <c:v>8.7696303662999995E-3</c:v>
                </c:pt>
                <c:pt idx="415">
                  <c:v>8.7843141287999998E-3</c:v>
                </c:pt>
                <c:pt idx="416">
                  <c:v>8.7990012471400002E-3</c:v>
                </c:pt>
                <c:pt idx="417">
                  <c:v>8.8136917045199999E-3</c:v>
                </c:pt>
                <c:pt idx="418">
                  <c:v>8.8283854842899998E-3</c:v>
                </c:pt>
                <c:pt idx="419">
                  <c:v>8.8430825698900001E-3</c:v>
                </c:pt>
                <c:pt idx="420">
                  <c:v>8.8577829448399995E-3</c:v>
                </c:pt>
                <c:pt idx="421">
                  <c:v>8.8724865928200003E-3</c:v>
                </c:pt>
                <c:pt idx="422">
                  <c:v>8.88719349756E-3</c:v>
                </c:pt>
                <c:pt idx="423">
                  <c:v>8.9020022980000005E-3</c:v>
                </c:pt>
                <c:pt idx="424">
                  <c:v>8.91693787766E-3</c:v>
                </c:pt>
                <c:pt idx="425">
                  <c:v>8.9318767730200005E-3</c:v>
                </c:pt>
                <c:pt idx="426">
                  <c:v>8.9468189674700004E-3</c:v>
                </c:pt>
                <c:pt idx="427">
                  <c:v>8.9617644444999998E-3</c:v>
                </c:pt>
                <c:pt idx="428">
                  <c:v>8.9767742148899998E-3</c:v>
                </c:pt>
                <c:pt idx="429">
                  <c:v>8.9919749821000001E-3</c:v>
                </c:pt>
                <c:pt idx="430">
                  <c:v>9.0071760485699991E-3</c:v>
                </c:pt>
                <c:pt idx="431">
                  <c:v>9.0223774127799992E-3</c:v>
                </c:pt>
                <c:pt idx="432">
                  <c:v>9.0375790732300006E-3</c:v>
                </c:pt>
                <c:pt idx="433">
                  <c:v>9.0527810284200001E-3</c:v>
                </c:pt>
                <c:pt idx="434">
                  <c:v>9.0679832768799998E-3</c:v>
                </c:pt>
                <c:pt idx="435">
                  <c:v>9.0831858171299996E-3</c:v>
                </c:pt>
                <c:pt idx="436">
                  <c:v>9.0983886477000002E-3</c:v>
                </c:pt>
                <c:pt idx="437">
                  <c:v>9.1135917671599995E-3</c:v>
                </c:pt>
                <c:pt idx="438">
                  <c:v>9.1287951740399997E-3</c:v>
                </c:pt>
                <c:pt idx="439">
                  <c:v>9.1439988669199997E-3</c:v>
                </c:pt>
                <c:pt idx="440">
                  <c:v>9.1592028443799999E-3</c:v>
                </c:pt>
                <c:pt idx="441">
                  <c:v>9.1744071049900001E-3</c:v>
                </c:pt>
                <c:pt idx="442">
                  <c:v>9.1896116473599992E-3</c:v>
                </c:pt>
                <c:pt idx="443">
                  <c:v>9.20490536928E-3</c:v>
                </c:pt>
                <c:pt idx="444">
                  <c:v>9.2203688212300003E-3</c:v>
                </c:pt>
                <c:pt idx="445">
                  <c:v>9.2346708564800001E-3</c:v>
                </c:pt>
                <c:pt idx="446">
                  <c:v>9.2471006233600002E-3</c:v>
                </c:pt>
                <c:pt idx="447">
                  <c:v>9.2595359760700002E-3</c:v>
                </c:pt>
                <c:pt idx="448">
                  <c:v>9.2702354284200008E-3</c:v>
                </c:pt>
                <c:pt idx="449">
                  <c:v>9.2779454249800001E-3</c:v>
                </c:pt>
                <c:pt idx="450">
                  <c:v>9.2856571587000003E-3</c:v>
                </c:pt>
                <c:pt idx="451">
                  <c:v>9.2933706252400008E-3</c:v>
                </c:pt>
                <c:pt idx="452">
                  <c:v>9.3010858203000004E-3</c:v>
                </c:pt>
                <c:pt idx="453">
                  <c:v>9.3088027395900001E-3</c:v>
                </c:pt>
                <c:pt idx="454">
                  <c:v>9.3165213788100002E-3</c:v>
                </c:pt>
                <c:pt idx="455">
                  <c:v>9.3242417337000005E-3</c:v>
                </c:pt>
                <c:pt idx="456">
                  <c:v>9.33196379999E-3</c:v>
                </c:pt>
                <c:pt idx="457">
                  <c:v>9.3396875734500003E-3</c:v>
                </c:pt>
                <c:pt idx="458">
                  <c:v>9.3474130498400008E-3</c:v>
                </c:pt>
                <c:pt idx="459">
                  <c:v>9.3551402249400003E-3</c:v>
                </c:pt>
                <c:pt idx="460">
                  <c:v>9.3628690945400002E-3</c:v>
                </c:pt>
                <c:pt idx="461">
                  <c:v>9.3705996544600004E-3</c:v>
                </c:pt>
                <c:pt idx="462">
                  <c:v>9.3783319005100001E-3</c:v>
                </c:pt>
                <c:pt idx="463">
                  <c:v>9.3860658285300005E-3</c:v>
                </c:pt>
                <c:pt idx="464">
                  <c:v>9.3938014343500006E-3</c:v>
                </c:pt>
                <c:pt idx="465">
                  <c:v>9.4015387138499992E-3</c:v>
                </c:pt>
                <c:pt idx="466">
                  <c:v>9.4092776628900004E-3</c:v>
                </c:pt>
                <c:pt idx="467">
                  <c:v>9.4170182773600005E-3</c:v>
                </c:pt>
                <c:pt idx="468">
                  <c:v>9.4247605531399999E-3</c:v>
                </c:pt>
                <c:pt idx="469">
                  <c:v>9.4325044861600007E-3</c:v>
                </c:pt>
                <c:pt idx="470">
                  <c:v>9.4406414981100008E-3</c:v>
                </c:pt>
                <c:pt idx="471">
                  <c:v>9.4479032566399997E-3</c:v>
                </c:pt>
                <c:pt idx="472">
                  <c:v>9.4545563785800001E-3</c:v>
                </c:pt>
                <c:pt idx="473">
                  <c:v>9.4578049553000008E-3</c:v>
                </c:pt>
                <c:pt idx="474">
                  <c:v>9.4573063645999999E-3</c:v>
                </c:pt>
                <c:pt idx="475">
                  <c:v>9.4564893723399993E-3</c:v>
                </c:pt>
                <c:pt idx="476">
                  <c:v>9.4563094167399997E-3</c:v>
                </c:pt>
                <c:pt idx="477">
                  <c:v>9.4583743166999999E-3</c:v>
                </c:pt>
                <c:pt idx="478">
                  <c:v>9.4604397855999993E-3</c:v>
                </c:pt>
                <c:pt idx="479">
                  <c:v>9.4625058230599999E-3</c:v>
                </c:pt>
                <c:pt idx="480">
                  <c:v>9.4645724287199997E-3</c:v>
                </c:pt>
                <c:pt idx="481">
                  <c:v>9.4666396021899999E-3</c:v>
                </c:pt>
                <c:pt idx="482">
                  <c:v>9.4687073430999996E-3</c:v>
                </c:pt>
                <c:pt idx="483">
                  <c:v>9.4707756510900003E-3</c:v>
                </c:pt>
                <c:pt idx="484">
                  <c:v>9.4728445257800005E-3</c:v>
                </c:pt>
                <c:pt idx="485">
                  <c:v>9.4749139667999992E-3</c:v>
                </c:pt>
                <c:pt idx="486">
                  <c:v>9.4769839737899996E-3</c:v>
                </c:pt>
                <c:pt idx="487">
                  <c:v>9.4790545463599996E-3</c:v>
                </c:pt>
                <c:pt idx="488">
                  <c:v>9.4811256841500005E-3</c:v>
                </c:pt>
                <c:pt idx="489">
                  <c:v>9.4831973867899998E-3</c:v>
                </c:pt>
                <c:pt idx="490">
                  <c:v>9.4852696539100001E-3</c:v>
                </c:pt>
                <c:pt idx="491">
                  <c:v>9.4873424851400004E-3</c:v>
                </c:pt>
                <c:pt idx="492">
                  <c:v>9.4894158801000009E-3</c:v>
                </c:pt>
                <c:pt idx="493">
                  <c:v>9.4914898384400002E-3</c:v>
                </c:pt>
                <c:pt idx="494">
                  <c:v>9.4935643597699997E-3</c:v>
                </c:pt>
                <c:pt idx="495">
                  <c:v>9.4956394437399998E-3</c:v>
                </c:pt>
                <c:pt idx="496">
                  <c:v>9.4977150899700005E-3</c:v>
                </c:pt>
                <c:pt idx="497">
                  <c:v>9.4997912980899994E-3</c:v>
                </c:pt>
                <c:pt idx="498">
                  <c:v>9.5018680677399995E-3</c:v>
                </c:pt>
                <c:pt idx="499">
                  <c:v>9.50394539855E-3</c:v>
                </c:pt>
                <c:pt idx="500">
                  <c:v>9.5078076074399994E-3</c:v>
                </c:pt>
                <c:pt idx="501">
                  <c:v>9.5124613133300007E-3</c:v>
                </c:pt>
                <c:pt idx="502">
                  <c:v>9.5113946159800008E-3</c:v>
                </c:pt>
                <c:pt idx="503">
                  <c:v>9.5083677260300002E-3</c:v>
                </c:pt>
                <c:pt idx="504">
                  <c:v>9.5053408783199993E-3</c:v>
                </c:pt>
                <c:pt idx="505">
                  <c:v>9.5023140728899991E-3</c:v>
                </c:pt>
                <c:pt idx="506">
                  <c:v>9.4994074921700006E-3</c:v>
                </c:pt>
                <c:pt idx="507">
                  <c:v>9.4967963937199994E-3</c:v>
                </c:pt>
                <c:pt idx="508">
                  <c:v>9.4941853053599999E-3</c:v>
                </c:pt>
                <c:pt idx="509">
                  <c:v>9.4915742270799998E-3</c:v>
                </c:pt>
                <c:pt idx="510">
                  <c:v>9.4889631589000004E-3</c:v>
                </c:pt>
                <c:pt idx="511">
                  <c:v>9.4863521008199999E-3</c:v>
                </c:pt>
                <c:pt idx="512">
                  <c:v>9.4837410528500008E-3</c:v>
                </c:pt>
                <c:pt idx="513">
                  <c:v>9.4811300150000003E-3</c:v>
                </c:pt>
                <c:pt idx="514">
                  <c:v>9.4785189872899998E-3</c:v>
                </c:pt>
                <c:pt idx="515">
                  <c:v>9.4759079697100002E-3</c:v>
                </c:pt>
                <c:pt idx="516">
                  <c:v>9.4729768536099997E-3</c:v>
                </c:pt>
                <c:pt idx="517">
                  <c:v>9.4696097494899999E-3</c:v>
                </c:pt>
                <c:pt idx="518">
                  <c:v>9.4662426653700001E-3</c:v>
                </c:pt>
                <c:pt idx="519">
                  <c:v>9.4628756012699999E-3</c:v>
                </c:pt>
                <c:pt idx="520">
                  <c:v>9.4595085572100005E-3</c:v>
                </c:pt>
                <c:pt idx="521">
                  <c:v>9.45614153321E-3</c:v>
                </c:pt>
                <c:pt idx="522">
                  <c:v>9.4527745293000003E-3</c:v>
                </c:pt>
                <c:pt idx="523">
                  <c:v>9.4494075454999993E-3</c:v>
                </c:pt>
                <c:pt idx="524">
                  <c:v>9.4460405818199995E-3</c:v>
                </c:pt>
                <c:pt idx="525">
                  <c:v>9.4426736382899994E-3</c:v>
                </c:pt>
                <c:pt idx="526">
                  <c:v>9.4393067149300004E-3</c:v>
                </c:pt>
                <c:pt idx="527">
                  <c:v>9.4359398117699993E-3</c:v>
                </c:pt>
                <c:pt idx="528">
                  <c:v>9.4317948012200004E-3</c:v>
                </c:pt>
                <c:pt idx="529">
                  <c:v>9.4275175357499998E-3</c:v>
                </c:pt>
                <c:pt idx="530">
                  <c:v>9.4232440886600002E-3</c:v>
                </c:pt>
                <c:pt idx="531">
                  <c:v>9.4157210771699997E-3</c:v>
                </c:pt>
                <c:pt idx="532">
                  <c:v>9.4069439049900005E-3</c:v>
                </c:pt>
                <c:pt idx="533">
                  <c:v>9.3981667981800007E-3</c:v>
                </c:pt>
                <c:pt idx="534">
                  <c:v>9.3893897569200004E-3</c:v>
                </c:pt>
                <c:pt idx="535">
                  <c:v>9.3806127814000002E-3</c:v>
                </c:pt>
                <c:pt idx="536">
                  <c:v>9.3718358717899998E-3</c:v>
                </c:pt>
                <c:pt idx="537">
                  <c:v>9.3630590282999995E-3</c:v>
                </c:pt>
                <c:pt idx="538">
                  <c:v>9.3542822511000004E-3</c:v>
                </c:pt>
                <c:pt idx="539">
                  <c:v>9.3455055403799999E-3</c:v>
                </c:pt>
                <c:pt idx="540">
                  <c:v>9.3367288963199999E-3</c:v>
                </c:pt>
                <c:pt idx="541">
                  <c:v>9.32795231912E-3</c:v>
                </c:pt>
                <c:pt idx="542">
                  <c:v>9.3191758089600004E-3</c:v>
                </c:pt>
                <c:pt idx="543">
                  <c:v>9.31018917038E-3</c:v>
                </c:pt>
                <c:pt idx="544">
                  <c:v>9.3009656827800005E-3</c:v>
                </c:pt>
                <c:pt idx="545">
                  <c:v>9.2917426649199997E-3</c:v>
                </c:pt>
                <c:pt idx="546">
                  <c:v>9.2825201182000008E-3</c:v>
                </c:pt>
                <c:pt idx="547">
                  <c:v>9.2732980440400001E-3</c:v>
                </c:pt>
                <c:pt idx="548">
                  <c:v>9.2640764438400008E-3</c:v>
                </c:pt>
                <c:pt idx="549">
                  <c:v>9.2548553190200007E-3</c:v>
                </c:pt>
                <c:pt idx="550">
                  <c:v>9.2456346709999995E-3</c:v>
                </c:pt>
                <c:pt idx="551">
                  <c:v>9.2350051664399999E-3</c:v>
                </c:pt>
                <c:pt idx="552">
                  <c:v>9.2229399152899995E-3</c:v>
                </c:pt>
                <c:pt idx="553">
                  <c:v>9.2108749479899998E-3</c:v>
                </c:pt>
                <c:pt idx="554">
                  <c:v>9.1988102656800005E-3</c:v>
                </c:pt>
                <c:pt idx="555">
                  <c:v>9.1867458694799998E-3</c:v>
                </c:pt>
                <c:pt idx="556">
                  <c:v>9.1791186282899999E-3</c:v>
                </c:pt>
                <c:pt idx="557">
                  <c:v>9.1658589422900002E-3</c:v>
                </c:pt>
                <c:pt idx="558">
                  <c:v>9.15259989897E-3</c:v>
                </c:pt>
                <c:pt idx="559">
                  <c:v>9.1393415011200001E-3</c:v>
                </c:pt>
                <c:pt idx="560">
                  <c:v>9.1260837515600001E-3</c:v>
                </c:pt>
                <c:pt idx="561">
                  <c:v>9.1133155228199994E-3</c:v>
                </c:pt>
                <c:pt idx="562">
                  <c:v>9.1011638756299997E-3</c:v>
                </c:pt>
                <c:pt idx="563">
                  <c:v>9.0890124052000008E-3</c:v>
                </c:pt>
                <c:pt idx="564">
                  <c:v>9.0768611122299999E-3</c:v>
                </c:pt>
                <c:pt idx="565">
                  <c:v>9.0647099974300004E-3</c:v>
                </c:pt>
                <c:pt idx="566">
                  <c:v>9.0525590615299998E-3</c:v>
                </c:pt>
                <c:pt idx="567">
                  <c:v>9.0404083052399997E-3</c:v>
                </c:pt>
                <c:pt idx="568">
                  <c:v>9.0282577292899995E-3</c:v>
                </c:pt>
                <c:pt idx="569">
                  <c:v>9.0161073343999996E-3</c:v>
                </c:pt>
                <c:pt idx="570">
                  <c:v>9.0039571213200009E-3</c:v>
                </c:pt>
                <c:pt idx="571">
                  <c:v>8.9918070907700001E-3</c:v>
                </c:pt>
                <c:pt idx="572">
                  <c:v>8.9796572435100006E-3</c:v>
                </c:pt>
                <c:pt idx="573">
                  <c:v>8.9675075802599993E-3</c:v>
                </c:pt>
                <c:pt idx="574">
                  <c:v>8.9553581017900001E-3</c:v>
                </c:pt>
                <c:pt idx="575">
                  <c:v>8.9432088088500002E-3</c:v>
                </c:pt>
                <c:pt idx="576">
                  <c:v>8.9302554704600006E-3</c:v>
                </c:pt>
                <c:pt idx="577">
                  <c:v>8.9138432666600008E-3</c:v>
                </c:pt>
                <c:pt idx="578">
                  <c:v>8.8974335198199993E-3</c:v>
                </c:pt>
                <c:pt idx="579">
                  <c:v>8.8810262435499998E-3</c:v>
                </c:pt>
                <c:pt idx="580">
                  <c:v>8.8643906477499992E-3</c:v>
                </c:pt>
                <c:pt idx="581">
                  <c:v>8.8476081799900002E-3</c:v>
                </c:pt>
                <c:pt idx="582">
                  <c:v>8.8308272715899999E-3</c:v>
                </c:pt>
                <c:pt idx="583">
                  <c:v>8.8140479314500007E-3</c:v>
                </c:pt>
                <c:pt idx="584">
                  <c:v>8.7972701685600004E-3</c:v>
                </c:pt>
                <c:pt idx="585">
                  <c:v>8.7804939919600006E-3</c:v>
                </c:pt>
                <c:pt idx="586">
                  <c:v>8.7637194107499997E-3</c:v>
                </c:pt>
                <c:pt idx="587">
                  <c:v>8.7469464340999992E-3</c:v>
                </c:pt>
                <c:pt idx="588">
                  <c:v>8.7301750712800007E-3</c:v>
                </c:pt>
                <c:pt idx="589">
                  <c:v>8.7134053315999997E-3</c:v>
                </c:pt>
                <c:pt idx="590">
                  <c:v>8.6966372244500004E-3</c:v>
                </c:pt>
                <c:pt idx="591">
                  <c:v>8.6798707592899999E-3</c:v>
                </c:pt>
                <c:pt idx="592">
                  <c:v>8.6631059456500001E-3</c:v>
                </c:pt>
                <c:pt idx="593">
                  <c:v>8.6463427931399994E-3</c:v>
                </c:pt>
                <c:pt idx="594">
                  <c:v>8.6295813114399995E-3</c:v>
                </c:pt>
                <c:pt idx="595">
                  <c:v>8.6128215103100005E-3</c:v>
                </c:pt>
                <c:pt idx="596">
                  <c:v>8.5960633995699996E-3</c:v>
                </c:pt>
                <c:pt idx="597">
                  <c:v>8.5793069891300002E-3</c:v>
                </c:pt>
                <c:pt idx="598">
                  <c:v>8.5625522889800007E-3</c:v>
                </c:pt>
                <c:pt idx="599">
                  <c:v>8.5457993091700001E-3</c:v>
                </c:pt>
                <c:pt idx="600">
                  <c:v>8.5218841262300008E-3</c:v>
                </c:pt>
                <c:pt idx="601">
                  <c:v>8.4951843253699994E-3</c:v>
                </c:pt>
                <c:pt idx="602">
                  <c:v>8.4684873518700004E-3</c:v>
                </c:pt>
                <c:pt idx="603">
                  <c:v>8.4417699117699998E-3</c:v>
                </c:pt>
                <c:pt idx="604">
                  <c:v>8.4146671751299997E-3</c:v>
                </c:pt>
                <c:pt idx="605">
                  <c:v>8.3875756938699992E-3</c:v>
                </c:pt>
                <c:pt idx="606">
                  <c:v>8.3604955774100008E-3</c:v>
                </c:pt>
                <c:pt idx="607">
                  <c:v>8.3323212508500007E-3</c:v>
                </c:pt>
                <c:pt idx="608">
                  <c:v>8.2966754980399997E-3</c:v>
                </c:pt>
                <c:pt idx="609">
                  <c:v>8.2610302190700008E-3</c:v>
                </c:pt>
                <c:pt idx="610">
                  <c:v>8.2253854200899992E-3</c:v>
                </c:pt>
                <c:pt idx="611">
                  <c:v>8.1897411073700004E-3</c:v>
                </c:pt>
                <c:pt idx="612">
                  <c:v>8.1553906693499992E-3</c:v>
                </c:pt>
                <c:pt idx="613">
                  <c:v>8.1215419590500004E-3</c:v>
                </c:pt>
                <c:pt idx="614">
                  <c:v>8.0876937885299999E-3</c:v>
                </c:pt>
                <c:pt idx="615">
                  <c:v>8.0538461645899995E-3</c:v>
                </c:pt>
                <c:pt idx="616">
                  <c:v>8.0199990941500002E-3</c:v>
                </c:pt>
                <c:pt idx="617">
                  <c:v>7.9861525842599996E-3</c:v>
                </c:pt>
                <c:pt idx="618">
                  <c:v>7.9523066420599999E-3</c:v>
                </c:pt>
                <c:pt idx="619">
                  <c:v>7.9184612748399996E-3</c:v>
                </c:pt>
                <c:pt idx="620">
                  <c:v>7.8846164900100001E-3</c:v>
                </c:pt>
                <c:pt idx="621">
                  <c:v>7.85077229509E-3</c:v>
                </c:pt>
                <c:pt idx="622">
                  <c:v>7.8169286977499992E-3</c:v>
                </c:pt>
                <c:pt idx="623">
                  <c:v>7.7830857057799999E-3</c:v>
                </c:pt>
                <c:pt idx="624">
                  <c:v>7.74924332711E-3</c:v>
                </c:pt>
                <c:pt idx="625">
                  <c:v>7.7154015698200004E-3</c:v>
                </c:pt>
                <c:pt idx="626">
                  <c:v>7.6815604421100001E-3</c:v>
                </c:pt>
                <c:pt idx="627">
                  <c:v>7.6448321778900003E-3</c:v>
                </c:pt>
                <c:pt idx="628">
                  <c:v>7.6039486322499999E-3</c:v>
                </c:pt>
                <c:pt idx="629">
                  <c:v>7.5631514103699999E-3</c:v>
                </c:pt>
                <c:pt idx="630">
                  <c:v>7.5165649111199996E-3</c:v>
                </c:pt>
                <c:pt idx="631">
                  <c:v>7.4679356973999999E-3</c:v>
                </c:pt>
                <c:pt idx="632">
                  <c:v>7.41931529315E-3</c:v>
                </c:pt>
                <c:pt idx="633">
                  <c:v>7.3691522780000001E-3</c:v>
                </c:pt>
                <c:pt idx="634">
                  <c:v>7.3184747148399999E-3</c:v>
                </c:pt>
                <c:pt idx="635">
                  <c:v>7.2678068509799999E-3</c:v>
                </c:pt>
                <c:pt idx="636">
                  <c:v>7.2171488907100002E-3</c:v>
                </c:pt>
                <c:pt idx="637">
                  <c:v>7.1665010440400004E-3</c:v>
                </c:pt>
                <c:pt idx="638">
                  <c:v>7.1158635269199999E-3</c:v>
                </c:pt>
                <c:pt idx="639">
                  <c:v>7.0652365614599999E-3</c:v>
                </c:pt>
                <c:pt idx="640">
                  <c:v>7.0146203761199998E-3</c:v>
                </c:pt>
                <c:pt idx="641">
                  <c:v>6.9640152059600004E-3</c:v>
                </c:pt>
                <c:pt idx="642">
                  <c:v>6.9134212928599996E-3</c:v>
                </c:pt>
                <c:pt idx="643">
                  <c:v>6.86283888579E-3</c:v>
                </c:pt>
                <c:pt idx="644">
                  <c:v>6.8122682410699997E-3</c:v>
                </c:pt>
                <c:pt idx="645">
                  <c:v>6.76170962258E-3</c:v>
                </c:pt>
                <c:pt idx="646">
                  <c:v>6.7111633021500004E-3</c:v>
                </c:pt>
                <c:pt idx="647">
                  <c:v>6.6606295597400004E-3</c:v>
                </c:pt>
                <c:pt idx="648">
                  <c:v>6.6101086838300004E-3</c:v>
                </c:pt>
                <c:pt idx="649">
                  <c:v>6.5596009717200001E-3</c:v>
                </c:pt>
                <c:pt idx="650">
                  <c:v>6.50910672983E-3</c:v>
                </c:pt>
                <c:pt idx="651">
                  <c:v>6.4586262740999999E-3</c:v>
                </c:pt>
                <c:pt idx="652">
                  <c:v>6.4081599303299997E-3</c:v>
                </c:pt>
                <c:pt idx="653">
                  <c:v>6.3475062389600004E-3</c:v>
                </c:pt>
                <c:pt idx="654">
                  <c:v>6.2791668185600003E-3</c:v>
                </c:pt>
                <c:pt idx="655">
                  <c:v>6.21082812578E-3</c:v>
                </c:pt>
                <c:pt idx="656">
                  <c:v>6.1424901849199999E-3</c:v>
                </c:pt>
                <c:pt idx="657">
                  <c:v>6.0741530213500004E-3</c:v>
                </c:pt>
                <c:pt idx="658">
                  <c:v>6.0058166616000002E-3</c:v>
                </c:pt>
                <c:pt idx="659">
                  <c:v>5.9374811334300002E-3</c:v>
                </c:pt>
                <c:pt idx="660">
                  <c:v>5.8691464658799999E-3</c:v>
                </c:pt>
                <c:pt idx="661">
                  <c:v>5.8008126893700001E-3</c:v>
                </c:pt>
                <c:pt idx="662">
                  <c:v>5.7324798357699996E-3</c:v>
                </c:pt>
                <c:pt idx="663">
                  <c:v>5.6641479384700001E-3</c:v>
                </c:pt>
                <c:pt idx="664">
                  <c:v>5.5947245330600004E-3</c:v>
                </c:pt>
                <c:pt idx="665">
                  <c:v>5.51719573551E-3</c:v>
                </c:pt>
                <c:pt idx="666">
                  <c:v>5.4396919198400001E-3</c:v>
                </c:pt>
                <c:pt idx="667">
                  <c:v>5.3622141692999999E-3</c:v>
                </c:pt>
                <c:pt idx="668">
                  <c:v>5.2847636302699999E-3</c:v>
                </c:pt>
                <c:pt idx="669">
                  <c:v>5.20734151695E-3</c:v>
                </c:pt>
                <c:pt idx="670">
                  <c:v>5.1299491163400001E-3</c:v>
                </c:pt>
                <c:pt idx="671">
                  <c:v>5.0525877938200001E-3</c:v>
                </c:pt>
                <c:pt idx="672">
                  <c:v>4.9659655074399999E-3</c:v>
                </c:pt>
                <c:pt idx="673">
                  <c:v>4.8768756020000003E-3</c:v>
                </c:pt>
                <c:pt idx="674">
                  <c:v>4.7881310682299999E-3</c:v>
                </c:pt>
                <c:pt idx="675">
                  <c:v>4.6997514709499998E-3</c:v>
                </c:pt>
                <c:pt idx="676">
                  <c:v>4.6117577910900001E-3</c:v>
                </c:pt>
                <c:pt idx="677">
                  <c:v>4.5237650088799999E-3</c:v>
                </c:pt>
                <c:pt idx="678">
                  <c:v>4.4358484303700001E-3</c:v>
                </c:pt>
                <c:pt idx="679">
                  <c:v>4.3480428556799998E-3</c:v>
                </c:pt>
                <c:pt idx="680">
                  <c:v>4.2603551481200002E-3</c:v>
                </c:pt>
                <c:pt idx="681">
                  <c:v>4.1727927383599997E-3</c:v>
                </c:pt>
                <c:pt idx="682">
                  <c:v>4.0770528254799997E-3</c:v>
                </c:pt>
                <c:pt idx="683">
                  <c:v>3.9746652194500003E-3</c:v>
                </c:pt>
                <c:pt idx="684">
                  <c:v>3.87235982792E-3</c:v>
                </c:pt>
                <c:pt idx="685">
                  <c:v>3.7701433437299999E-3</c:v>
                </c:pt>
                <c:pt idx="686">
                  <c:v>3.6680231996E-3</c:v>
                </c:pt>
                <c:pt idx="687">
                  <c:v>3.56600767225E-3</c:v>
                </c:pt>
                <c:pt idx="688">
                  <c:v>3.4580386562500002E-3</c:v>
                </c:pt>
                <c:pt idx="689">
                  <c:v>3.3334030586399999E-3</c:v>
                </c:pt>
                <c:pt idx="690">
                  <c:v>3.2087935238599998E-3</c:v>
                </c:pt>
                <c:pt idx="691">
                  <c:v>3.0842132109100001E-3</c:v>
                </c:pt>
                <c:pt idx="692">
                  <c:v>2.9596658098800001E-3</c:v>
                </c:pt>
                <c:pt idx="693">
                  <c:v>2.8351556581799999E-3</c:v>
                </c:pt>
                <c:pt idx="694">
                  <c:v>2.7106878887599999E-3</c:v>
                </c:pt>
                <c:pt idx="695">
                  <c:v>2.58626862073E-3</c:v>
                </c:pt>
                <c:pt idx="696">
                  <c:v>2.46190520758E-3</c:v>
                </c:pt>
                <c:pt idx="697">
                  <c:v>2.3376065639400001E-3</c:v>
                </c:pt>
                <c:pt idx="698">
                  <c:v>2.21338360179E-3</c:v>
                </c:pt>
                <c:pt idx="699">
                  <c:v>2.0892498208000001E-3</c:v>
                </c:pt>
                <c:pt idx="700">
                  <c:v>1.9652221205200002E-3</c:v>
                </c:pt>
                <c:pt idx="701">
                  <c:v>1.84132193719E-3</c:v>
                </c:pt>
                <c:pt idx="702">
                  <c:v>1.7202821027200001E-3</c:v>
                </c:pt>
                <c:pt idx="703">
                  <c:v>1.60475709569E-3</c:v>
                </c:pt>
                <c:pt idx="704">
                  <c:v>1.49005267168E-3</c:v>
                </c:pt>
                <c:pt idx="705">
                  <c:v>1.37610494926E-3</c:v>
                </c:pt>
                <c:pt idx="706">
                  <c:v>1.2440986330300001E-3</c:v>
                </c:pt>
                <c:pt idx="707">
                  <c:v>1.1117463190299999E-3</c:v>
                </c:pt>
                <c:pt idx="708">
                  <c:v>9.7677052120099996E-4</c:v>
                </c:pt>
                <c:pt idx="709">
                  <c:v>8.4973105195399997E-4</c:v>
                </c:pt>
                <c:pt idx="710">
                  <c:v>7.34756086452E-4</c:v>
                </c:pt>
                <c:pt idx="711">
                  <c:v>6.3839767297200003E-4</c:v>
                </c:pt>
                <c:pt idx="712">
                  <c:v>5.7017375201799995E-4</c:v>
                </c:pt>
                <c:pt idx="713">
                  <c:v>5.4083829605500004E-4</c:v>
                </c:pt>
                <c:pt idx="714">
                  <c:v>5.5657475133499997E-4</c:v>
                </c:pt>
                <c:pt idx="715">
                  <c:v>6.1390164211400002E-4</c:v>
                </c:pt>
                <c:pt idx="716">
                  <c:v>6.98453117696E-4</c:v>
                </c:pt>
                <c:pt idx="717">
                  <c:v>8.0336802986900001E-4</c:v>
                </c:pt>
                <c:pt idx="718">
                  <c:v>9.2171878985800005E-4</c:v>
                </c:pt>
                <c:pt idx="719">
                  <c:v>1.04896747619E-3</c:v>
                </c:pt>
                <c:pt idx="720">
                  <c:v>1.1822444362300001E-3</c:v>
                </c:pt>
                <c:pt idx="721">
                  <c:v>1.3197245736400001E-3</c:v>
                </c:pt>
                <c:pt idx="722">
                  <c:v>1.4602211804700001E-3</c:v>
                </c:pt>
                <c:pt idx="723">
                  <c:v>1.60294127899E-3</c:v>
                </c:pt>
                <c:pt idx="724">
                  <c:v>1.74734011979E-3</c:v>
                </c:pt>
                <c:pt idx="725">
                  <c:v>1.89303358316E-3</c:v>
                </c:pt>
                <c:pt idx="726">
                  <c:v>2.0461407520700001E-3</c:v>
                </c:pt>
                <c:pt idx="727">
                  <c:v>2.2102948880900002E-3</c:v>
                </c:pt>
                <c:pt idx="728">
                  <c:v>2.3747659241099999E-3</c:v>
                </c:pt>
                <c:pt idx="729">
                  <c:v>2.5394922884900001E-3</c:v>
                </c:pt>
                <c:pt idx="730">
                  <c:v>2.70222530528E-3</c:v>
                </c:pt>
                <c:pt idx="731">
                  <c:v>2.8650184000399998E-3</c:v>
                </c:pt>
                <c:pt idx="732">
                  <c:v>3.0290829466299999E-3</c:v>
                </c:pt>
                <c:pt idx="733">
                  <c:v>3.1942230347300001E-3</c:v>
                </c:pt>
                <c:pt idx="734">
                  <c:v>3.3602800964500001E-3</c:v>
                </c:pt>
                <c:pt idx="735">
                  <c:v>3.5569420339499999E-3</c:v>
                </c:pt>
                <c:pt idx="736">
                  <c:v>3.7701837965299998E-3</c:v>
                </c:pt>
                <c:pt idx="737">
                  <c:v>3.9837827279899998E-3</c:v>
                </c:pt>
                <c:pt idx="738">
                  <c:v>4.1976843051400002E-3</c:v>
                </c:pt>
                <c:pt idx="739">
                  <c:v>4.4118445082500001E-3</c:v>
                </c:pt>
                <c:pt idx="740">
                  <c:v>4.6262274200299996E-3</c:v>
                </c:pt>
                <c:pt idx="741">
                  <c:v>4.8408034515099998E-3</c:v>
                </c:pt>
                <c:pt idx="742">
                  <c:v>5.0555480126400001E-3</c:v>
                </c:pt>
                <c:pt idx="743">
                  <c:v>5.2704405031799998E-3</c:v>
                </c:pt>
                <c:pt idx="744">
                  <c:v>5.4854635378000002E-3</c:v>
                </c:pt>
                <c:pt idx="745">
                  <c:v>5.7006023443999998E-3</c:v>
                </c:pt>
                <c:pt idx="746">
                  <c:v>5.9158442923199998E-3</c:v>
                </c:pt>
                <c:pt idx="747">
                  <c:v>6.1311785189000004E-3</c:v>
                </c:pt>
                <c:pt idx="748">
                  <c:v>6.3465956313299996E-3</c:v>
                </c:pt>
                <c:pt idx="749">
                  <c:v>6.5765008661099996E-3</c:v>
                </c:pt>
                <c:pt idx="750">
                  <c:v>6.8159117770400001E-3</c:v>
                </c:pt>
                <c:pt idx="751">
                  <c:v>7.0555342906900003E-3</c:v>
                </c:pt>
                <c:pt idx="752">
                  <c:v>7.2953475562200004E-3</c:v>
                </c:pt>
                <c:pt idx="753">
                  <c:v>7.5353333615099998E-3</c:v>
                </c:pt>
                <c:pt idx="754">
                  <c:v>7.7754757305600001E-3</c:v>
                </c:pt>
                <c:pt idx="755">
                  <c:v>8.0129931463200008E-3</c:v>
                </c:pt>
                <c:pt idx="756">
                  <c:v>8.2482236690300005E-3</c:v>
                </c:pt>
                <c:pt idx="757">
                  <c:v>8.4953906567699997E-3</c:v>
                </c:pt>
                <c:pt idx="758">
                  <c:v>8.7613418130600001E-3</c:v>
                </c:pt>
                <c:pt idx="759">
                  <c:v>9.0273999572399993E-3</c:v>
                </c:pt>
                <c:pt idx="760">
                  <c:v>9.2935559006799996E-3</c:v>
                </c:pt>
                <c:pt idx="761">
                  <c:v>9.55980147486E-3</c:v>
                </c:pt>
                <c:pt idx="762">
                  <c:v>9.8261293939599995E-3</c:v>
                </c:pt>
                <c:pt idx="763">
                  <c:v>1.00925331391E-2</c:v>
                </c:pt>
                <c:pt idx="764">
                  <c:v>1.03590068601E-2</c:v>
                </c:pt>
                <c:pt idx="765">
                  <c:v>1.06255452924E-2</c:v>
                </c:pt>
                <c:pt idx="766">
                  <c:v>1.0903260613199999E-2</c:v>
                </c:pt>
                <c:pt idx="767">
                  <c:v>1.11870947589E-2</c:v>
                </c:pt>
                <c:pt idx="768">
                  <c:v>1.14709340455E-2</c:v>
                </c:pt>
                <c:pt idx="769">
                  <c:v>1.17547781004E-2</c:v>
                </c:pt>
                <c:pt idx="770">
                  <c:v>1.20386265865E-2</c:v>
                </c:pt>
                <c:pt idx="771">
                  <c:v>1.23224791976E-2</c:v>
                </c:pt>
                <c:pt idx="772">
                  <c:v>1.26059057634E-2</c:v>
                </c:pt>
                <c:pt idx="773">
                  <c:v>1.28818357493E-2</c:v>
                </c:pt>
                <c:pt idx="774">
                  <c:v>1.3157781289600001E-2</c:v>
                </c:pt>
                <c:pt idx="775">
                  <c:v>1.34337414259E-2</c:v>
                </c:pt>
                <c:pt idx="776">
                  <c:v>1.37097152768E-2</c:v>
                </c:pt>
                <c:pt idx="777">
                  <c:v>1.40054279748E-2</c:v>
                </c:pt>
                <c:pt idx="778">
                  <c:v>1.43129637053E-2</c:v>
                </c:pt>
                <c:pt idx="779">
                  <c:v>1.46230026618E-2</c:v>
                </c:pt>
                <c:pt idx="780">
                  <c:v>1.4935538238299999E-2</c:v>
                </c:pt>
                <c:pt idx="781">
                  <c:v>1.52481988358E-2</c:v>
                </c:pt>
                <c:pt idx="782">
                  <c:v>1.5560976918400001E-2</c:v>
                </c:pt>
                <c:pt idx="783">
                  <c:v>1.5873865541299999E-2</c:v>
                </c:pt>
                <c:pt idx="784">
                  <c:v>1.61868582942E-2</c:v>
                </c:pt>
                <c:pt idx="785">
                  <c:v>1.6499949251400001E-2</c:v>
                </c:pt>
                <c:pt idx="786">
                  <c:v>1.6813132926699999E-2</c:v>
                </c:pt>
                <c:pt idx="787">
                  <c:v>1.7126404233599998E-2</c:v>
                </c:pt>
                <c:pt idx="788">
                  <c:v>1.7439758449599999E-2</c:v>
                </c:pt>
                <c:pt idx="789">
                  <c:v>1.77531911846E-2</c:v>
                </c:pt>
                <c:pt idx="790">
                  <c:v>1.8066698352000001E-2</c:v>
                </c:pt>
                <c:pt idx="791">
                  <c:v>1.8380276143000002E-2</c:v>
                </c:pt>
                <c:pt idx="792">
                  <c:v>1.86884903206E-2</c:v>
                </c:pt>
                <c:pt idx="793">
                  <c:v>1.8990605528600001E-2</c:v>
                </c:pt>
                <c:pt idx="794">
                  <c:v>1.9292731174099999E-2</c:v>
                </c:pt>
                <c:pt idx="795">
                  <c:v>1.9594866774300002E-2</c:v>
                </c:pt>
                <c:pt idx="796">
                  <c:v>1.9897011875800001E-2</c:v>
                </c:pt>
                <c:pt idx="797">
                  <c:v>2.0289169006600001E-2</c:v>
                </c:pt>
                <c:pt idx="798">
                  <c:v>2.0691247377599999E-2</c:v>
                </c:pt>
                <c:pt idx="799">
                  <c:v>2.10935131527E-2</c:v>
                </c:pt>
                <c:pt idx="800">
                  <c:v>2.14959558111E-2</c:v>
                </c:pt>
                <c:pt idx="801">
                  <c:v>2.1898565600499999E-2</c:v>
                </c:pt>
                <c:pt idx="802">
                  <c:v>2.2301333469300001E-2</c:v>
                </c:pt>
                <c:pt idx="803">
                  <c:v>2.2704251004499999E-2</c:v>
                </c:pt>
                <c:pt idx="804">
                  <c:v>2.3107310377199999E-2</c:v>
                </c:pt>
                <c:pt idx="805">
                  <c:v>2.35301471575E-2</c:v>
                </c:pt>
                <c:pt idx="806">
                  <c:v>2.3945239555300001E-2</c:v>
                </c:pt>
                <c:pt idx="807">
                  <c:v>2.43603793336E-2</c:v>
                </c:pt>
                <c:pt idx="808">
                  <c:v>2.4775564110500001E-2</c:v>
                </c:pt>
                <c:pt idx="809">
                  <c:v>2.51893045627E-2</c:v>
                </c:pt>
                <c:pt idx="810">
                  <c:v>2.5600522423E-2</c:v>
                </c:pt>
                <c:pt idx="811">
                  <c:v>2.60117913001E-2</c:v>
                </c:pt>
                <c:pt idx="812">
                  <c:v>2.6426184420099998E-2</c:v>
                </c:pt>
                <c:pt idx="813">
                  <c:v>2.6815688666299999E-2</c:v>
                </c:pt>
                <c:pt idx="814">
                  <c:v>2.7205387898100002E-2</c:v>
                </c:pt>
                <c:pt idx="815">
                  <c:v>2.7595273854599998E-2</c:v>
                </c:pt>
                <c:pt idx="816">
                  <c:v>2.7985338731700001E-2</c:v>
                </c:pt>
                <c:pt idx="817">
                  <c:v>2.8375575150700001E-2</c:v>
                </c:pt>
                <c:pt idx="818">
                  <c:v>2.8765976130299999E-2</c:v>
                </c:pt>
                <c:pt idx="819">
                  <c:v>2.9156535060199999E-2</c:v>
                </c:pt>
                <c:pt idx="820">
                  <c:v>2.9636104495900002E-2</c:v>
                </c:pt>
                <c:pt idx="821">
                  <c:v>3.0136220776300002E-2</c:v>
                </c:pt>
                <c:pt idx="822">
                  <c:v>3.0636352762999999E-2</c:v>
                </c:pt>
                <c:pt idx="823">
                  <c:v>3.1135404864099998E-2</c:v>
                </c:pt>
                <c:pt idx="824">
                  <c:v>3.1600569591900003E-2</c:v>
                </c:pt>
                <c:pt idx="825">
                  <c:v>3.20657683364E-2</c:v>
                </c:pt>
                <c:pt idx="826">
                  <c:v>3.2530999638399997E-2</c:v>
                </c:pt>
                <c:pt idx="827">
                  <c:v>3.29962621208E-2</c:v>
                </c:pt>
                <c:pt idx="828">
                  <c:v>3.3461554482799999E-2</c:v>
                </c:pt>
                <c:pt idx="829">
                  <c:v>3.3926875495099998E-2</c:v>
                </c:pt>
                <c:pt idx="830">
                  <c:v>3.4392223994799999E-2</c:v>
                </c:pt>
                <c:pt idx="831">
                  <c:v>3.4857598881100002E-2</c:v>
                </c:pt>
                <c:pt idx="832">
                  <c:v>3.5320902682100003E-2</c:v>
                </c:pt>
                <c:pt idx="833">
                  <c:v>3.5780797093100003E-2</c:v>
                </c:pt>
                <c:pt idx="834">
                  <c:v>3.6240720183499997E-2</c:v>
                </c:pt>
                <c:pt idx="835">
                  <c:v>3.6719516110299999E-2</c:v>
                </c:pt>
                <c:pt idx="836">
                  <c:v>3.7243038954899998E-2</c:v>
                </c:pt>
                <c:pt idx="837">
                  <c:v>3.7766565572599997E-2</c:v>
                </c:pt>
                <c:pt idx="838">
                  <c:v>3.8290095808400003E-2</c:v>
                </c:pt>
                <c:pt idx="839">
                  <c:v>3.8813629516099998E-2</c:v>
                </c:pt>
                <c:pt idx="840">
                  <c:v>3.9337166556899998E-2</c:v>
                </c:pt>
                <c:pt idx="841">
                  <c:v>3.9860706799700003E-2</c:v>
                </c:pt>
                <c:pt idx="842">
                  <c:v>4.0384250119700003E-2</c:v>
                </c:pt>
                <c:pt idx="843">
                  <c:v>4.09077963989E-2</c:v>
                </c:pt>
                <c:pt idx="844">
                  <c:v>4.14313455251E-2</c:v>
                </c:pt>
                <c:pt idx="845">
                  <c:v>4.19548973918E-2</c:v>
                </c:pt>
                <c:pt idx="846">
                  <c:v>4.2478451897499998E-2</c:v>
                </c:pt>
                <c:pt idx="847">
                  <c:v>4.3002008945899999E-2</c:v>
                </c:pt>
                <c:pt idx="848">
                  <c:v>4.3525568445200002E-2</c:v>
                </c:pt>
                <c:pt idx="849">
                  <c:v>4.4049130308100003E-2</c:v>
                </c:pt>
                <c:pt idx="850">
                  <c:v>4.4572694451199997E-2</c:v>
                </c:pt>
                <c:pt idx="851">
                  <c:v>4.5105857378599998E-2</c:v>
                </c:pt>
                <c:pt idx="852">
                  <c:v>4.5634014370200003E-2</c:v>
                </c:pt>
                <c:pt idx="853">
                  <c:v>4.61622107487E-2</c:v>
                </c:pt>
                <c:pt idx="854">
                  <c:v>4.6690445177499998E-2</c:v>
                </c:pt>
                <c:pt idx="855">
                  <c:v>4.7333574846800001E-2</c:v>
                </c:pt>
                <c:pt idx="856">
                  <c:v>4.7980454094499997E-2</c:v>
                </c:pt>
                <c:pt idx="857">
                  <c:v>4.8588888492999999E-2</c:v>
                </c:pt>
                <c:pt idx="858">
                  <c:v>4.9200628661900003E-2</c:v>
                </c:pt>
                <c:pt idx="859">
                  <c:v>4.9820754550100002E-2</c:v>
                </c:pt>
                <c:pt idx="860">
                  <c:v>5.0440948737000002E-2</c:v>
                </c:pt>
                <c:pt idx="861">
                  <c:v>5.1061208733799997E-2</c:v>
                </c:pt>
                <c:pt idx="862">
                  <c:v>5.1681532171200001E-2</c:v>
                </c:pt>
                <c:pt idx="863">
                  <c:v>5.2301916791700001E-2</c:v>
                </c:pt>
                <c:pt idx="864">
                  <c:v>5.2920548656299998E-2</c:v>
                </c:pt>
                <c:pt idx="865">
                  <c:v>5.3453011682300003E-2</c:v>
                </c:pt>
                <c:pt idx="866">
                  <c:v>5.3985485021E-2</c:v>
                </c:pt>
                <c:pt idx="867">
                  <c:v>5.4517968370400002E-2</c:v>
                </c:pt>
                <c:pt idx="868">
                  <c:v>5.5050461439999997E-2</c:v>
                </c:pt>
                <c:pt idx="869">
                  <c:v>5.5582963950299998E-2</c:v>
                </c:pt>
                <c:pt idx="870">
                  <c:v>5.6115475632700001E-2</c:v>
                </c:pt>
                <c:pt idx="871">
                  <c:v>5.6646027904400001E-2</c:v>
                </c:pt>
                <c:pt idx="872">
                  <c:v>5.7184441853500002E-2</c:v>
                </c:pt>
                <c:pt idx="873">
                  <c:v>5.7722933895600001E-2</c:v>
                </c:pt>
                <c:pt idx="874">
                  <c:v>5.8261553419299998E-2</c:v>
                </c:pt>
                <c:pt idx="875">
                  <c:v>5.88002969214E-2</c:v>
                </c:pt>
                <c:pt idx="876">
                  <c:v>5.93391610251E-2</c:v>
                </c:pt>
                <c:pt idx="877">
                  <c:v>5.9878142474299997E-2</c:v>
                </c:pt>
                <c:pt idx="878">
                  <c:v>6.0457257586999998E-2</c:v>
                </c:pt>
                <c:pt idx="879">
                  <c:v>6.1074169226900003E-2</c:v>
                </c:pt>
                <c:pt idx="880">
                  <c:v>6.16911064222E-2</c:v>
                </c:pt>
                <c:pt idx="881">
                  <c:v>6.2308068413899999E-2</c:v>
                </c:pt>
                <c:pt idx="882">
                  <c:v>6.2925054472500005E-2</c:v>
                </c:pt>
                <c:pt idx="883">
                  <c:v>6.3531873858999999E-2</c:v>
                </c:pt>
                <c:pt idx="884">
                  <c:v>6.4134707717100004E-2</c:v>
                </c:pt>
                <c:pt idx="885">
                  <c:v>6.4737551616000005E-2</c:v>
                </c:pt>
                <c:pt idx="886">
                  <c:v>6.5340405277700006E-2</c:v>
                </c:pt>
                <c:pt idx="887">
                  <c:v>6.5943268434500005E-2</c:v>
                </c:pt>
                <c:pt idx="888">
                  <c:v>6.6582908848299996E-2</c:v>
                </c:pt>
                <c:pt idx="889">
                  <c:v>6.7211796365199999E-2</c:v>
                </c:pt>
                <c:pt idx="890">
                  <c:v>6.7836188266700001E-2</c:v>
                </c:pt>
                <c:pt idx="891">
                  <c:v>6.8460589495299998E-2</c:v>
                </c:pt>
                <c:pt idx="892">
                  <c:v>6.9084999797900004E-2</c:v>
                </c:pt>
                <c:pt idx="893">
                  <c:v>6.9709418930900005E-2</c:v>
                </c:pt>
                <c:pt idx="894">
                  <c:v>7.0333846658999999E-2</c:v>
                </c:pt>
                <c:pt idx="895">
                  <c:v>7.0958282755300001E-2</c:v>
                </c:pt>
                <c:pt idx="896">
                  <c:v>7.1588884004699996E-2</c:v>
                </c:pt>
                <c:pt idx="897">
                  <c:v>7.2220674476900004E-2</c:v>
                </c:pt>
                <c:pt idx="898">
                  <c:v>7.28525671964E-2</c:v>
                </c:pt>
                <c:pt idx="899">
                  <c:v>7.3484559525400006E-2</c:v>
                </c:pt>
                <c:pt idx="900">
                  <c:v>7.4120220969099995E-2</c:v>
                </c:pt>
                <c:pt idx="901">
                  <c:v>7.4721940433100001E-2</c:v>
                </c:pt>
                <c:pt idx="902">
                  <c:v>7.5305740185299994E-2</c:v>
                </c:pt>
                <c:pt idx="903">
                  <c:v>7.5889242647400004E-2</c:v>
                </c:pt>
                <c:pt idx="904">
                  <c:v>7.6472793656400001E-2</c:v>
                </c:pt>
                <c:pt idx="905">
                  <c:v>7.7056392109599997E-2</c:v>
                </c:pt>
                <c:pt idx="906">
                  <c:v>7.7640036937000001E-2</c:v>
                </c:pt>
                <c:pt idx="907">
                  <c:v>7.8223727100599993E-2</c:v>
                </c:pt>
                <c:pt idx="908">
                  <c:v>7.8807461593099995E-2</c:v>
                </c:pt>
                <c:pt idx="909">
                  <c:v>7.9398377403000001E-2</c:v>
                </c:pt>
                <c:pt idx="910">
                  <c:v>8.0011896254699996E-2</c:v>
                </c:pt>
                <c:pt idx="911">
                  <c:v>8.0625417651499998E-2</c:v>
                </c:pt>
                <c:pt idx="912">
                  <c:v>8.1213337377399997E-2</c:v>
                </c:pt>
                <c:pt idx="913">
                  <c:v>8.1786240231099996E-2</c:v>
                </c:pt>
                <c:pt idx="914">
                  <c:v>8.2359155367000003E-2</c:v>
                </c:pt>
                <c:pt idx="915">
                  <c:v>8.2932082530599999E-2</c:v>
                </c:pt>
                <c:pt idx="916">
                  <c:v>8.3505021474300001E-2</c:v>
                </c:pt>
                <c:pt idx="917">
                  <c:v>8.4058972113300004E-2</c:v>
                </c:pt>
                <c:pt idx="918">
                  <c:v>8.4595480615600002E-2</c:v>
                </c:pt>
                <c:pt idx="919">
                  <c:v>8.5132005231399993E-2</c:v>
                </c:pt>
                <c:pt idx="920">
                  <c:v>8.5668545658199993E-2</c:v>
                </c:pt>
                <c:pt idx="921">
                  <c:v>8.6205101600600006E-2</c:v>
                </c:pt>
                <c:pt idx="922">
                  <c:v>8.6741672770699996E-2</c:v>
                </c:pt>
                <c:pt idx="923">
                  <c:v>8.7278258887699994E-2</c:v>
                </c:pt>
                <c:pt idx="924">
                  <c:v>8.7759284575500002E-2</c:v>
                </c:pt>
                <c:pt idx="925">
                  <c:v>8.8221535426400002E-2</c:v>
                </c:pt>
                <c:pt idx="926">
                  <c:v>8.86838409115E-2</c:v>
                </c:pt>
                <c:pt idx="927">
                  <c:v>8.9146200180499999E-2</c:v>
                </c:pt>
                <c:pt idx="928">
                  <c:v>8.9608612401100005E-2</c:v>
                </c:pt>
                <c:pt idx="929">
                  <c:v>9.00710767577E-2</c:v>
                </c:pt>
                <c:pt idx="930">
                  <c:v>9.0492000131599998E-2</c:v>
                </c:pt>
                <c:pt idx="931">
                  <c:v>9.0898702077500004E-2</c:v>
                </c:pt>
                <c:pt idx="932">
                  <c:v>9.1305411301300002E-2</c:v>
                </c:pt>
                <c:pt idx="933">
                  <c:v>9.1712127705899996E-2</c:v>
                </c:pt>
                <c:pt idx="934">
                  <c:v>9.2118851196300006E-2</c:v>
                </c:pt>
                <c:pt idx="935">
                  <c:v>9.25068240274E-2</c:v>
                </c:pt>
                <c:pt idx="936">
                  <c:v>9.2882788653200002E-2</c:v>
                </c:pt>
                <c:pt idx="937">
                  <c:v>9.3258782252500005E-2</c:v>
                </c:pt>
                <c:pt idx="938">
                  <c:v>9.3632482049299998E-2</c:v>
                </c:pt>
                <c:pt idx="939">
                  <c:v>9.3995590744800003E-2</c:v>
                </c:pt>
                <c:pt idx="940">
                  <c:v>9.4358708227900004E-2</c:v>
                </c:pt>
                <c:pt idx="941">
                  <c:v>9.4721834397599999E-2</c:v>
                </c:pt>
                <c:pt idx="942">
                  <c:v>9.5105591735700004E-2</c:v>
                </c:pt>
                <c:pt idx="943">
                  <c:v>9.5586514670600004E-2</c:v>
                </c:pt>
                <c:pt idx="944">
                  <c:v>9.6067454529300003E-2</c:v>
                </c:pt>
                <c:pt idx="945">
                  <c:v>9.6548411058899997E-2</c:v>
                </c:pt>
                <c:pt idx="946">
                  <c:v>9.6971736814799994E-2</c:v>
                </c:pt>
                <c:pt idx="947">
                  <c:v>9.7118825510800005E-2</c:v>
                </c:pt>
                <c:pt idx="948">
                  <c:v>9.7226711957199993E-2</c:v>
                </c:pt>
                <c:pt idx="949">
                  <c:v>9.7334640251399998E-2</c:v>
                </c:pt>
                <c:pt idx="950">
                  <c:v>9.7442610254600007E-2</c:v>
                </c:pt>
                <c:pt idx="951">
                  <c:v>9.7550621828199999E-2</c:v>
                </c:pt>
                <c:pt idx="952">
                  <c:v>9.7658674834300005E-2</c:v>
                </c:pt>
                <c:pt idx="953">
                  <c:v>9.77667691354E-2</c:v>
                </c:pt>
                <c:pt idx="954">
                  <c:v>9.7874904594900003E-2</c:v>
                </c:pt>
                <c:pt idx="955">
                  <c:v>9.7983081076399997E-2</c:v>
                </c:pt>
                <c:pt idx="956">
                  <c:v>9.80912984441E-2</c:v>
                </c:pt>
                <c:pt idx="957">
                  <c:v>9.8199556563000001E-2</c:v>
                </c:pt>
                <c:pt idx="958">
                  <c:v>9.8307855298399999E-2</c:v>
                </c:pt>
                <c:pt idx="959">
                  <c:v>9.8347217791900005E-2</c:v>
                </c:pt>
                <c:pt idx="960">
                  <c:v>9.8372289824700004E-2</c:v>
                </c:pt>
                <c:pt idx="961">
                  <c:v>9.8398616819599993E-2</c:v>
                </c:pt>
                <c:pt idx="962">
                  <c:v>9.8485694580599997E-2</c:v>
                </c:pt>
                <c:pt idx="963">
                  <c:v>9.8573104829199995E-2</c:v>
                </c:pt>
                <c:pt idx="964">
                  <c:v>9.8568147251999999E-2</c:v>
                </c:pt>
                <c:pt idx="965">
                  <c:v>9.8459814662699999E-2</c:v>
                </c:pt>
                <c:pt idx="966">
                  <c:v>9.8361244133699996E-2</c:v>
                </c:pt>
                <c:pt idx="967">
                  <c:v>9.8266234072899999E-2</c:v>
                </c:pt>
                <c:pt idx="968">
                  <c:v>9.8171311691999996E-2</c:v>
                </c:pt>
                <c:pt idx="969">
                  <c:v>9.8059290068800001E-2</c:v>
                </c:pt>
                <c:pt idx="970">
                  <c:v>9.7931085626199996E-2</c:v>
                </c:pt>
                <c:pt idx="971">
                  <c:v>9.7802888559400003E-2</c:v>
                </c:pt>
                <c:pt idx="972">
                  <c:v>9.7674698897599999E-2</c:v>
                </c:pt>
                <c:pt idx="973">
                  <c:v>9.7546516669800007E-2</c:v>
                </c:pt>
                <c:pt idx="974">
                  <c:v>9.74183419055E-2</c:v>
                </c:pt>
                <c:pt idx="975">
                  <c:v>9.7171213667800002E-2</c:v>
                </c:pt>
                <c:pt idx="976">
                  <c:v>9.6744066684399999E-2</c:v>
                </c:pt>
                <c:pt idx="977">
                  <c:v>9.6316991097799995E-2</c:v>
                </c:pt>
                <c:pt idx="978">
                  <c:v>9.5889987861999995E-2</c:v>
                </c:pt>
                <c:pt idx="979">
                  <c:v>9.5463057947899999E-2</c:v>
                </c:pt>
                <c:pt idx="980">
                  <c:v>9.5036202343599996E-2</c:v>
                </c:pt>
                <c:pt idx="981">
                  <c:v>9.4698290239999997E-2</c:v>
                </c:pt>
                <c:pt idx="982">
                  <c:v>9.4361589299500004E-2</c:v>
                </c:pt>
                <c:pt idx="983">
                  <c:v>9.4024996487300005E-2</c:v>
                </c:pt>
                <c:pt idx="984">
                  <c:v>9.36885129688E-2</c:v>
                </c:pt>
                <c:pt idx="985">
                  <c:v>9.3306802912399997E-2</c:v>
                </c:pt>
                <c:pt idx="986">
                  <c:v>9.2842096776900002E-2</c:v>
                </c:pt>
                <c:pt idx="987">
                  <c:v>9.2248264383100007E-2</c:v>
                </c:pt>
                <c:pt idx="988">
                  <c:v>9.1650666818000007E-2</c:v>
                </c:pt>
                <c:pt idx="989">
                  <c:v>9.1032835018399996E-2</c:v>
                </c:pt>
                <c:pt idx="990">
                  <c:v>9.0410831210500003E-2</c:v>
                </c:pt>
                <c:pt idx="991">
                  <c:v>8.9788830484899995E-2</c:v>
                </c:pt>
                <c:pt idx="992">
                  <c:v>8.9166832906100002E-2</c:v>
                </c:pt>
                <c:pt idx="993">
                  <c:v>8.8544838540199997E-2</c:v>
                </c:pt>
                <c:pt idx="994">
                  <c:v>8.7922847455600001E-2</c:v>
                </c:pt>
                <c:pt idx="995">
                  <c:v>8.7300859722300006E-2</c:v>
                </c:pt>
                <c:pt idx="996">
                  <c:v>8.6678875412499995E-2</c:v>
                </c:pt>
                <c:pt idx="997">
                  <c:v>8.6056894600400002E-2</c:v>
                </c:pt>
                <c:pt idx="998">
                  <c:v>8.5430788989500003E-2</c:v>
                </c:pt>
                <c:pt idx="999">
                  <c:v>8.4799827419099999E-2</c:v>
                </c:pt>
                <c:pt idx="1000">
                  <c:v>8.4126856400899994E-2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'Filter Y'!$E$1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'Filter Y'!$A$2:$A$1003</c:f>
              <c:numCache>
                <c:formatCode>0.00E+00</c:formatCode>
                <c:ptCount val="1002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'Filter Y'!$E$2:$E$1003</c:f>
              <c:numCache>
                <c:formatCode>0.00E+00</c:formatCode>
                <c:ptCount val="1002"/>
                <c:pt idx="0">
                  <c:v>6.2851287147299997E-2</c:v>
                </c:pt>
                <c:pt idx="1">
                  <c:v>6.3437551510200002E-2</c:v>
                </c:pt>
                <c:pt idx="2">
                  <c:v>6.4023839818600006E-2</c:v>
                </c:pt>
                <c:pt idx="3">
                  <c:v>6.45474549758E-2</c:v>
                </c:pt>
                <c:pt idx="4">
                  <c:v>6.50245322811E-2</c:v>
                </c:pt>
                <c:pt idx="5">
                  <c:v>6.5501670451699995E-2</c:v>
                </c:pt>
                <c:pt idx="6">
                  <c:v>6.6052650621499995E-2</c:v>
                </c:pt>
                <c:pt idx="7">
                  <c:v>6.6609475707599994E-2</c:v>
                </c:pt>
                <c:pt idx="8">
                  <c:v>6.71665645092E-2</c:v>
                </c:pt>
                <c:pt idx="9">
                  <c:v>6.7723910518500005E-2</c:v>
                </c:pt>
                <c:pt idx="10">
                  <c:v>6.8187742915599994E-2</c:v>
                </c:pt>
                <c:pt idx="11">
                  <c:v>6.8457748665399998E-2</c:v>
                </c:pt>
                <c:pt idx="12">
                  <c:v>6.8727798984600005E-2</c:v>
                </c:pt>
                <c:pt idx="13">
                  <c:v>6.8997893350000006E-2</c:v>
                </c:pt>
                <c:pt idx="14">
                  <c:v>6.9268031246400005E-2</c:v>
                </c:pt>
                <c:pt idx="15">
                  <c:v>6.9538212166300004E-2</c:v>
                </c:pt>
                <c:pt idx="16">
                  <c:v>6.9813911305199997E-2</c:v>
                </c:pt>
                <c:pt idx="17">
                  <c:v>7.0135270219200005E-2</c:v>
                </c:pt>
                <c:pt idx="18">
                  <c:v>7.0456659154600004E-2</c:v>
                </c:pt>
                <c:pt idx="19">
                  <c:v>7.07730438909E-2</c:v>
                </c:pt>
                <c:pt idx="20">
                  <c:v>7.1058748400799995E-2</c:v>
                </c:pt>
                <c:pt idx="21">
                  <c:v>7.1344462732299996E-2</c:v>
                </c:pt>
                <c:pt idx="22">
                  <c:v>7.1630186768099999E-2</c:v>
                </c:pt>
                <c:pt idx="23">
                  <c:v>7.1915920392399996E-2</c:v>
                </c:pt>
                <c:pt idx="24">
                  <c:v>7.22016634913E-2</c:v>
                </c:pt>
                <c:pt idx="25">
                  <c:v>7.2487415952899995E-2</c:v>
                </c:pt>
                <c:pt idx="26">
                  <c:v>7.2773177666900002E-2</c:v>
                </c:pt>
                <c:pt idx="27">
                  <c:v>7.2907344436500002E-2</c:v>
                </c:pt>
                <c:pt idx="28">
                  <c:v>7.2979018493099998E-2</c:v>
                </c:pt>
                <c:pt idx="29">
                  <c:v>7.3050987763399994E-2</c:v>
                </c:pt>
                <c:pt idx="30">
                  <c:v>7.3123251375800002E-2</c:v>
                </c:pt>
                <c:pt idx="31">
                  <c:v>7.3174492437399999E-2</c:v>
                </c:pt>
                <c:pt idx="32">
                  <c:v>7.3223681676400004E-2</c:v>
                </c:pt>
                <c:pt idx="33">
                  <c:v>7.3266200207900006E-2</c:v>
                </c:pt>
                <c:pt idx="34">
                  <c:v>7.3281453285099996E-2</c:v>
                </c:pt>
                <c:pt idx="35">
                  <c:v>7.3296722477199996E-2</c:v>
                </c:pt>
                <c:pt idx="36">
                  <c:v>7.3312007774000001E-2</c:v>
                </c:pt>
                <c:pt idx="37">
                  <c:v>7.3327309165599999E-2</c:v>
                </c:pt>
                <c:pt idx="38">
                  <c:v>7.3342626641799996E-2</c:v>
                </c:pt>
                <c:pt idx="39">
                  <c:v>7.3357960192500002E-2</c:v>
                </c:pt>
                <c:pt idx="40">
                  <c:v>7.3373309807700002E-2</c:v>
                </c:pt>
                <c:pt idx="41">
                  <c:v>7.3388675477300006E-2</c:v>
                </c:pt>
                <c:pt idx="42">
                  <c:v>7.3404057191299998E-2</c:v>
                </c:pt>
                <c:pt idx="43">
                  <c:v>7.3328125253699999E-2</c:v>
                </c:pt>
                <c:pt idx="44">
                  <c:v>7.3159435457100006E-2</c:v>
                </c:pt>
                <c:pt idx="45">
                  <c:v>7.2990747441099998E-2</c:v>
                </c:pt>
                <c:pt idx="46">
                  <c:v>7.2822061218299997E-2</c:v>
                </c:pt>
                <c:pt idx="47">
                  <c:v>7.2653376800999994E-2</c:v>
                </c:pt>
                <c:pt idx="48">
                  <c:v>7.2484694201899999E-2</c:v>
                </c:pt>
                <c:pt idx="49">
                  <c:v>7.2316013433700005E-2</c:v>
                </c:pt>
                <c:pt idx="50">
                  <c:v>7.2147334509199995E-2</c:v>
                </c:pt>
                <c:pt idx="51">
                  <c:v>7.1978657441400001E-2</c:v>
                </c:pt>
                <c:pt idx="52">
                  <c:v>7.1809982243500006E-2</c:v>
                </c:pt>
                <c:pt idx="53">
                  <c:v>7.1639704469800003E-2</c:v>
                </c:pt>
                <c:pt idx="54">
                  <c:v>7.1459317517199999E-2</c:v>
                </c:pt>
                <c:pt idx="55">
                  <c:v>7.1278961898099999E-2</c:v>
                </c:pt>
                <c:pt idx="56">
                  <c:v>7.1098637850899996E-2</c:v>
                </c:pt>
                <c:pt idx="57">
                  <c:v>7.0918345616399994E-2</c:v>
                </c:pt>
                <c:pt idx="58">
                  <c:v>7.0738085437799997E-2</c:v>
                </c:pt>
                <c:pt idx="59">
                  <c:v>7.0557857560999998E-2</c:v>
                </c:pt>
                <c:pt idx="60">
                  <c:v>7.0315460747299996E-2</c:v>
                </c:pt>
                <c:pt idx="61">
                  <c:v>7.00081689083E-2</c:v>
                </c:pt>
                <c:pt idx="62">
                  <c:v>6.9700883913100004E-2</c:v>
                </c:pt>
                <c:pt idx="63">
                  <c:v>6.9393605852700005E-2</c:v>
                </c:pt>
                <c:pt idx="64">
                  <c:v>6.9001269471700002E-2</c:v>
                </c:pt>
                <c:pt idx="65">
                  <c:v>6.8604763407999994E-2</c:v>
                </c:pt>
                <c:pt idx="66">
                  <c:v>6.8208261824799998E-2</c:v>
                </c:pt>
                <c:pt idx="67">
                  <c:v>6.78117648006E-2</c:v>
                </c:pt>
                <c:pt idx="68">
                  <c:v>6.7415272415899993E-2</c:v>
                </c:pt>
                <c:pt idx="69">
                  <c:v>6.6998512878199995E-2</c:v>
                </c:pt>
                <c:pt idx="70">
                  <c:v>6.6556251988600004E-2</c:v>
                </c:pt>
                <c:pt idx="71">
                  <c:v>6.6114200212500002E-2</c:v>
                </c:pt>
                <c:pt idx="72">
                  <c:v>6.5701041454400005E-2</c:v>
                </c:pt>
                <c:pt idx="73">
                  <c:v>6.5295056580799996E-2</c:v>
                </c:pt>
                <c:pt idx="74">
                  <c:v>6.4889073399400005E-2</c:v>
                </c:pt>
                <c:pt idx="75">
                  <c:v>6.4483091942200005E-2</c:v>
                </c:pt>
                <c:pt idx="76">
                  <c:v>6.4077112241900006E-2</c:v>
                </c:pt>
                <c:pt idx="77">
                  <c:v>6.3671134332199994E-2</c:v>
                </c:pt>
                <c:pt idx="78">
                  <c:v>6.3265158247499995E-2</c:v>
                </c:pt>
                <c:pt idx="79">
                  <c:v>6.2859184023199996E-2</c:v>
                </c:pt>
                <c:pt idx="80">
                  <c:v>6.2453211695499999E-2</c:v>
                </c:pt>
                <c:pt idx="81">
                  <c:v>6.20091071546E-2</c:v>
                </c:pt>
                <c:pt idx="82">
                  <c:v>6.1564872089099998E-2</c:v>
                </c:pt>
                <c:pt idx="83">
                  <c:v>6.1120664151000002E-2</c:v>
                </c:pt>
                <c:pt idx="84">
                  <c:v>6.0676483936000003E-2</c:v>
                </c:pt>
                <c:pt idx="85">
                  <c:v>6.0231756012699998E-2</c:v>
                </c:pt>
                <c:pt idx="86">
                  <c:v>5.9786927536100001E-2</c:v>
                </c:pt>
                <c:pt idx="87">
                  <c:v>5.9342114236100002E-2</c:v>
                </c:pt>
                <c:pt idx="88">
                  <c:v>5.8897316456599999E-2</c:v>
                </c:pt>
                <c:pt idx="89">
                  <c:v>5.8441154779199998E-2</c:v>
                </c:pt>
                <c:pt idx="90">
                  <c:v>5.7977000588600003E-2</c:v>
                </c:pt>
                <c:pt idx="91">
                  <c:v>5.7504732411099997E-2</c:v>
                </c:pt>
                <c:pt idx="92">
                  <c:v>5.7001806716300001E-2</c:v>
                </c:pt>
                <c:pt idx="93">
                  <c:v>5.6498913333900003E-2</c:v>
                </c:pt>
                <c:pt idx="94">
                  <c:v>5.5996053134600002E-2</c:v>
                </c:pt>
                <c:pt idx="95">
                  <c:v>5.54932270204E-2</c:v>
                </c:pt>
                <c:pt idx="96">
                  <c:v>5.4990435926400003E-2</c:v>
                </c:pt>
                <c:pt idx="97">
                  <c:v>5.4487680822100003E-2</c:v>
                </c:pt>
                <c:pt idx="98">
                  <c:v>5.3984962712799997E-2</c:v>
                </c:pt>
                <c:pt idx="99">
                  <c:v>5.3482282641899997E-2</c:v>
                </c:pt>
                <c:pt idx="100">
                  <c:v>5.2980140803499998E-2</c:v>
                </c:pt>
                <c:pt idx="101">
                  <c:v>5.2478187191299999E-2</c:v>
                </c:pt>
                <c:pt idx="102">
                  <c:v>5.1990043013800002E-2</c:v>
                </c:pt>
                <c:pt idx="103">
                  <c:v>5.1513636244499998E-2</c:v>
                </c:pt>
                <c:pt idx="104">
                  <c:v>5.1034654433499999E-2</c:v>
                </c:pt>
                <c:pt idx="105">
                  <c:v>5.0551040615299997E-2</c:v>
                </c:pt>
                <c:pt idx="106">
                  <c:v>5.0061969267800002E-2</c:v>
                </c:pt>
                <c:pt idx="107">
                  <c:v>4.9578830179300003E-2</c:v>
                </c:pt>
                <c:pt idx="108">
                  <c:v>4.9098439865600002E-2</c:v>
                </c:pt>
                <c:pt idx="109">
                  <c:v>4.8618053369799998E-2</c:v>
                </c:pt>
                <c:pt idx="110">
                  <c:v>4.81376708061E-2</c:v>
                </c:pt>
                <c:pt idx="111">
                  <c:v>4.7665312595000002E-2</c:v>
                </c:pt>
                <c:pt idx="112">
                  <c:v>4.71956193198E-2</c:v>
                </c:pt>
                <c:pt idx="113">
                  <c:v>4.67259299539E-2</c:v>
                </c:pt>
                <c:pt idx="114">
                  <c:v>4.6256244616400002E-2</c:v>
                </c:pt>
                <c:pt idx="115">
                  <c:v>4.5786563431299998E-2</c:v>
                </c:pt>
                <c:pt idx="116">
                  <c:v>4.5313132445900003E-2</c:v>
                </c:pt>
                <c:pt idx="117">
                  <c:v>4.4836314714E-2</c:v>
                </c:pt>
                <c:pt idx="118">
                  <c:v>4.4359502298000002E-2</c:v>
                </c:pt>
                <c:pt idx="119">
                  <c:v>4.3882314965499998E-2</c:v>
                </c:pt>
                <c:pt idx="120">
                  <c:v>4.3404199335599997E-2</c:v>
                </c:pt>
                <c:pt idx="121">
                  <c:v>4.2926087186800001E-2</c:v>
                </c:pt>
                <c:pt idx="122">
                  <c:v>4.2447978636500003E-2</c:v>
                </c:pt>
                <c:pt idx="123">
                  <c:v>4.1969873807799998E-2</c:v>
                </c:pt>
                <c:pt idx="124">
                  <c:v>4.1491772829400003E-2</c:v>
                </c:pt>
                <c:pt idx="125">
                  <c:v>4.1013675835900001E-2</c:v>
                </c:pt>
                <c:pt idx="126">
                  <c:v>4.0561974958999998E-2</c:v>
                </c:pt>
                <c:pt idx="127">
                  <c:v>4.0126183591600001E-2</c:v>
                </c:pt>
                <c:pt idx="128">
                  <c:v>3.9690408157900002E-2</c:v>
                </c:pt>
                <c:pt idx="129">
                  <c:v>3.9254649188500003E-2</c:v>
                </c:pt>
                <c:pt idx="130">
                  <c:v>3.8818907237899998E-2</c:v>
                </c:pt>
                <c:pt idx="131">
                  <c:v>3.8383182885700001E-2</c:v>
                </c:pt>
                <c:pt idx="132">
                  <c:v>3.7947272218800003E-2</c:v>
                </c:pt>
                <c:pt idx="133">
                  <c:v>3.7509744229100001E-2</c:v>
                </c:pt>
                <c:pt idx="134">
                  <c:v>3.7072253417499999E-2</c:v>
                </c:pt>
                <c:pt idx="135">
                  <c:v>3.6614421088100001E-2</c:v>
                </c:pt>
                <c:pt idx="136">
                  <c:v>3.6145526283699998E-2</c:v>
                </c:pt>
                <c:pt idx="137">
                  <c:v>3.5676725889100001E-2</c:v>
                </c:pt>
                <c:pt idx="138">
                  <c:v>3.5208023675700001E-2</c:v>
                </c:pt>
                <c:pt idx="139">
                  <c:v>3.4739423617399998E-2</c:v>
                </c:pt>
                <c:pt idx="140">
                  <c:v>3.4270929904700001E-2</c:v>
                </c:pt>
                <c:pt idx="141">
                  <c:v>3.38025469592E-2</c:v>
                </c:pt>
                <c:pt idx="142">
                  <c:v>3.3334279450199997E-2</c:v>
                </c:pt>
                <c:pt idx="143">
                  <c:v>3.2866132311800002E-2</c:v>
                </c:pt>
                <c:pt idx="144">
                  <c:v>3.2382640688699997E-2</c:v>
                </c:pt>
                <c:pt idx="145">
                  <c:v>3.18990495387E-2</c:v>
                </c:pt>
                <c:pt idx="146">
                  <c:v>3.1486220346899997E-2</c:v>
                </c:pt>
                <c:pt idx="147">
                  <c:v>3.1108718391E-2</c:v>
                </c:pt>
                <c:pt idx="148">
                  <c:v>3.0731351164000002E-2</c:v>
                </c:pt>
                <c:pt idx="149">
                  <c:v>3.0354123690900001E-2</c:v>
                </c:pt>
                <c:pt idx="150">
                  <c:v>2.9977041247499999E-2</c:v>
                </c:pt>
                <c:pt idx="151">
                  <c:v>2.9600109376600001E-2</c:v>
                </c:pt>
                <c:pt idx="152">
                  <c:v>2.92233339046E-2</c:v>
                </c:pt>
                <c:pt idx="153">
                  <c:v>2.8846720959799999E-2</c:v>
                </c:pt>
                <c:pt idx="154">
                  <c:v>2.8459184365200001E-2</c:v>
                </c:pt>
                <c:pt idx="155">
                  <c:v>2.8069361122500001E-2</c:v>
                </c:pt>
                <c:pt idx="156">
                  <c:v>2.7641026658999999E-2</c:v>
                </c:pt>
                <c:pt idx="157">
                  <c:v>2.7212311360200001E-2</c:v>
                </c:pt>
                <c:pt idx="158">
                  <c:v>2.6783624754599999E-2</c:v>
                </c:pt>
                <c:pt idx="159">
                  <c:v>2.6354968242199999E-2</c:v>
                </c:pt>
                <c:pt idx="160">
                  <c:v>2.5926343315800002E-2</c:v>
                </c:pt>
                <c:pt idx="161">
                  <c:v>2.54977515682E-2</c:v>
                </c:pt>
                <c:pt idx="162">
                  <c:v>2.50691947012E-2</c:v>
                </c:pt>
                <c:pt idx="163">
                  <c:v>2.4684385829E-2</c:v>
                </c:pt>
                <c:pt idx="164">
                  <c:v>2.4320111459399999E-2</c:v>
                </c:pt>
                <c:pt idx="165">
                  <c:v>2.39558658184E-2</c:v>
                </c:pt>
                <c:pt idx="166">
                  <c:v>2.3591650236399999E-2</c:v>
                </c:pt>
                <c:pt idx="167">
                  <c:v>2.32254238311E-2</c:v>
                </c:pt>
                <c:pt idx="168">
                  <c:v>2.28212130106E-2</c:v>
                </c:pt>
                <c:pt idx="169">
                  <c:v>2.2417071314999999E-2</c:v>
                </c:pt>
                <c:pt idx="170">
                  <c:v>2.2013002551799998E-2</c:v>
                </c:pt>
                <c:pt idx="171">
                  <c:v>2.15718136314E-2</c:v>
                </c:pt>
                <c:pt idx="172">
                  <c:v>2.11021668443E-2</c:v>
                </c:pt>
                <c:pt idx="173">
                  <c:v>2.0753826891399998E-2</c:v>
                </c:pt>
                <c:pt idx="174">
                  <c:v>2.0405623748599999E-2</c:v>
                </c:pt>
                <c:pt idx="175">
                  <c:v>2.0057564541100002E-2</c:v>
                </c:pt>
                <c:pt idx="176">
                  <c:v>1.9709656894300001E-2</c:v>
                </c:pt>
                <c:pt idx="177">
                  <c:v>1.9361908978300001E-2</c:v>
                </c:pt>
                <c:pt idx="178">
                  <c:v>1.9014329556799998E-2</c:v>
                </c:pt>
                <c:pt idx="179">
                  <c:v>1.86669280419E-2</c:v>
                </c:pt>
                <c:pt idx="180">
                  <c:v>1.8326795243800001E-2</c:v>
                </c:pt>
                <c:pt idx="181">
                  <c:v>1.8013470166800001E-2</c:v>
                </c:pt>
                <c:pt idx="182">
                  <c:v>1.7703061359499998E-2</c:v>
                </c:pt>
                <c:pt idx="183">
                  <c:v>1.7395162757499999E-2</c:v>
                </c:pt>
                <c:pt idx="184">
                  <c:v>1.70873334147E-2</c:v>
                </c:pt>
                <c:pt idx="185">
                  <c:v>1.6779577142900001E-2</c:v>
                </c:pt>
                <c:pt idx="186">
                  <c:v>1.6471898037800001E-2</c:v>
                </c:pt>
                <c:pt idx="187">
                  <c:v>1.6164300505999998E-2</c:v>
                </c:pt>
                <c:pt idx="188">
                  <c:v>1.58567892945E-2</c:v>
                </c:pt>
                <c:pt idx="189">
                  <c:v>1.5549369524700001E-2</c:v>
                </c:pt>
                <c:pt idx="190">
                  <c:v>1.5242046729600001E-2</c:v>
                </c:pt>
                <c:pt idx="191">
                  <c:v>1.49348268957E-2</c:v>
                </c:pt>
                <c:pt idx="192">
                  <c:v>1.4627716510199999E-2</c:v>
                </c:pt>
                <c:pt idx="193">
                  <c:v>1.43207226147E-2</c:v>
                </c:pt>
                <c:pt idx="194">
                  <c:v>1.40137141552E-2</c:v>
                </c:pt>
                <c:pt idx="195">
                  <c:v>1.3696421261399999E-2</c:v>
                </c:pt>
                <c:pt idx="196">
                  <c:v>1.33827037946E-2</c:v>
                </c:pt>
                <c:pt idx="197">
                  <c:v>1.3086815770099999E-2</c:v>
                </c:pt>
                <c:pt idx="198">
                  <c:v>1.27910221828E-2</c:v>
                </c:pt>
                <c:pt idx="199">
                  <c:v>1.2495329739299999E-2</c:v>
                </c:pt>
                <c:pt idx="200">
                  <c:v>1.2199745794000001E-2</c:v>
                </c:pt>
                <c:pt idx="201">
                  <c:v>1.1904278429099999E-2</c:v>
                </c:pt>
                <c:pt idx="202">
                  <c:v>1.1621228432000001E-2</c:v>
                </c:pt>
                <c:pt idx="203">
                  <c:v>1.1345066611199999E-2</c:v>
                </c:pt>
                <c:pt idx="204">
                  <c:v>1.11092515282E-2</c:v>
                </c:pt>
                <c:pt idx="205">
                  <c:v>1.08736365615E-2</c:v>
                </c:pt>
                <c:pt idx="206">
                  <c:v>1.06382350077E-2</c:v>
                </c:pt>
                <c:pt idx="207">
                  <c:v>1.0403061354200001E-2</c:v>
                </c:pt>
                <c:pt idx="208">
                  <c:v>1.01681314138E-2</c:v>
                </c:pt>
                <c:pt idx="209">
                  <c:v>9.9334624784200003E-3</c:v>
                </c:pt>
                <c:pt idx="210">
                  <c:v>9.6990734930200006E-3</c:v>
                </c:pt>
                <c:pt idx="211">
                  <c:v>9.4649852555300003E-3</c:v>
                </c:pt>
                <c:pt idx="212">
                  <c:v>9.2312206453499992E-3</c:v>
                </c:pt>
                <c:pt idx="213">
                  <c:v>8.9978048862000004E-3</c:v>
                </c:pt>
                <c:pt idx="214">
                  <c:v>8.7647658490499995E-3</c:v>
                </c:pt>
                <c:pt idx="215">
                  <c:v>8.5321344022799995E-3</c:v>
                </c:pt>
                <c:pt idx="216">
                  <c:v>8.2999448178699992E-3</c:v>
                </c:pt>
                <c:pt idx="217">
                  <c:v>8.0682352439900001E-3</c:v>
                </c:pt>
                <c:pt idx="218">
                  <c:v>7.8370482566099998E-3</c:v>
                </c:pt>
                <c:pt idx="219">
                  <c:v>7.60643150577E-3</c:v>
                </c:pt>
                <c:pt idx="220">
                  <c:v>7.3764384752300002E-3</c:v>
                </c:pt>
                <c:pt idx="221">
                  <c:v>7.1419131300400002E-3</c:v>
                </c:pt>
                <c:pt idx="222">
                  <c:v>6.8966092795699997E-3</c:v>
                </c:pt>
                <c:pt idx="223">
                  <c:v>6.6522658242700004E-3</c:v>
                </c:pt>
                <c:pt idx="224">
                  <c:v>6.40899261055E-3</c:v>
                </c:pt>
                <c:pt idx="225">
                  <c:v>6.17763866656E-3</c:v>
                </c:pt>
                <c:pt idx="226">
                  <c:v>5.9629392360500003E-3</c:v>
                </c:pt>
                <c:pt idx="227">
                  <c:v>5.7490374579000003E-3</c:v>
                </c:pt>
                <c:pt idx="228">
                  <c:v>5.5360257923200004E-3</c:v>
                </c:pt>
                <c:pt idx="229">
                  <c:v>5.3240110795600001E-3</c:v>
                </c:pt>
                <c:pt idx="230">
                  <c:v>5.1131173366800002E-3</c:v>
                </c:pt>
                <c:pt idx="231">
                  <c:v>4.9034892009000002E-3</c:v>
                </c:pt>
                <c:pt idx="232">
                  <c:v>4.6952961897399996E-3</c:v>
                </c:pt>
                <c:pt idx="233">
                  <c:v>4.4887379959900001E-3</c:v>
                </c:pt>
                <c:pt idx="234">
                  <c:v>4.2840510974E-3</c:v>
                </c:pt>
                <c:pt idx="235">
                  <c:v>4.0815170384199996E-3</c:v>
                </c:pt>
                <c:pt idx="236">
                  <c:v>3.8884372853200001E-3</c:v>
                </c:pt>
                <c:pt idx="237">
                  <c:v>3.7197346696899998E-3</c:v>
                </c:pt>
                <c:pt idx="238">
                  <c:v>3.5537464450400001E-3</c:v>
                </c:pt>
                <c:pt idx="239">
                  <c:v>3.3908712553000001E-3</c:v>
                </c:pt>
                <c:pt idx="240">
                  <c:v>3.2315798359600001E-3</c:v>
                </c:pt>
                <c:pt idx="241">
                  <c:v>3.0764289190500001E-3</c:v>
                </c:pt>
                <c:pt idx="242">
                  <c:v>2.9260772107900001E-3</c:v>
                </c:pt>
                <c:pt idx="243">
                  <c:v>2.7813031270900001E-3</c:v>
                </c:pt>
                <c:pt idx="244">
                  <c:v>2.6430233857700001E-3</c:v>
                </c:pt>
                <c:pt idx="245">
                  <c:v>2.5147323735799998E-3</c:v>
                </c:pt>
                <c:pt idx="246">
                  <c:v>2.40591808856E-3</c:v>
                </c:pt>
                <c:pt idx="247">
                  <c:v>2.3035539068999998E-3</c:v>
                </c:pt>
                <c:pt idx="248">
                  <c:v>2.2085368844699999E-3</c:v>
                </c:pt>
                <c:pt idx="249">
                  <c:v>2.1218542723599998E-3</c:v>
                </c:pt>
                <c:pt idx="250">
                  <c:v>2.0445663968699998E-3</c:v>
                </c:pt>
                <c:pt idx="251">
                  <c:v>1.97777495288E-3</c:v>
                </c:pt>
                <c:pt idx="252">
                  <c:v>1.9219600761799999E-3</c:v>
                </c:pt>
                <c:pt idx="253">
                  <c:v>1.86743064348E-3</c:v>
                </c:pt>
                <c:pt idx="254">
                  <c:v>1.82719782888E-3</c:v>
                </c:pt>
                <c:pt idx="255">
                  <c:v>1.8022193616100001E-3</c:v>
                </c:pt>
                <c:pt idx="256">
                  <c:v>1.79313283745E-3</c:v>
                </c:pt>
                <c:pt idx="257">
                  <c:v>1.80017891943E-3</c:v>
                </c:pt>
                <c:pt idx="258">
                  <c:v>1.83051391764E-3</c:v>
                </c:pt>
                <c:pt idx="259">
                  <c:v>1.88382809E-3</c:v>
                </c:pt>
                <c:pt idx="260">
                  <c:v>1.94803597996E-3</c:v>
                </c:pt>
                <c:pt idx="261">
                  <c:v>2.0221001267000001E-3</c:v>
                </c:pt>
                <c:pt idx="262">
                  <c:v>2.1049804042099999E-3</c:v>
                </c:pt>
                <c:pt idx="263">
                  <c:v>2.19567869199E-3</c:v>
                </c:pt>
                <c:pt idx="264">
                  <c:v>2.2932675751799999E-3</c:v>
                </c:pt>
                <c:pt idx="265">
                  <c:v>2.3969055594399999E-3</c:v>
                </c:pt>
                <c:pt idx="266">
                  <c:v>2.5058422111000002E-3</c:v>
                </c:pt>
                <c:pt idx="267">
                  <c:v>2.61941652846E-3</c:v>
                </c:pt>
                <c:pt idx="268">
                  <c:v>2.7370512506800001E-3</c:v>
                </c:pt>
                <c:pt idx="269">
                  <c:v>2.8582450882800002E-3</c:v>
                </c:pt>
                <c:pt idx="270">
                  <c:v>2.9825642083700001E-3</c:v>
                </c:pt>
                <c:pt idx="271">
                  <c:v>3.1096337993499999E-3</c:v>
                </c:pt>
                <c:pt idx="272">
                  <c:v>3.2391301782500001E-3</c:v>
                </c:pt>
                <c:pt idx="273">
                  <c:v>3.37077366398E-3</c:v>
                </c:pt>
                <c:pt idx="274">
                  <c:v>3.5043222900499999E-3</c:v>
                </c:pt>
                <c:pt idx="275">
                  <c:v>3.6395663433800001E-3</c:v>
                </c:pt>
                <c:pt idx="276">
                  <c:v>3.7763236698900001E-3</c:v>
                </c:pt>
                <c:pt idx="277">
                  <c:v>3.9144356666400001E-3</c:v>
                </c:pt>
                <c:pt idx="278">
                  <c:v>4.0544721717700001E-3</c:v>
                </c:pt>
                <c:pt idx="279">
                  <c:v>4.1985485971399996E-3</c:v>
                </c:pt>
                <c:pt idx="280">
                  <c:v>4.3290594144099999E-3</c:v>
                </c:pt>
                <c:pt idx="281">
                  <c:v>4.4601249739800002E-3</c:v>
                </c:pt>
                <c:pt idx="282">
                  <c:v>4.5925841394500004E-3</c:v>
                </c:pt>
                <c:pt idx="283">
                  <c:v>4.7263197412900004E-3</c:v>
                </c:pt>
                <c:pt idx="284">
                  <c:v>4.8529689917599997E-3</c:v>
                </c:pt>
                <c:pt idx="285">
                  <c:v>4.9566072786599996E-3</c:v>
                </c:pt>
                <c:pt idx="286">
                  <c:v>5.0607311220400002E-3</c:v>
                </c:pt>
                <c:pt idx="287">
                  <c:v>5.16531115804E-3</c:v>
                </c:pt>
                <c:pt idx="288">
                  <c:v>5.25655857465E-3</c:v>
                </c:pt>
                <c:pt idx="289">
                  <c:v>5.3464466511700002E-3</c:v>
                </c:pt>
                <c:pt idx="290">
                  <c:v>5.4367077664600003E-3</c:v>
                </c:pt>
                <c:pt idx="291">
                  <c:v>5.5273236453999997E-3</c:v>
                </c:pt>
                <c:pt idx="292">
                  <c:v>5.6182771223100003E-3</c:v>
                </c:pt>
                <c:pt idx="293">
                  <c:v>5.7095520633600001E-3</c:v>
                </c:pt>
                <c:pt idx="294">
                  <c:v>5.8022648358800003E-3</c:v>
                </c:pt>
                <c:pt idx="295">
                  <c:v>5.9031761636500002E-3</c:v>
                </c:pt>
                <c:pt idx="296">
                  <c:v>6.0042926622199998E-3</c:v>
                </c:pt>
                <c:pt idx="297">
                  <c:v>6.1056041379599999E-3</c:v>
                </c:pt>
                <c:pt idx="298">
                  <c:v>6.2071010436800002E-3</c:v>
                </c:pt>
                <c:pt idx="299">
                  <c:v>6.3087744296800004E-3</c:v>
                </c:pt>
                <c:pt idx="300">
                  <c:v>6.4106158989599999E-3</c:v>
                </c:pt>
                <c:pt idx="301">
                  <c:v>6.5126175662800004E-3</c:v>
                </c:pt>
                <c:pt idx="302">
                  <c:v>6.6147720207500003E-3</c:v>
                </c:pt>
                <c:pt idx="303">
                  <c:v>6.7170722915200001E-3</c:v>
                </c:pt>
                <c:pt idx="304">
                  <c:v>6.8195118163800004E-3</c:v>
                </c:pt>
                <c:pt idx="305">
                  <c:v>6.9220844128900002E-3</c:v>
                </c:pt>
                <c:pt idx="306">
                  <c:v>7.0247842519099999E-3</c:v>
                </c:pt>
                <c:pt idx="307">
                  <c:v>7.1416719673500001E-3</c:v>
                </c:pt>
                <c:pt idx="308">
                  <c:v>7.2598602455100003E-3</c:v>
                </c:pt>
                <c:pt idx="309">
                  <c:v>7.3781411074999997E-3</c:v>
                </c:pt>
                <c:pt idx="310">
                  <c:v>7.49651017092E-3</c:v>
                </c:pt>
                <c:pt idx="311">
                  <c:v>7.6149633226799997E-3</c:v>
                </c:pt>
                <c:pt idx="312">
                  <c:v>7.7006663850499998E-3</c:v>
                </c:pt>
                <c:pt idx="313">
                  <c:v>7.7817883874600003E-3</c:v>
                </c:pt>
                <c:pt idx="314">
                  <c:v>7.8629726838500003E-3</c:v>
                </c:pt>
                <c:pt idx="315">
                  <c:v>7.9442173644199993E-3</c:v>
                </c:pt>
                <c:pt idx="316">
                  <c:v>8.0248584154100008E-3</c:v>
                </c:pt>
                <c:pt idx="317">
                  <c:v>8.10270719674E-3</c:v>
                </c:pt>
                <c:pt idx="318">
                  <c:v>8.1805988655300008E-3</c:v>
                </c:pt>
                <c:pt idx="319">
                  <c:v>8.2585322082999995E-3</c:v>
                </c:pt>
                <c:pt idx="320">
                  <c:v>8.3365060562699995E-3</c:v>
                </c:pt>
                <c:pt idx="321">
                  <c:v>8.4145192834100008E-3</c:v>
                </c:pt>
                <c:pt idx="322">
                  <c:v>8.4925708045099999E-3</c:v>
                </c:pt>
                <c:pt idx="323">
                  <c:v>8.5706595733500007E-3</c:v>
                </c:pt>
                <c:pt idx="324">
                  <c:v>8.6487845810299998E-3</c:v>
                </c:pt>
                <c:pt idx="325">
                  <c:v>8.7269448542900002E-3</c:v>
                </c:pt>
                <c:pt idx="326">
                  <c:v>8.8051394540099998E-3</c:v>
                </c:pt>
                <c:pt idx="327">
                  <c:v>8.8833674737200004E-3</c:v>
                </c:pt>
                <c:pt idx="328">
                  <c:v>8.95420820921E-3</c:v>
                </c:pt>
                <c:pt idx="329">
                  <c:v>9.01387724776E-3</c:v>
                </c:pt>
                <c:pt idx="330">
                  <c:v>9.0735840194800001E-3</c:v>
                </c:pt>
                <c:pt idx="331">
                  <c:v>9.1333277843699996E-3</c:v>
                </c:pt>
                <c:pt idx="332">
                  <c:v>9.1931078211799997E-3</c:v>
                </c:pt>
                <c:pt idx="333">
                  <c:v>9.2529234268999994E-3</c:v>
                </c:pt>
                <c:pt idx="334">
                  <c:v>9.3127739161499995E-3</c:v>
                </c:pt>
                <c:pt idx="335">
                  <c:v>9.3726586206799994E-3</c:v>
                </c:pt>
                <c:pt idx="336">
                  <c:v>9.4325768888099994E-3</c:v>
                </c:pt>
                <c:pt idx="337">
                  <c:v>9.4925280849699999E-3</c:v>
                </c:pt>
                <c:pt idx="338">
                  <c:v>9.5525115891999992E-3</c:v>
                </c:pt>
                <c:pt idx="339">
                  <c:v>9.6125267966599998E-3</c:v>
                </c:pt>
                <c:pt idx="340">
                  <c:v>9.6725731172499999E-3</c:v>
                </c:pt>
                <c:pt idx="341">
                  <c:v>9.7326499750899995E-3</c:v>
                </c:pt>
                <c:pt idx="342">
                  <c:v>9.7927568081600004E-3</c:v>
                </c:pt>
                <c:pt idx="343">
                  <c:v>9.8528930678699993E-3</c:v>
                </c:pt>
                <c:pt idx="344">
                  <c:v>9.9130582186999997E-3</c:v>
                </c:pt>
                <c:pt idx="345">
                  <c:v>9.9732517377599996E-3</c:v>
                </c:pt>
                <c:pt idx="346">
                  <c:v>1.0034371989E-2</c:v>
                </c:pt>
                <c:pt idx="347">
                  <c:v>1.0095757600600001E-2</c:v>
                </c:pt>
                <c:pt idx="348">
                  <c:v>1.01571756869E-2</c:v>
                </c:pt>
                <c:pt idx="349">
                  <c:v>1.02095367908E-2</c:v>
                </c:pt>
                <c:pt idx="350">
                  <c:v>1.02644895435E-2</c:v>
                </c:pt>
                <c:pt idx="351">
                  <c:v>1.0319578671399999E-2</c:v>
                </c:pt>
                <c:pt idx="352">
                  <c:v>1.0374671314E-2</c:v>
                </c:pt>
                <c:pt idx="353">
                  <c:v>1.04297674155E-2</c:v>
                </c:pt>
                <c:pt idx="354">
                  <c:v>1.04848669215E-2</c:v>
                </c:pt>
                <c:pt idx="355">
                  <c:v>1.05399697786E-2</c:v>
                </c:pt>
                <c:pt idx="356">
                  <c:v>1.0595075934500001E-2</c:v>
                </c:pt>
                <c:pt idx="357">
                  <c:v>1.0650185337899999E-2</c:v>
                </c:pt>
                <c:pt idx="358">
                  <c:v>1.07052979388E-2</c:v>
                </c:pt>
                <c:pt idx="359">
                  <c:v>1.0757520311400001E-2</c:v>
                </c:pt>
                <c:pt idx="360">
                  <c:v>1.0798316965000001E-2</c:v>
                </c:pt>
                <c:pt idx="361">
                  <c:v>1.0839119293E-2</c:v>
                </c:pt>
                <c:pt idx="362">
                  <c:v>1.0879927231600001E-2</c:v>
                </c:pt>
                <c:pt idx="363">
                  <c:v>1.09207407178E-2</c:v>
                </c:pt>
                <c:pt idx="364">
                  <c:v>1.0964386593400001E-2</c:v>
                </c:pt>
                <c:pt idx="365">
                  <c:v>1.1009102407300001E-2</c:v>
                </c:pt>
                <c:pt idx="366">
                  <c:v>1.1053832724699999E-2</c:v>
                </c:pt>
                <c:pt idx="367">
                  <c:v>1.1098577370199999E-2</c:v>
                </c:pt>
                <c:pt idx="368">
                  <c:v>1.1143336171200001E-2</c:v>
                </c:pt>
                <c:pt idx="369">
                  <c:v>1.1188108957799999E-2</c:v>
                </c:pt>
                <c:pt idx="370">
                  <c:v>1.1232895562700001E-2</c:v>
                </c:pt>
                <c:pt idx="371">
                  <c:v>1.1277695821500001E-2</c:v>
                </c:pt>
                <c:pt idx="372">
                  <c:v>1.1322509571899999E-2</c:v>
                </c:pt>
                <c:pt idx="373">
                  <c:v>1.13673366544E-2</c:v>
                </c:pt>
                <c:pt idx="374">
                  <c:v>1.1412176911999999E-2</c:v>
                </c:pt>
                <c:pt idx="375">
                  <c:v>1.14570301898E-2</c:v>
                </c:pt>
                <c:pt idx="376">
                  <c:v>1.15010766069E-2</c:v>
                </c:pt>
                <c:pt idx="377">
                  <c:v>1.1537312768299999E-2</c:v>
                </c:pt>
                <c:pt idx="378">
                  <c:v>1.1573552822699999E-2</c:v>
                </c:pt>
                <c:pt idx="379">
                  <c:v>1.16097967337E-2</c:v>
                </c:pt>
                <c:pt idx="380">
                  <c:v>1.1646044465399999E-2</c:v>
                </c:pt>
                <c:pt idx="381">
                  <c:v>1.1684414030600001E-2</c:v>
                </c:pt>
                <c:pt idx="382">
                  <c:v>1.17237544088E-2</c:v>
                </c:pt>
                <c:pt idx="383">
                  <c:v>1.1763097625399999E-2</c:v>
                </c:pt>
                <c:pt idx="384">
                  <c:v>1.18024436519E-2</c:v>
                </c:pt>
                <c:pt idx="385">
                  <c:v>1.18417924602E-2</c:v>
                </c:pt>
                <c:pt idx="386">
                  <c:v>1.1881144022899999E-2</c:v>
                </c:pt>
                <c:pt idx="387">
                  <c:v>1.19204983125E-2</c:v>
                </c:pt>
                <c:pt idx="388">
                  <c:v>1.1959855302299999E-2</c:v>
                </c:pt>
                <c:pt idx="389">
                  <c:v>1.19956464047E-2</c:v>
                </c:pt>
                <c:pt idx="390">
                  <c:v>1.20262370772E-2</c:v>
                </c:pt>
                <c:pt idx="391">
                  <c:v>1.2056839862899999E-2</c:v>
                </c:pt>
                <c:pt idx="392">
                  <c:v>1.2087454669799999E-2</c:v>
                </c:pt>
                <c:pt idx="393">
                  <c:v>1.2118081406599999E-2</c:v>
                </c:pt>
                <c:pt idx="394">
                  <c:v>1.21525136157E-2</c:v>
                </c:pt>
                <c:pt idx="395">
                  <c:v>1.2190428967000001E-2</c:v>
                </c:pt>
                <c:pt idx="396">
                  <c:v>1.22283504987E-2</c:v>
                </c:pt>
                <c:pt idx="397">
                  <c:v>1.2259866477199999E-2</c:v>
                </c:pt>
                <c:pt idx="398">
                  <c:v>1.22849380708E-2</c:v>
                </c:pt>
                <c:pt idx="399">
                  <c:v>1.23100124654E-2</c:v>
                </c:pt>
                <c:pt idx="400">
                  <c:v>1.2335089644E-2</c:v>
                </c:pt>
                <c:pt idx="401">
                  <c:v>1.23601695894E-2</c:v>
                </c:pt>
                <c:pt idx="402">
                  <c:v>1.23852522851E-2</c:v>
                </c:pt>
                <c:pt idx="403">
                  <c:v>1.24103377142E-2</c:v>
                </c:pt>
                <c:pt idx="404">
                  <c:v>1.2434610926400001E-2</c:v>
                </c:pt>
                <c:pt idx="405">
                  <c:v>1.24578350445E-2</c:v>
                </c:pt>
                <c:pt idx="406">
                  <c:v>1.24810604831E-2</c:v>
                </c:pt>
                <c:pt idx="407">
                  <c:v>1.25042872349E-2</c:v>
                </c:pt>
                <c:pt idx="408">
                  <c:v>1.25275152924E-2</c:v>
                </c:pt>
                <c:pt idx="409">
                  <c:v>1.2550744648599999E-2</c:v>
                </c:pt>
                <c:pt idx="410">
                  <c:v>1.25739752961E-2</c:v>
                </c:pt>
                <c:pt idx="411">
                  <c:v>1.25972072279E-2</c:v>
                </c:pt>
                <c:pt idx="412">
                  <c:v>1.2620440436800001E-2</c:v>
                </c:pt>
                <c:pt idx="413">
                  <c:v>1.2643674915800001E-2</c:v>
                </c:pt>
                <c:pt idx="414">
                  <c:v>1.26669106579E-2</c:v>
                </c:pt>
                <c:pt idx="415">
                  <c:v>1.2690147656199999E-2</c:v>
                </c:pt>
                <c:pt idx="416">
                  <c:v>1.2713385903800001E-2</c:v>
                </c:pt>
                <c:pt idx="417">
                  <c:v>1.2736625393900001E-2</c:v>
                </c:pt>
                <c:pt idx="418">
                  <c:v>1.27598661196E-2</c:v>
                </c:pt>
                <c:pt idx="419">
                  <c:v>1.2784057060199999E-2</c:v>
                </c:pt>
                <c:pt idx="420">
                  <c:v>1.28109875538E-2</c:v>
                </c:pt>
                <c:pt idx="421">
                  <c:v>1.2835109317800001E-2</c:v>
                </c:pt>
                <c:pt idx="422">
                  <c:v>1.2854468635400001E-2</c:v>
                </c:pt>
                <c:pt idx="423">
                  <c:v>1.287382835E-2</c:v>
                </c:pt>
                <c:pt idx="424">
                  <c:v>1.28931884599E-2</c:v>
                </c:pt>
                <c:pt idx="425">
                  <c:v>1.29125489632E-2</c:v>
                </c:pt>
                <c:pt idx="426">
                  <c:v>1.2931909858300001E-2</c:v>
                </c:pt>
                <c:pt idx="427">
                  <c:v>1.29484200298E-2</c:v>
                </c:pt>
                <c:pt idx="428">
                  <c:v>1.2960577599600001E-2</c:v>
                </c:pt>
                <c:pt idx="429">
                  <c:v>1.2972735967E-2</c:v>
                </c:pt>
                <c:pt idx="430">
                  <c:v>1.2984895129700001E-2</c:v>
                </c:pt>
                <c:pt idx="431">
                  <c:v>1.29970550854E-2</c:v>
                </c:pt>
                <c:pt idx="432">
                  <c:v>1.3009215831999999E-2</c:v>
                </c:pt>
                <c:pt idx="433">
                  <c:v>1.30213773672E-2</c:v>
                </c:pt>
                <c:pt idx="434">
                  <c:v>1.30335396888E-2</c:v>
                </c:pt>
                <c:pt idx="435">
                  <c:v>1.3046321954599999E-2</c:v>
                </c:pt>
                <c:pt idx="436">
                  <c:v>1.3060752815399999E-2</c:v>
                </c:pt>
                <c:pt idx="437">
                  <c:v>1.30751845689E-2</c:v>
                </c:pt>
                <c:pt idx="438">
                  <c:v>1.3089617212E-2</c:v>
                </c:pt>
                <c:pt idx="439">
                  <c:v>1.3104050741900001E-2</c:v>
                </c:pt>
                <c:pt idx="440">
                  <c:v>1.3118485155600001E-2</c:v>
                </c:pt>
                <c:pt idx="441">
                  <c:v>1.31329204503E-2</c:v>
                </c:pt>
                <c:pt idx="442">
                  <c:v>1.31473566229E-2</c:v>
                </c:pt>
                <c:pt idx="443">
                  <c:v>1.31616488625E-2</c:v>
                </c:pt>
                <c:pt idx="444">
                  <c:v>1.31719883223E-2</c:v>
                </c:pt>
                <c:pt idx="445">
                  <c:v>1.3182330817E-2</c:v>
                </c:pt>
                <c:pt idx="446">
                  <c:v>1.31926763395E-2</c:v>
                </c:pt>
                <c:pt idx="447">
                  <c:v>1.32021642875E-2</c:v>
                </c:pt>
                <c:pt idx="448">
                  <c:v>1.3208864247300001E-2</c:v>
                </c:pt>
                <c:pt idx="449">
                  <c:v>1.3215564512999999E-2</c:v>
                </c:pt>
                <c:pt idx="450">
                  <c:v>1.32222650843E-2</c:v>
                </c:pt>
                <c:pt idx="451">
                  <c:v>1.3228965960699999E-2</c:v>
                </c:pt>
                <c:pt idx="452">
                  <c:v>1.32356671416E-2</c:v>
                </c:pt>
                <c:pt idx="453">
                  <c:v>1.32423686267E-2</c:v>
                </c:pt>
                <c:pt idx="454">
                  <c:v>1.3249070415400001E-2</c:v>
                </c:pt>
                <c:pt idx="455">
                  <c:v>1.3255772507399999E-2</c:v>
                </c:pt>
                <c:pt idx="456">
                  <c:v>1.32624749021E-2</c:v>
                </c:pt>
                <c:pt idx="457">
                  <c:v>1.32710531086E-2</c:v>
                </c:pt>
                <c:pt idx="458">
                  <c:v>1.32814794193E-2</c:v>
                </c:pt>
                <c:pt idx="459">
                  <c:v>1.32919060814E-2</c:v>
                </c:pt>
                <c:pt idx="460">
                  <c:v>1.33023330939E-2</c:v>
                </c:pt>
                <c:pt idx="461">
                  <c:v>1.33127604559E-2</c:v>
                </c:pt>
                <c:pt idx="462">
                  <c:v>1.3323188166800001E-2</c:v>
                </c:pt>
                <c:pt idx="463">
                  <c:v>1.33336162257E-2</c:v>
                </c:pt>
                <c:pt idx="464">
                  <c:v>1.3344044631700001E-2</c:v>
                </c:pt>
                <c:pt idx="465">
                  <c:v>1.33544733841E-2</c:v>
                </c:pt>
                <c:pt idx="466">
                  <c:v>1.3364760267699999E-2</c:v>
                </c:pt>
                <c:pt idx="467">
                  <c:v>1.3375036349899999E-2</c:v>
                </c:pt>
                <c:pt idx="468">
                  <c:v>1.33853129625E-2</c:v>
                </c:pt>
                <c:pt idx="469">
                  <c:v>1.33955901043E-2</c:v>
                </c:pt>
                <c:pt idx="470">
                  <c:v>1.3405867774E-2</c:v>
                </c:pt>
                <c:pt idx="471">
                  <c:v>1.3416145970500001E-2</c:v>
                </c:pt>
                <c:pt idx="472">
                  <c:v>1.3426424692599999E-2</c:v>
                </c:pt>
                <c:pt idx="473">
                  <c:v>1.3436703939000001E-2</c:v>
                </c:pt>
                <c:pt idx="474">
                  <c:v>1.3446983708499999E-2</c:v>
                </c:pt>
                <c:pt idx="475">
                  <c:v>1.3457264E-2</c:v>
                </c:pt>
                <c:pt idx="476">
                  <c:v>1.34675448122E-2</c:v>
                </c:pt>
                <c:pt idx="477">
                  <c:v>1.34778261439E-2</c:v>
                </c:pt>
                <c:pt idx="478">
                  <c:v>1.3488107994099999E-2</c:v>
                </c:pt>
                <c:pt idx="479">
                  <c:v>1.3498390361399999E-2</c:v>
                </c:pt>
                <c:pt idx="480">
                  <c:v>1.35086732447E-2</c:v>
                </c:pt>
                <c:pt idx="481">
                  <c:v>1.3518901679599999E-2</c:v>
                </c:pt>
                <c:pt idx="482">
                  <c:v>1.3526385844900001E-2</c:v>
                </c:pt>
                <c:pt idx="483">
                  <c:v>1.3524631103399999E-2</c:v>
                </c:pt>
                <c:pt idx="484">
                  <c:v>1.35228776889E-2</c:v>
                </c:pt>
                <c:pt idx="485">
                  <c:v>1.35211143871E-2</c:v>
                </c:pt>
                <c:pt idx="486">
                  <c:v>1.35193267495E-2</c:v>
                </c:pt>
                <c:pt idx="487">
                  <c:v>1.35175402508E-2</c:v>
                </c:pt>
                <c:pt idx="488">
                  <c:v>1.35157548913E-2</c:v>
                </c:pt>
                <c:pt idx="489">
                  <c:v>1.35139706716E-2</c:v>
                </c:pt>
                <c:pt idx="490">
                  <c:v>1.3512187592E-2</c:v>
                </c:pt>
                <c:pt idx="491">
                  <c:v>1.3510405652999999E-2</c:v>
                </c:pt>
                <c:pt idx="492">
                  <c:v>1.35086248551E-2</c:v>
                </c:pt>
                <c:pt idx="493">
                  <c:v>1.3506845198700001E-2</c:v>
                </c:pt>
                <c:pt idx="494">
                  <c:v>1.35050666843E-2</c:v>
                </c:pt>
                <c:pt idx="495">
                  <c:v>1.35032893123E-2</c:v>
                </c:pt>
                <c:pt idx="496">
                  <c:v>1.35015130832E-2</c:v>
                </c:pt>
                <c:pt idx="497">
                  <c:v>1.34997832267E-2</c:v>
                </c:pt>
                <c:pt idx="498">
                  <c:v>1.3498640070700001E-2</c:v>
                </c:pt>
                <c:pt idx="499">
                  <c:v>1.34974973182E-2</c:v>
                </c:pt>
                <c:pt idx="500">
                  <c:v>1.34963549694E-2</c:v>
                </c:pt>
                <c:pt idx="501">
                  <c:v>1.34952130243E-2</c:v>
                </c:pt>
                <c:pt idx="502">
                  <c:v>1.3494071483100001E-2</c:v>
                </c:pt>
                <c:pt idx="503">
                  <c:v>1.34929303458E-2</c:v>
                </c:pt>
                <c:pt idx="504">
                  <c:v>1.3491789612499999E-2</c:v>
                </c:pt>
                <c:pt idx="505">
                  <c:v>1.34906492834E-2</c:v>
                </c:pt>
                <c:pt idx="506">
                  <c:v>1.3489509358500001E-2</c:v>
                </c:pt>
                <c:pt idx="507">
                  <c:v>1.3488369837999999E-2</c:v>
                </c:pt>
                <c:pt idx="508">
                  <c:v>1.3487230722000001E-2</c:v>
                </c:pt>
                <c:pt idx="509">
                  <c:v>1.34860920104E-2</c:v>
                </c:pt>
                <c:pt idx="510">
                  <c:v>1.34849537036E-2</c:v>
                </c:pt>
                <c:pt idx="511">
                  <c:v>1.34838158015E-2</c:v>
                </c:pt>
                <c:pt idx="512">
                  <c:v>1.34826783043E-2</c:v>
                </c:pt>
                <c:pt idx="513">
                  <c:v>1.3481541212000001E-2</c:v>
                </c:pt>
                <c:pt idx="514">
                  <c:v>1.34791004619E-2</c:v>
                </c:pt>
                <c:pt idx="515">
                  <c:v>1.3474772187800001E-2</c:v>
                </c:pt>
                <c:pt idx="516">
                  <c:v>1.34704443957E-2</c:v>
                </c:pt>
                <c:pt idx="517">
                  <c:v>1.3466117086E-2</c:v>
                </c:pt>
                <c:pt idx="518">
                  <c:v>1.34617902592E-2</c:v>
                </c:pt>
                <c:pt idx="519">
                  <c:v>1.34574639157E-2</c:v>
                </c:pt>
                <c:pt idx="520">
                  <c:v>1.34531380561E-2</c:v>
                </c:pt>
                <c:pt idx="521">
                  <c:v>1.3447772813100001E-2</c:v>
                </c:pt>
                <c:pt idx="522">
                  <c:v>1.34421876789E-2</c:v>
                </c:pt>
                <c:pt idx="523">
                  <c:v>1.3436602818399999E-2</c:v>
                </c:pt>
                <c:pt idx="524">
                  <c:v>1.34310182318E-2</c:v>
                </c:pt>
                <c:pt idx="525">
                  <c:v>1.3425433919499999E-2</c:v>
                </c:pt>
                <c:pt idx="526">
                  <c:v>1.34198498819E-2</c:v>
                </c:pt>
                <c:pt idx="527">
                  <c:v>1.34142661193E-2</c:v>
                </c:pt>
                <c:pt idx="528">
                  <c:v>1.3408682632100001E-2</c:v>
                </c:pt>
                <c:pt idx="529">
                  <c:v>1.3403099420599999E-2</c:v>
                </c:pt>
                <c:pt idx="530">
                  <c:v>1.33975164851E-2</c:v>
                </c:pt>
                <c:pt idx="531">
                  <c:v>1.3391933825999999E-2</c:v>
                </c:pt>
                <c:pt idx="532">
                  <c:v>1.33863514436E-2</c:v>
                </c:pt>
                <c:pt idx="533">
                  <c:v>1.33807693383E-2</c:v>
                </c:pt>
                <c:pt idx="534">
                  <c:v>1.33751875104E-2</c:v>
                </c:pt>
                <c:pt idx="535">
                  <c:v>1.3369605960300001E-2</c:v>
                </c:pt>
                <c:pt idx="536">
                  <c:v>1.3364024688300001E-2</c:v>
                </c:pt>
                <c:pt idx="537">
                  <c:v>1.33584436948E-2</c:v>
                </c:pt>
                <c:pt idx="538">
                  <c:v>1.3352862980099999E-2</c:v>
                </c:pt>
                <c:pt idx="539">
                  <c:v>1.3347282544600001E-2</c:v>
                </c:pt>
                <c:pt idx="540">
                  <c:v>1.33417023886E-2</c:v>
                </c:pt>
                <c:pt idx="541">
                  <c:v>1.3336036252399999E-2</c:v>
                </c:pt>
                <c:pt idx="542">
                  <c:v>1.33281150075E-2</c:v>
                </c:pt>
                <c:pt idx="543">
                  <c:v>1.3320198566E-2</c:v>
                </c:pt>
                <c:pt idx="544">
                  <c:v>1.33122869365E-2</c:v>
                </c:pt>
                <c:pt idx="545">
                  <c:v>1.3304380127699999E-2</c:v>
                </c:pt>
                <c:pt idx="546">
                  <c:v>1.3296478148E-2</c:v>
                </c:pt>
                <c:pt idx="547">
                  <c:v>1.32885810061E-2</c:v>
                </c:pt>
                <c:pt idx="548">
                  <c:v>1.3280688710699999E-2</c:v>
                </c:pt>
                <c:pt idx="549">
                  <c:v>1.32728012703E-2</c:v>
                </c:pt>
                <c:pt idx="550">
                  <c:v>1.3264918693700001E-2</c:v>
                </c:pt>
                <c:pt idx="551">
                  <c:v>1.3256475064700001E-2</c:v>
                </c:pt>
                <c:pt idx="552">
                  <c:v>1.32478471182E-2</c:v>
                </c:pt>
                <c:pt idx="553">
                  <c:v>1.3236876990900001E-2</c:v>
                </c:pt>
                <c:pt idx="554">
                  <c:v>1.3218846927899999E-2</c:v>
                </c:pt>
                <c:pt idx="555">
                  <c:v>1.3200817222599999E-2</c:v>
                </c:pt>
                <c:pt idx="556">
                  <c:v>1.3182787876400001E-2</c:v>
                </c:pt>
                <c:pt idx="557">
                  <c:v>1.3164758891E-2</c:v>
                </c:pt>
                <c:pt idx="558">
                  <c:v>1.31467302676E-2</c:v>
                </c:pt>
                <c:pt idx="559">
                  <c:v>1.3128702007899999E-2</c:v>
                </c:pt>
                <c:pt idx="560">
                  <c:v>1.3110674113300001E-2</c:v>
                </c:pt>
                <c:pt idx="561">
                  <c:v>1.30926465854E-2</c:v>
                </c:pt>
                <c:pt idx="562">
                  <c:v>1.3074619425600001E-2</c:v>
                </c:pt>
                <c:pt idx="563">
                  <c:v>1.30565926355E-2</c:v>
                </c:pt>
                <c:pt idx="564">
                  <c:v>1.30385662166E-2</c:v>
                </c:pt>
                <c:pt idx="565">
                  <c:v>1.30205401705E-2</c:v>
                </c:pt>
                <c:pt idx="566">
                  <c:v>1.30025144986E-2</c:v>
                </c:pt>
                <c:pt idx="567">
                  <c:v>1.29847029776E-2</c:v>
                </c:pt>
                <c:pt idx="568">
                  <c:v>1.29668970115E-2</c:v>
                </c:pt>
                <c:pt idx="569">
                  <c:v>1.29490916324E-2</c:v>
                </c:pt>
                <c:pt idx="570">
                  <c:v>1.29312868429E-2</c:v>
                </c:pt>
                <c:pt idx="571">
                  <c:v>1.29135749738E-2</c:v>
                </c:pt>
                <c:pt idx="572">
                  <c:v>1.28967010968E-2</c:v>
                </c:pt>
                <c:pt idx="573">
                  <c:v>1.2879828070800001E-2</c:v>
                </c:pt>
                <c:pt idx="574">
                  <c:v>1.28629558992E-2</c:v>
                </c:pt>
                <c:pt idx="575">
                  <c:v>1.28460845853E-2</c:v>
                </c:pt>
                <c:pt idx="576">
                  <c:v>1.2829214132600001E-2</c:v>
                </c:pt>
                <c:pt idx="577">
                  <c:v>1.28123445445E-2</c:v>
                </c:pt>
                <c:pt idx="578">
                  <c:v>1.27954758244E-2</c:v>
                </c:pt>
                <c:pt idx="579">
                  <c:v>1.27725065898E-2</c:v>
                </c:pt>
                <c:pt idx="580">
                  <c:v>1.27452624015E-2</c:v>
                </c:pt>
                <c:pt idx="581">
                  <c:v>1.27180184568E-2</c:v>
                </c:pt>
                <c:pt idx="582">
                  <c:v>1.2690774757099999E-2</c:v>
                </c:pt>
                <c:pt idx="583">
                  <c:v>1.2663531304200001E-2</c:v>
                </c:pt>
                <c:pt idx="584">
                  <c:v>1.2636288099499999E-2</c:v>
                </c:pt>
                <c:pt idx="585">
                  <c:v>1.26090451446E-2</c:v>
                </c:pt>
                <c:pt idx="586">
                  <c:v>1.25818024413E-2</c:v>
                </c:pt>
                <c:pt idx="587">
                  <c:v>1.2554559991100001E-2</c:v>
                </c:pt>
                <c:pt idx="588">
                  <c:v>1.25273177957E-2</c:v>
                </c:pt>
                <c:pt idx="589">
                  <c:v>1.25008614694E-2</c:v>
                </c:pt>
                <c:pt idx="590">
                  <c:v>1.2478460374600001E-2</c:v>
                </c:pt>
                <c:pt idx="591">
                  <c:v>1.2456060009599999E-2</c:v>
                </c:pt>
                <c:pt idx="592">
                  <c:v>1.24336603783E-2</c:v>
                </c:pt>
                <c:pt idx="593">
                  <c:v>1.2411261484500001E-2</c:v>
                </c:pt>
                <c:pt idx="594">
                  <c:v>1.23888633324E-2</c:v>
                </c:pt>
                <c:pt idx="595">
                  <c:v>1.2366465926000001E-2</c:v>
                </c:pt>
                <c:pt idx="596">
                  <c:v>1.23440692693E-2</c:v>
                </c:pt>
                <c:pt idx="597">
                  <c:v>1.2321673366400001E-2</c:v>
                </c:pt>
                <c:pt idx="598">
                  <c:v>1.22987206772E-2</c:v>
                </c:pt>
                <c:pt idx="599">
                  <c:v>1.2275353965200001E-2</c:v>
                </c:pt>
                <c:pt idx="600">
                  <c:v>1.2251989343500001E-2</c:v>
                </c:pt>
                <c:pt idx="601">
                  <c:v>1.2228626824199999E-2</c:v>
                </c:pt>
                <c:pt idx="602">
                  <c:v>1.22052664192E-2</c:v>
                </c:pt>
                <c:pt idx="603">
                  <c:v>1.21819081409E-2</c:v>
                </c:pt>
                <c:pt idx="604">
                  <c:v>1.2158552001399999E-2</c:v>
                </c:pt>
                <c:pt idx="605">
                  <c:v>1.21276178255E-2</c:v>
                </c:pt>
                <c:pt idx="606">
                  <c:v>1.2093769280099999E-2</c:v>
                </c:pt>
                <c:pt idx="607">
                  <c:v>1.20599234042E-2</c:v>
                </c:pt>
                <c:pt idx="608">
                  <c:v>1.20260802204E-2</c:v>
                </c:pt>
                <c:pt idx="609">
                  <c:v>1.1992239751499999E-2</c:v>
                </c:pt>
                <c:pt idx="610">
                  <c:v>1.1958402020499999E-2</c:v>
                </c:pt>
                <c:pt idx="611">
                  <c:v>1.19245670507E-2</c:v>
                </c:pt>
                <c:pt idx="612">
                  <c:v>1.1890734865799999E-2</c:v>
                </c:pt>
                <c:pt idx="613">
                  <c:v>1.18569054895E-2</c:v>
                </c:pt>
                <c:pt idx="614">
                  <c:v>1.1823078946E-2</c:v>
                </c:pt>
                <c:pt idx="615">
                  <c:v>1.17892552596E-2</c:v>
                </c:pt>
                <c:pt idx="616">
                  <c:v>1.1755434455E-2</c:v>
                </c:pt>
                <c:pt idx="617">
                  <c:v>1.17216165572E-2</c:v>
                </c:pt>
                <c:pt idx="618">
                  <c:v>1.16878015914E-2</c:v>
                </c:pt>
                <c:pt idx="619">
                  <c:v>1.1653989583000001E-2</c:v>
                </c:pt>
                <c:pt idx="620">
                  <c:v>1.1620180557999999E-2</c:v>
                </c:pt>
                <c:pt idx="621">
                  <c:v>1.15863745424E-2</c:v>
                </c:pt>
                <c:pt idx="622">
                  <c:v>1.1552571562700001E-2</c:v>
                </c:pt>
                <c:pt idx="623">
                  <c:v>1.15187716455E-2</c:v>
                </c:pt>
                <c:pt idx="624">
                  <c:v>1.1484974818E-2</c:v>
                </c:pt>
                <c:pt idx="625">
                  <c:v>1.14525407725E-2</c:v>
                </c:pt>
                <c:pt idx="626">
                  <c:v>1.14209479019E-2</c:v>
                </c:pt>
                <c:pt idx="627">
                  <c:v>1.13893593867E-2</c:v>
                </c:pt>
                <c:pt idx="628">
                  <c:v>1.13577752633E-2</c:v>
                </c:pt>
                <c:pt idx="629">
                  <c:v>1.13261955683E-2</c:v>
                </c:pt>
                <c:pt idx="630">
                  <c:v>1.12914707371E-2</c:v>
                </c:pt>
                <c:pt idx="631">
                  <c:v>1.1254876854299999E-2</c:v>
                </c:pt>
                <c:pt idx="632">
                  <c:v>1.1218287851499999E-2</c:v>
                </c:pt>
                <c:pt idx="633">
                  <c:v>1.11817037768E-2</c:v>
                </c:pt>
                <c:pt idx="634">
                  <c:v>1.11451246785E-2</c:v>
                </c:pt>
                <c:pt idx="635">
                  <c:v>1.11086962877E-2</c:v>
                </c:pt>
                <c:pt idx="636">
                  <c:v>1.1072434300400001E-2</c:v>
                </c:pt>
                <c:pt idx="637">
                  <c:v>1.10247465638E-2</c:v>
                </c:pt>
                <c:pt idx="638">
                  <c:v>1.09676744213E-2</c:v>
                </c:pt>
                <c:pt idx="639">
                  <c:v>1.09056651599E-2</c:v>
                </c:pt>
                <c:pt idx="640">
                  <c:v>1.08436591491E-2</c:v>
                </c:pt>
                <c:pt idx="641">
                  <c:v>1.0781656444799999E-2</c:v>
                </c:pt>
                <c:pt idx="642">
                  <c:v>1.0719657104499999E-2</c:v>
                </c:pt>
                <c:pt idx="643">
                  <c:v>1.06576611868E-2</c:v>
                </c:pt>
                <c:pt idx="644">
                  <c:v>1.05956687518E-2</c:v>
                </c:pt>
                <c:pt idx="645">
                  <c:v>1.0533679861099999E-2</c:v>
                </c:pt>
                <c:pt idx="646">
                  <c:v>1.0478827725899999E-2</c:v>
                </c:pt>
                <c:pt idx="647">
                  <c:v>1.04246586259E-2</c:v>
                </c:pt>
                <c:pt idx="648">
                  <c:v>1.0370496971999999E-2</c:v>
                </c:pt>
                <c:pt idx="649">
                  <c:v>1.0316342881500001E-2</c:v>
                </c:pt>
                <c:pt idx="650">
                  <c:v>1.02621964741E-2</c:v>
                </c:pt>
                <c:pt idx="651">
                  <c:v>1.0208057872099999E-2</c:v>
                </c:pt>
                <c:pt idx="652">
                  <c:v>1.0153927200300001E-2</c:v>
                </c:pt>
                <c:pt idx="653">
                  <c:v>1.00998045863E-2</c:v>
                </c:pt>
                <c:pt idx="654">
                  <c:v>1.00456901603E-2</c:v>
                </c:pt>
                <c:pt idx="655">
                  <c:v>9.9915840552500003E-3</c:v>
                </c:pt>
                <c:pt idx="656">
                  <c:v>9.9290024143300001E-3</c:v>
                </c:pt>
                <c:pt idx="657">
                  <c:v>9.8619869907799994E-3</c:v>
                </c:pt>
                <c:pt idx="658">
                  <c:v>9.7949787005200007E-3</c:v>
                </c:pt>
                <c:pt idx="659">
                  <c:v>9.7279776909599998E-3</c:v>
                </c:pt>
                <c:pt idx="660">
                  <c:v>9.6609841135699998E-3</c:v>
                </c:pt>
                <c:pt idx="661">
                  <c:v>9.5939981240500006E-3</c:v>
                </c:pt>
                <c:pt idx="662">
                  <c:v>9.5270198824499996E-3</c:v>
                </c:pt>
                <c:pt idx="663">
                  <c:v>9.4600495533400004E-3</c:v>
                </c:pt>
                <c:pt idx="664">
                  <c:v>9.3933736930400004E-3</c:v>
                </c:pt>
                <c:pt idx="665">
                  <c:v>9.3270187828100003E-3</c:v>
                </c:pt>
                <c:pt idx="666">
                  <c:v>9.2606745563099998E-3</c:v>
                </c:pt>
                <c:pt idx="667">
                  <c:v>9.1943412447900007E-3</c:v>
                </c:pt>
                <c:pt idx="668">
                  <c:v>9.1280190862299999E-3</c:v>
                </c:pt>
                <c:pt idx="669">
                  <c:v>9.0617083255000001E-3</c:v>
                </c:pt>
                <c:pt idx="670">
                  <c:v>8.9954092146599992E-3</c:v>
                </c:pt>
                <c:pt idx="671">
                  <c:v>8.9291220132199992E-3</c:v>
                </c:pt>
                <c:pt idx="672">
                  <c:v>8.8628469884100003E-3</c:v>
                </c:pt>
                <c:pt idx="673">
                  <c:v>8.7965844154300008E-3</c:v>
                </c:pt>
                <c:pt idx="674">
                  <c:v>8.7296970052800002E-3</c:v>
                </c:pt>
                <c:pt idx="675">
                  <c:v>8.6413740220599999E-3</c:v>
                </c:pt>
                <c:pt idx="676">
                  <c:v>8.5531142849699995E-3</c:v>
                </c:pt>
                <c:pt idx="677">
                  <c:v>8.4649197723299999E-3</c:v>
                </c:pt>
                <c:pt idx="678">
                  <c:v>8.3767925442699998E-3</c:v>
                </c:pt>
                <c:pt idx="679">
                  <c:v>8.2887347469400002E-3</c:v>
                </c:pt>
                <c:pt idx="680">
                  <c:v>8.1950705286999992E-3</c:v>
                </c:pt>
                <c:pt idx="681">
                  <c:v>8.1005291104300006E-3</c:v>
                </c:pt>
                <c:pt idx="682">
                  <c:v>8.0060026203899997E-3</c:v>
                </c:pt>
                <c:pt idx="683">
                  <c:v>7.9114915936500003E-3</c:v>
                </c:pt>
                <c:pt idx="684">
                  <c:v>7.8169965910899995E-3</c:v>
                </c:pt>
                <c:pt idx="685">
                  <c:v>7.72251820095E-3</c:v>
                </c:pt>
                <c:pt idx="686">
                  <c:v>7.62805704049E-3</c:v>
                </c:pt>
                <c:pt idx="687">
                  <c:v>7.5336137578100003E-3</c:v>
                </c:pt>
                <c:pt idx="688">
                  <c:v>7.4391890338200003E-3</c:v>
                </c:pt>
                <c:pt idx="689">
                  <c:v>7.3447835842799999E-3</c:v>
                </c:pt>
                <c:pt idx="690">
                  <c:v>7.2503981621E-3</c:v>
                </c:pt>
                <c:pt idx="691">
                  <c:v>7.1583729185899997E-3</c:v>
                </c:pt>
                <c:pt idx="692">
                  <c:v>7.0687159449599997E-3</c:v>
                </c:pt>
                <c:pt idx="693">
                  <c:v>6.9791044199000001E-3</c:v>
                </c:pt>
                <c:pt idx="694">
                  <c:v>6.8895401168600004E-3</c:v>
                </c:pt>
                <c:pt idx="695">
                  <c:v>6.8000249017299997E-3</c:v>
                </c:pt>
                <c:pt idx="696">
                  <c:v>6.7105607389400003E-3</c:v>
                </c:pt>
                <c:pt idx="697">
                  <c:v>6.6211496979200002E-3</c:v>
                </c:pt>
                <c:pt idx="698">
                  <c:v>6.5317939601700001E-3</c:v>
                </c:pt>
                <c:pt idx="699">
                  <c:v>6.4424958268000003E-3</c:v>
                </c:pt>
                <c:pt idx="700">
                  <c:v>6.3512904039599999E-3</c:v>
                </c:pt>
                <c:pt idx="701">
                  <c:v>6.2549693599399997E-3</c:v>
                </c:pt>
                <c:pt idx="702">
                  <c:v>6.1586988459400001E-3</c:v>
                </c:pt>
                <c:pt idx="703">
                  <c:v>6.0616541846800001E-3</c:v>
                </c:pt>
                <c:pt idx="704">
                  <c:v>5.9560906380700003E-3</c:v>
                </c:pt>
                <c:pt idx="705">
                  <c:v>5.8507294535600001E-3</c:v>
                </c:pt>
                <c:pt idx="706">
                  <c:v>5.7455817637799998E-3</c:v>
                </c:pt>
                <c:pt idx="707">
                  <c:v>5.6406595080200003E-3</c:v>
                </c:pt>
                <c:pt idx="708">
                  <c:v>5.5359755041099997E-3</c:v>
                </c:pt>
                <c:pt idx="709">
                  <c:v>5.43154352782E-3</c:v>
                </c:pt>
                <c:pt idx="710">
                  <c:v>5.3273784005400003E-3</c:v>
                </c:pt>
                <c:pt idx="711">
                  <c:v>5.2234960865599998E-3</c:v>
                </c:pt>
                <c:pt idx="712">
                  <c:v>5.1173766053099999E-3</c:v>
                </c:pt>
                <c:pt idx="713">
                  <c:v>5.0109671228900001E-3</c:v>
                </c:pt>
                <c:pt idx="714">
                  <c:v>4.9048904872199999E-3</c:v>
                </c:pt>
                <c:pt idx="715">
                  <c:v>4.78189260179E-3</c:v>
                </c:pt>
                <c:pt idx="716">
                  <c:v>4.6535112229500004E-3</c:v>
                </c:pt>
                <c:pt idx="717">
                  <c:v>4.5253158918399997E-3</c:v>
                </c:pt>
                <c:pt idx="718">
                  <c:v>4.3973228800500003E-3</c:v>
                </c:pt>
                <c:pt idx="719">
                  <c:v>4.2695503830699998E-3</c:v>
                </c:pt>
                <c:pt idx="720">
                  <c:v>4.1420188081900001E-3</c:v>
                </c:pt>
                <c:pt idx="721">
                  <c:v>4.0147511146900001E-3</c:v>
                </c:pt>
                <c:pt idx="722">
                  <c:v>3.8877732174099999E-3</c:v>
                </c:pt>
                <c:pt idx="723">
                  <c:v>3.76111446766E-3</c:v>
                </c:pt>
                <c:pt idx="724">
                  <c:v>3.6348082287000001E-3</c:v>
                </c:pt>
                <c:pt idx="725">
                  <c:v>3.50889256769E-3</c:v>
                </c:pt>
                <c:pt idx="726">
                  <c:v>3.3834110916999998E-3</c:v>
                </c:pt>
                <c:pt idx="727">
                  <c:v>3.25841396249E-3</c:v>
                </c:pt>
                <c:pt idx="728">
                  <c:v>3.1339591347300001E-3</c:v>
                </c:pt>
                <c:pt idx="729">
                  <c:v>3.01011387444E-3</c:v>
                </c:pt>
                <c:pt idx="730">
                  <c:v>2.8869566307099998E-3</c:v>
                </c:pt>
                <c:pt idx="731">
                  <c:v>2.7645793549599998E-3</c:v>
                </c:pt>
                <c:pt idx="732">
                  <c:v>2.6430903888800001E-3</c:v>
                </c:pt>
                <c:pt idx="733">
                  <c:v>2.5226180783799999E-3</c:v>
                </c:pt>
                <c:pt idx="734">
                  <c:v>2.40331531568E-3</c:v>
                </c:pt>
                <c:pt idx="735">
                  <c:v>2.2701518791099998E-3</c:v>
                </c:pt>
                <c:pt idx="736">
                  <c:v>2.1380064235100001E-3</c:v>
                </c:pt>
                <c:pt idx="737">
                  <c:v>2.0211827275000002E-3</c:v>
                </c:pt>
                <c:pt idx="738">
                  <c:v>1.9089607949600001E-3</c:v>
                </c:pt>
                <c:pt idx="739">
                  <c:v>1.8022004780699999E-3</c:v>
                </c:pt>
                <c:pt idx="740">
                  <c:v>1.70192989201E-3</c:v>
                </c:pt>
                <c:pt idx="741">
                  <c:v>1.6093625133E-3</c:v>
                </c:pt>
                <c:pt idx="742">
                  <c:v>1.5007891266499999E-3</c:v>
                </c:pt>
                <c:pt idx="743">
                  <c:v>1.3370538445100001E-3</c:v>
                </c:pt>
                <c:pt idx="744">
                  <c:v>1.2022089808499999E-3</c:v>
                </c:pt>
                <c:pt idx="745">
                  <c:v>1.10686419865E-3</c:v>
                </c:pt>
                <c:pt idx="746">
                  <c:v>1.0681971994700001E-3</c:v>
                </c:pt>
                <c:pt idx="747">
                  <c:v>1.08438268739E-3</c:v>
                </c:pt>
                <c:pt idx="748">
                  <c:v>1.13436575428E-3</c:v>
                </c:pt>
                <c:pt idx="749">
                  <c:v>1.2139789175799999E-3</c:v>
                </c:pt>
                <c:pt idx="750">
                  <c:v>1.31786314016E-3</c:v>
                </c:pt>
                <c:pt idx="751">
                  <c:v>1.44077791352E-3</c:v>
                </c:pt>
                <c:pt idx="752">
                  <c:v>1.57828325469E-3</c:v>
                </c:pt>
                <c:pt idx="753">
                  <c:v>1.7268973229599999E-3</c:v>
                </c:pt>
                <c:pt idx="754">
                  <c:v>1.8839930976699999E-3</c:v>
                </c:pt>
                <c:pt idx="755">
                  <c:v>2.04761932891E-3</c:v>
                </c:pt>
                <c:pt idx="756">
                  <c:v>2.2163301054300001E-3</c:v>
                </c:pt>
                <c:pt idx="757">
                  <c:v>2.38298312281E-3</c:v>
                </c:pt>
                <c:pt idx="758">
                  <c:v>2.5352145091900001E-3</c:v>
                </c:pt>
                <c:pt idx="759">
                  <c:v>2.6888612333100001E-3</c:v>
                </c:pt>
                <c:pt idx="760">
                  <c:v>2.84369388944E-3</c:v>
                </c:pt>
                <c:pt idx="761">
                  <c:v>2.9995288333399999E-3</c:v>
                </c:pt>
                <c:pt idx="762">
                  <c:v>3.1562176077800002E-3</c:v>
                </c:pt>
                <c:pt idx="763">
                  <c:v>3.3136390922499999E-3</c:v>
                </c:pt>
                <c:pt idx="764">
                  <c:v>3.5126640587599999E-3</c:v>
                </c:pt>
                <c:pt idx="765">
                  <c:v>3.7165142277799999E-3</c:v>
                </c:pt>
                <c:pt idx="766">
                  <c:v>3.92090970851E-3</c:v>
                </c:pt>
                <c:pt idx="767">
                  <c:v>4.1257694555900002E-3</c:v>
                </c:pt>
                <c:pt idx="768">
                  <c:v>4.3310275894399997E-3</c:v>
                </c:pt>
                <c:pt idx="769">
                  <c:v>4.5366300357999999E-3</c:v>
                </c:pt>
                <c:pt idx="770">
                  <c:v>4.7445492846899997E-3</c:v>
                </c:pt>
                <c:pt idx="771">
                  <c:v>4.9544020263399997E-3</c:v>
                </c:pt>
                <c:pt idx="772">
                  <c:v>5.1654133859400002E-3</c:v>
                </c:pt>
                <c:pt idx="773">
                  <c:v>5.3781925522799999E-3</c:v>
                </c:pt>
                <c:pt idx="774">
                  <c:v>5.5978341919799999E-3</c:v>
                </c:pt>
                <c:pt idx="775">
                  <c:v>5.8190356705000003E-3</c:v>
                </c:pt>
                <c:pt idx="776">
                  <c:v>6.0416256595700003E-3</c:v>
                </c:pt>
                <c:pt idx="777">
                  <c:v>6.2654561740000001E-3</c:v>
                </c:pt>
                <c:pt idx="778">
                  <c:v>6.4903988712899999E-3</c:v>
                </c:pt>
                <c:pt idx="779">
                  <c:v>6.7163420052000003E-3</c:v>
                </c:pt>
                <c:pt idx="780">
                  <c:v>6.9431879086800001E-3</c:v>
                </c:pt>
                <c:pt idx="781">
                  <c:v>7.1708509063999996E-3</c:v>
                </c:pt>
                <c:pt idx="782">
                  <c:v>7.39925557678E-3</c:v>
                </c:pt>
                <c:pt idx="783">
                  <c:v>7.6480658403600002E-3</c:v>
                </c:pt>
                <c:pt idx="784">
                  <c:v>7.92039273594E-3</c:v>
                </c:pt>
                <c:pt idx="785">
                  <c:v>8.1927557481199995E-3</c:v>
                </c:pt>
                <c:pt idx="786">
                  <c:v>8.4651513907899999E-3</c:v>
                </c:pt>
                <c:pt idx="787">
                  <c:v>8.7375766121700008E-3</c:v>
                </c:pt>
                <c:pt idx="788">
                  <c:v>9.0055748596100001E-3</c:v>
                </c:pt>
                <c:pt idx="789">
                  <c:v>9.2738508835899999E-3</c:v>
                </c:pt>
                <c:pt idx="790">
                  <c:v>9.5423892914100004E-3</c:v>
                </c:pt>
                <c:pt idx="791">
                  <c:v>9.8111685382000005E-3</c:v>
                </c:pt>
                <c:pt idx="792">
                  <c:v>1.00801693587E-2</c:v>
                </c:pt>
                <c:pt idx="793">
                  <c:v>1.03493744754E-2</c:v>
                </c:pt>
                <c:pt idx="794">
                  <c:v>1.0618768350599999E-2</c:v>
                </c:pt>
                <c:pt idx="795">
                  <c:v>1.0888336973799999E-2</c:v>
                </c:pt>
                <c:pt idx="796">
                  <c:v>1.11580676796E-2</c:v>
                </c:pt>
                <c:pt idx="797">
                  <c:v>1.1427948991400001E-2</c:v>
                </c:pt>
                <c:pt idx="798">
                  <c:v>1.16979704853E-2</c:v>
                </c:pt>
                <c:pt idx="799">
                  <c:v>1.19681226732E-2</c:v>
                </c:pt>
                <c:pt idx="800">
                  <c:v>1.22383969E-2</c:v>
                </c:pt>
                <c:pt idx="801">
                  <c:v>1.25144068528E-2</c:v>
                </c:pt>
                <c:pt idx="802">
                  <c:v>1.28197384429E-2</c:v>
                </c:pt>
                <c:pt idx="803">
                  <c:v>1.3136003218799999E-2</c:v>
                </c:pt>
                <c:pt idx="804">
                  <c:v>1.34523889562E-2</c:v>
                </c:pt>
                <c:pt idx="805">
                  <c:v>1.37688873166E-2</c:v>
                </c:pt>
                <c:pt idx="806">
                  <c:v>1.40819765752E-2</c:v>
                </c:pt>
                <c:pt idx="807">
                  <c:v>1.4394082953000001E-2</c:v>
                </c:pt>
                <c:pt idx="808">
                  <c:v>1.47062841531E-2</c:v>
                </c:pt>
                <c:pt idx="809">
                  <c:v>1.5018574262E-2</c:v>
                </c:pt>
                <c:pt idx="810">
                  <c:v>1.5330947846699999E-2</c:v>
                </c:pt>
                <c:pt idx="811">
                  <c:v>1.5643399906499999E-2</c:v>
                </c:pt>
                <c:pt idx="812">
                  <c:v>1.5955925831100001E-2</c:v>
                </c:pt>
                <c:pt idx="813">
                  <c:v>1.6268521363800002E-2</c:v>
                </c:pt>
                <c:pt idx="814">
                  <c:v>1.6595713977499999E-2</c:v>
                </c:pt>
                <c:pt idx="815">
                  <c:v>1.6921629307900001E-2</c:v>
                </c:pt>
                <c:pt idx="816">
                  <c:v>1.7253842092599999E-2</c:v>
                </c:pt>
                <c:pt idx="817">
                  <c:v>1.7614539772999999E-2</c:v>
                </c:pt>
                <c:pt idx="818">
                  <c:v>1.7980057565500002E-2</c:v>
                </c:pt>
                <c:pt idx="819">
                  <c:v>1.8345784711700001E-2</c:v>
                </c:pt>
                <c:pt idx="820">
                  <c:v>1.8711708936E-2</c:v>
                </c:pt>
                <c:pt idx="821">
                  <c:v>1.90755335415E-2</c:v>
                </c:pt>
                <c:pt idx="822">
                  <c:v>1.9436801811399999E-2</c:v>
                </c:pt>
                <c:pt idx="823">
                  <c:v>1.97982480515E-2</c:v>
                </c:pt>
                <c:pt idx="824">
                  <c:v>2.01598626893E-2</c:v>
                </c:pt>
                <c:pt idx="825">
                  <c:v>2.0510254706699999E-2</c:v>
                </c:pt>
                <c:pt idx="826">
                  <c:v>2.0857393361199999E-2</c:v>
                </c:pt>
                <c:pt idx="827">
                  <c:v>2.1204656309700001E-2</c:v>
                </c:pt>
                <c:pt idx="828">
                  <c:v>2.1552037544000001E-2</c:v>
                </c:pt>
                <c:pt idx="829">
                  <c:v>2.1899531435100001E-2</c:v>
                </c:pt>
                <c:pt idx="830">
                  <c:v>2.22471327041E-2</c:v>
                </c:pt>
                <c:pt idx="831">
                  <c:v>2.2595196943099999E-2</c:v>
                </c:pt>
                <c:pt idx="832">
                  <c:v>2.2953385192700002E-2</c:v>
                </c:pt>
                <c:pt idx="833">
                  <c:v>2.3364703562499999E-2</c:v>
                </c:pt>
                <c:pt idx="834">
                  <c:v>2.3771964742099999E-2</c:v>
                </c:pt>
                <c:pt idx="835">
                  <c:v>2.4146595009300002E-2</c:v>
                </c:pt>
                <c:pt idx="836">
                  <c:v>2.45238764996E-2</c:v>
                </c:pt>
                <c:pt idx="837">
                  <c:v>2.4901190607299999E-2</c:v>
                </c:pt>
                <c:pt idx="838">
                  <c:v>2.5278535872100001E-2</c:v>
                </c:pt>
                <c:pt idx="839">
                  <c:v>2.5655910919000002E-2</c:v>
                </c:pt>
                <c:pt idx="840">
                  <c:v>2.6033314452900001E-2</c:v>
                </c:pt>
                <c:pt idx="841">
                  <c:v>2.6410745252699999E-2</c:v>
                </c:pt>
                <c:pt idx="842">
                  <c:v>2.6788202165899999E-2</c:v>
                </c:pt>
                <c:pt idx="843">
                  <c:v>2.7165684103799999E-2</c:v>
                </c:pt>
                <c:pt idx="844">
                  <c:v>2.7543190037700001E-2</c:v>
                </c:pt>
                <c:pt idx="845">
                  <c:v>2.7920718994200001E-2</c:v>
                </c:pt>
                <c:pt idx="846">
                  <c:v>2.8298270051899999E-2</c:v>
                </c:pt>
                <c:pt idx="847">
                  <c:v>2.8730022863700001E-2</c:v>
                </c:pt>
                <c:pt idx="848">
                  <c:v>2.9165580537E-2</c:v>
                </c:pt>
                <c:pt idx="849">
                  <c:v>2.9601197113100001E-2</c:v>
                </c:pt>
                <c:pt idx="850">
                  <c:v>3.00368700294E-2</c:v>
                </c:pt>
                <c:pt idx="851">
                  <c:v>3.04743229606E-2</c:v>
                </c:pt>
                <c:pt idx="852">
                  <c:v>3.09166429498E-2</c:v>
                </c:pt>
                <c:pt idx="853">
                  <c:v>3.13590227336E-2</c:v>
                </c:pt>
                <c:pt idx="854">
                  <c:v>3.1801459816499997E-2</c:v>
                </c:pt>
                <c:pt idx="855">
                  <c:v>3.224395184E-2</c:v>
                </c:pt>
                <c:pt idx="856">
                  <c:v>3.2686496572599998E-2</c:v>
                </c:pt>
                <c:pt idx="857">
                  <c:v>3.3129091902099998E-2</c:v>
                </c:pt>
                <c:pt idx="858">
                  <c:v>3.3571735827400001E-2</c:v>
                </c:pt>
                <c:pt idx="859">
                  <c:v>3.4014426451299998E-2</c:v>
                </c:pt>
                <c:pt idx="860">
                  <c:v>3.4457161973900002E-2</c:v>
                </c:pt>
                <c:pt idx="861">
                  <c:v>3.48999406865E-2</c:v>
                </c:pt>
                <c:pt idx="862">
                  <c:v>3.53427609657E-2</c:v>
                </c:pt>
                <c:pt idx="863">
                  <c:v>3.5765531402999998E-2</c:v>
                </c:pt>
                <c:pt idx="864">
                  <c:v>3.6201448533899998E-2</c:v>
                </c:pt>
                <c:pt idx="865">
                  <c:v>3.6654312318000003E-2</c:v>
                </c:pt>
                <c:pt idx="866">
                  <c:v>3.7107188955699998E-2</c:v>
                </c:pt>
                <c:pt idx="867">
                  <c:v>3.7553574531300003E-2</c:v>
                </c:pt>
                <c:pt idx="868">
                  <c:v>3.8003016471000003E-2</c:v>
                </c:pt>
                <c:pt idx="869">
                  <c:v>3.8486548133400002E-2</c:v>
                </c:pt>
                <c:pt idx="870">
                  <c:v>3.8965800411E-2</c:v>
                </c:pt>
                <c:pt idx="871">
                  <c:v>3.9444836992399999E-2</c:v>
                </c:pt>
                <c:pt idx="872">
                  <c:v>3.9923922264099999E-2</c:v>
                </c:pt>
                <c:pt idx="873">
                  <c:v>4.0403054494000001E-2</c:v>
                </c:pt>
                <c:pt idx="874">
                  <c:v>4.0882232031100002E-2</c:v>
                </c:pt>
                <c:pt idx="875">
                  <c:v>4.1361453300800002E-2</c:v>
                </c:pt>
                <c:pt idx="876">
                  <c:v>4.1840716800400003E-2</c:v>
                </c:pt>
                <c:pt idx="877">
                  <c:v>4.2320021095099997E-2</c:v>
                </c:pt>
                <c:pt idx="878">
                  <c:v>4.2799364814399998E-2</c:v>
                </c:pt>
                <c:pt idx="879">
                  <c:v>4.3278746648299997E-2</c:v>
                </c:pt>
                <c:pt idx="880">
                  <c:v>4.3758165344199997E-2</c:v>
                </c:pt>
                <c:pt idx="881">
                  <c:v>4.4238232044099997E-2</c:v>
                </c:pt>
                <c:pt idx="882">
                  <c:v>4.4729207197199999E-2</c:v>
                </c:pt>
                <c:pt idx="883">
                  <c:v>4.5220259481400002E-2</c:v>
                </c:pt>
                <c:pt idx="884">
                  <c:v>4.5711386410900001E-2</c:v>
                </c:pt>
                <c:pt idx="885">
                  <c:v>4.6217308454000003E-2</c:v>
                </c:pt>
                <c:pt idx="886">
                  <c:v>4.6724622176500002E-2</c:v>
                </c:pt>
                <c:pt idx="887">
                  <c:v>4.7214000464899999E-2</c:v>
                </c:pt>
                <c:pt idx="888">
                  <c:v>4.7697621519399998E-2</c:v>
                </c:pt>
                <c:pt idx="889">
                  <c:v>4.81813042776E-2</c:v>
                </c:pt>
                <c:pt idx="890">
                  <c:v>4.8658189328199999E-2</c:v>
                </c:pt>
                <c:pt idx="891">
                  <c:v>4.9124812182000002E-2</c:v>
                </c:pt>
                <c:pt idx="892">
                  <c:v>4.9591441002199997E-2</c:v>
                </c:pt>
                <c:pt idx="893">
                  <c:v>5.0058075622000001E-2</c:v>
                </c:pt>
                <c:pt idx="894">
                  <c:v>5.0524715880899997E-2</c:v>
                </c:pt>
                <c:pt idx="895">
                  <c:v>5.09913616239E-2</c:v>
                </c:pt>
                <c:pt idx="896">
                  <c:v>5.1458012701799997E-2</c:v>
                </c:pt>
                <c:pt idx="897">
                  <c:v>5.1924668970899999E-2</c:v>
                </c:pt>
                <c:pt idx="898">
                  <c:v>5.2391330292299997E-2</c:v>
                </c:pt>
                <c:pt idx="899">
                  <c:v>5.28579965323E-2</c:v>
                </c:pt>
                <c:pt idx="900">
                  <c:v>5.3324667561800002E-2</c:v>
                </c:pt>
                <c:pt idx="901">
                  <c:v>5.3791343256100001E-2</c:v>
                </c:pt>
                <c:pt idx="902">
                  <c:v>5.4258023494800002E-2</c:v>
                </c:pt>
                <c:pt idx="903">
                  <c:v>5.4724708161699998E-2</c:v>
                </c:pt>
                <c:pt idx="904">
                  <c:v>5.5191397144400002E-2</c:v>
                </c:pt>
                <c:pt idx="905">
                  <c:v>5.5658090334400001E-2</c:v>
                </c:pt>
                <c:pt idx="906">
                  <c:v>5.61247876267E-2</c:v>
                </c:pt>
                <c:pt idx="907">
                  <c:v>5.6587756865199998E-2</c:v>
                </c:pt>
                <c:pt idx="908">
                  <c:v>5.7044874293600001E-2</c:v>
                </c:pt>
                <c:pt idx="909">
                  <c:v>5.7510067354000001E-2</c:v>
                </c:pt>
                <c:pt idx="910">
                  <c:v>5.7970522725099997E-2</c:v>
                </c:pt>
                <c:pt idx="911">
                  <c:v>5.8430990526099999E-2</c:v>
                </c:pt>
                <c:pt idx="912">
                  <c:v>5.8891470465599997E-2</c:v>
                </c:pt>
                <c:pt idx="913">
                  <c:v>5.9351962261000001E-2</c:v>
                </c:pt>
                <c:pt idx="914">
                  <c:v>5.9812465638499998E-2</c:v>
                </c:pt>
                <c:pt idx="915">
                  <c:v>6.02729803326E-2</c:v>
                </c:pt>
                <c:pt idx="916">
                  <c:v>6.0733506085900002E-2</c:v>
                </c:pt>
                <c:pt idx="917">
                  <c:v>6.1194042648700001E-2</c:v>
                </c:pt>
                <c:pt idx="918">
                  <c:v>6.1654589778700003E-2</c:v>
                </c:pt>
                <c:pt idx="919">
                  <c:v>6.2115147241E-2</c:v>
                </c:pt>
                <c:pt idx="920">
                  <c:v>6.2575714807399999E-2</c:v>
                </c:pt>
                <c:pt idx="921">
                  <c:v>6.3036292256400006E-2</c:v>
                </c:pt>
                <c:pt idx="922">
                  <c:v>6.3496879372999998E-2</c:v>
                </c:pt>
                <c:pt idx="923">
                  <c:v>6.3957475948299994E-2</c:v>
                </c:pt>
                <c:pt idx="924">
                  <c:v>6.4352835041199999E-2</c:v>
                </c:pt>
                <c:pt idx="925">
                  <c:v>6.4745479125300001E-2</c:v>
                </c:pt>
                <c:pt idx="926">
                  <c:v>6.5138123753199995E-2</c:v>
                </c:pt>
                <c:pt idx="927">
                  <c:v>6.5530768915200002E-2</c:v>
                </c:pt>
                <c:pt idx="928">
                  <c:v>6.5923414601600006E-2</c:v>
                </c:pt>
                <c:pt idx="929">
                  <c:v>6.63242927255E-2</c:v>
                </c:pt>
                <c:pt idx="930">
                  <c:v>6.6729916341700002E-2</c:v>
                </c:pt>
                <c:pt idx="931">
                  <c:v>6.7114447443700001E-2</c:v>
                </c:pt>
                <c:pt idx="932">
                  <c:v>6.7495980121299995E-2</c:v>
                </c:pt>
                <c:pt idx="933">
                  <c:v>6.78775596516E-2</c:v>
                </c:pt>
                <c:pt idx="934">
                  <c:v>6.8259185248700005E-2</c:v>
                </c:pt>
                <c:pt idx="935">
                  <c:v>6.8640856144300003E-2</c:v>
                </c:pt>
                <c:pt idx="936">
                  <c:v>6.9022571586900006E-2</c:v>
                </c:pt>
                <c:pt idx="937">
                  <c:v>6.9404330841599998E-2</c:v>
                </c:pt>
                <c:pt idx="938">
                  <c:v>6.9786133189399996E-2</c:v>
                </c:pt>
                <c:pt idx="939">
                  <c:v>7.0167977926700001E-2</c:v>
                </c:pt>
                <c:pt idx="940">
                  <c:v>7.0506972553899996E-2</c:v>
                </c:pt>
                <c:pt idx="941">
                  <c:v>7.0751423469399999E-2</c:v>
                </c:pt>
                <c:pt idx="942">
                  <c:v>7.09959017153E-2</c:v>
                </c:pt>
                <c:pt idx="943">
                  <c:v>7.1240407010300003E-2</c:v>
                </c:pt>
                <c:pt idx="944">
                  <c:v>7.1484939077000001E-2</c:v>
                </c:pt>
                <c:pt idx="945">
                  <c:v>7.1729497641300002E-2</c:v>
                </c:pt>
                <c:pt idx="946">
                  <c:v>7.19738347656E-2</c:v>
                </c:pt>
                <c:pt idx="947">
                  <c:v>7.2185537325599999E-2</c:v>
                </c:pt>
                <c:pt idx="948">
                  <c:v>7.2397597976799996E-2</c:v>
                </c:pt>
                <c:pt idx="949">
                  <c:v>7.2610013581900001E-2</c:v>
                </c:pt>
                <c:pt idx="950">
                  <c:v>7.2694235782199995E-2</c:v>
                </c:pt>
                <c:pt idx="951">
                  <c:v>7.2768988697700002E-2</c:v>
                </c:pt>
                <c:pt idx="952">
                  <c:v>7.2843770364500002E-2</c:v>
                </c:pt>
                <c:pt idx="953">
                  <c:v>7.2918580694400006E-2</c:v>
                </c:pt>
                <c:pt idx="954">
                  <c:v>7.2993419599099996E-2</c:v>
                </c:pt>
                <c:pt idx="955">
                  <c:v>7.3068286990899997E-2</c:v>
                </c:pt>
                <c:pt idx="956">
                  <c:v>7.31431827822E-2</c:v>
                </c:pt>
                <c:pt idx="957">
                  <c:v>7.3218106886000001E-2</c:v>
                </c:pt>
                <c:pt idx="958">
                  <c:v>7.3293059215399997E-2</c:v>
                </c:pt>
                <c:pt idx="959">
                  <c:v>7.3368039683900002E-2</c:v>
                </c:pt>
                <c:pt idx="960">
                  <c:v>7.3443048205299996E-2</c:v>
                </c:pt>
                <c:pt idx="961">
                  <c:v>7.3518084693800001E-2</c:v>
                </c:pt>
                <c:pt idx="962">
                  <c:v>7.3593805257699998E-2</c:v>
                </c:pt>
                <c:pt idx="963">
                  <c:v>7.3673281191000001E-2</c:v>
                </c:pt>
                <c:pt idx="964">
                  <c:v>7.3752956733699998E-2</c:v>
                </c:pt>
                <c:pt idx="965">
                  <c:v>7.3661639653900005E-2</c:v>
                </c:pt>
                <c:pt idx="966">
                  <c:v>7.34955048981E-2</c:v>
                </c:pt>
                <c:pt idx="967">
                  <c:v>7.3354953695900005E-2</c:v>
                </c:pt>
                <c:pt idx="968">
                  <c:v>7.3214418132600004E-2</c:v>
                </c:pt>
                <c:pt idx="969">
                  <c:v>7.3073898298399997E-2</c:v>
                </c:pt>
                <c:pt idx="970">
                  <c:v>7.2933394284199995E-2</c:v>
                </c:pt>
                <c:pt idx="971">
                  <c:v>7.27929061815E-2</c:v>
                </c:pt>
                <c:pt idx="972">
                  <c:v>7.2652434082800005E-2</c:v>
                </c:pt>
                <c:pt idx="973">
                  <c:v>7.25119780809E-2</c:v>
                </c:pt>
                <c:pt idx="974">
                  <c:v>7.2371538269699998E-2</c:v>
                </c:pt>
                <c:pt idx="975">
                  <c:v>7.22311147436E-2</c:v>
                </c:pt>
                <c:pt idx="976">
                  <c:v>7.2090707597600001E-2</c:v>
                </c:pt>
                <c:pt idx="977">
                  <c:v>7.1950316927800004E-2</c:v>
                </c:pt>
                <c:pt idx="978">
                  <c:v>7.18099428308E-2</c:v>
                </c:pt>
                <c:pt idx="979">
                  <c:v>7.1669585403900005E-2</c:v>
                </c:pt>
                <c:pt idx="980">
                  <c:v>7.1329215850599995E-2</c:v>
                </c:pt>
                <c:pt idx="981">
                  <c:v>7.0982044054499996E-2</c:v>
                </c:pt>
                <c:pt idx="982">
                  <c:v>7.0634925925399994E-2</c:v>
                </c:pt>
                <c:pt idx="983">
                  <c:v>7.0291079836200004E-2</c:v>
                </c:pt>
                <c:pt idx="984">
                  <c:v>6.9966386713600004E-2</c:v>
                </c:pt>
                <c:pt idx="985">
                  <c:v>6.9641759341800002E-2</c:v>
                </c:pt>
                <c:pt idx="986">
                  <c:v>6.9317198644500005E-2</c:v>
                </c:pt>
                <c:pt idx="987">
                  <c:v>6.8983316760799995E-2</c:v>
                </c:pt>
                <c:pt idx="988">
                  <c:v>6.8553695435999998E-2</c:v>
                </c:pt>
                <c:pt idx="989">
                  <c:v>6.8124074810900007E-2</c:v>
                </c:pt>
                <c:pt idx="990">
                  <c:v>6.7694454898799994E-2</c:v>
                </c:pt>
                <c:pt idx="991">
                  <c:v>6.7264835713500004E-2</c:v>
                </c:pt>
                <c:pt idx="992">
                  <c:v>6.6835217268900002E-2</c:v>
                </c:pt>
                <c:pt idx="993">
                  <c:v>6.6405599579300006E-2</c:v>
                </c:pt>
                <c:pt idx="994">
                  <c:v>6.5830253679199993E-2</c:v>
                </c:pt>
                <c:pt idx="995">
                  <c:v>6.5215435355800003E-2</c:v>
                </c:pt>
                <c:pt idx="996">
                  <c:v>6.4600623843100002E-2</c:v>
                </c:pt>
                <c:pt idx="997">
                  <c:v>6.3985819337399996E-2</c:v>
                </c:pt>
                <c:pt idx="998">
                  <c:v>6.3371022042600006E-2</c:v>
                </c:pt>
                <c:pt idx="999">
                  <c:v>6.2756232170700005E-2</c:v>
                </c:pt>
                <c:pt idx="1000">
                  <c:v>6.2155243418299998E-2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9042720"/>
        <c:axId val="519043280"/>
      </c:scatterChart>
      <c:valAx>
        <c:axId val="519042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Radius (m)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9043280"/>
        <c:crosses val="autoZero"/>
        <c:crossBetween val="midCat"/>
      </c:valAx>
      <c:valAx>
        <c:axId val="519043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B(T)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90427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Extraction</a:t>
            </a:r>
            <a:r>
              <a:rPr lang="en-US" altLang="ko-KR" sz="1800" b="0" i="0" kern="1200" spc="0" baseline="0">
                <a:solidFill>
                  <a:srgbClr val="595959"/>
                </a:solidFill>
                <a:effectLst/>
              </a:rPr>
              <a:t> </a:t>
            </a: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Position</a:t>
            </a:r>
            <a:endParaRPr lang="ko-KR" altLang="ko-KR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'extraction x'!$B$1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'extraction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x'!$B$2:$B$1002</c:f>
              <c:numCache>
                <c:formatCode>General</c:formatCode>
                <c:ptCount val="1001"/>
                <c:pt idx="0">
                  <c:v>0.36869218966700001</c:v>
                </c:pt>
                <c:pt idx="1">
                  <c:v>0.36594858527000002</c:v>
                </c:pt>
                <c:pt idx="2">
                  <c:v>0.363266761918</c:v>
                </c:pt>
                <c:pt idx="3">
                  <c:v>0.36067484479599998</c:v>
                </c:pt>
                <c:pt idx="4">
                  <c:v>0.35808372460400001</c:v>
                </c:pt>
                <c:pt idx="5">
                  <c:v>0.35549341876700002</c:v>
                </c:pt>
                <c:pt idx="6">
                  <c:v>0.35290394521899998</c:v>
                </c:pt>
                <c:pt idx="7">
                  <c:v>0.35031532241399999</c:v>
                </c:pt>
                <c:pt idx="8">
                  <c:v>0.34772756935400001</c:v>
                </c:pt>
                <c:pt idx="9">
                  <c:v>0.34514070560100002</c:v>
                </c:pt>
                <c:pt idx="10">
                  <c:v>0.342554751303</c:v>
                </c:pt>
                <c:pt idx="11">
                  <c:v>0.339506267385</c:v>
                </c:pt>
                <c:pt idx="12">
                  <c:v>0.33506255667500001</c:v>
                </c:pt>
                <c:pt idx="13">
                  <c:v>0.32972652135399999</c:v>
                </c:pt>
                <c:pt idx="14">
                  <c:v>0.32428165826200001</c:v>
                </c:pt>
                <c:pt idx="15">
                  <c:v>0.31936761156799998</c:v>
                </c:pt>
                <c:pt idx="16">
                  <c:v>0.31445388193599999</c:v>
                </c:pt>
                <c:pt idx="17">
                  <c:v>0.30954048446400001</c:v>
                </c:pt>
                <c:pt idx="18">
                  <c:v>0.304627435226</c:v>
                </c:pt>
                <c:pt idx="19">
                  <c:v>0.29971475134699999</c:v>
                </c:pt>
                <c:pt idx="20">
                  <c:v>0.29480245109199998</c:v>
                </c:pt>
                <c:pt idx="21">
                  <c:v>0.28989055396300001</c:v>
                </c:pt>
                <c:pt idx="22">
                  <c:v>0.28497908080500001</c:v>
                </c:pt>
                <c:pt idx="23">
                  <c:v>0.28002407198599999</c:v>
                </c:pt>
                <c:pt idx="24">
                  <c:v>0.275039369152</c:v>
                </c:pt>
                <c:pt idx="25">
                  <c:v>0.26987731768700002</c:v>
                </c:pt>
                <c:pt idx="26">
                  <c:v>0.26465464131400002</c:v>
                </c:pt>
                <c:pt idx="27">
                  <c:v>0.25942865168500001</c:v>
                </c:pt>
                <c:pt idx="28">
                  <c:v>0.25418259335999999</c:v>
                </c:pt>
                <c:pt idx="29">
                  <c:v>0.248938005234</c:v>
                </c:pt>
                <c:pt idx="30">
                  <c:v>0.24369498222899999</c:v>
                </c:pt>
                <c:pt idx="31">
                  <c:v>0.239015673757</c:v>
                </c:pt>
                <c:pt idx="32">
                  <c:v>0.23500322186299999</c:v>
                </c:pt>
                <c:pt idx="33">
                  <c:v>0.231016453313</c:v>
                </c:pt>
                <c:pt idx="34">
                  <c:v>0.227410685074</c:v>
                </c:pt>
                <c:pt idx="35">
                  <c:v>0.22375259377000001</c:v>
                </c:pt>
                <c:pt idx="36">
                  <c:v>0.22001827404400001</c:v>
                </c:pt>
                <c:pt idx="37">
                  <c:v>0.21628402817699999</c:v>
                </c:pt>
                <c:pt idx="38">
                  <c:v>0.212549860062</c:v>
                </c:pt>
                <c:pt idx="39">
                  <c:v>0.20881577387</c:v>
                </c:pt>
                <c:pt idx="40">
                  <c:v>0.20508177407600001</c:v>
                </c:pt>
                <c:pt idx="41">
                  <c:v>0.201347865486</c:v>
                </c:pt>
                <c:pt idx="42">
                  <c:v>0.19761405327100001</c:v>
                </c:pt>
                <c:pt idx="43">
                  <c:v>0.193880342999</c:v>
                </c:pt>
                <c:pt idx="44">
                  <c:v>0.19014674067500001</c:v>
                </c:pt>
                <c:pt idx="45">
                  <c:v>0.18641325278500001</c:v>
                </c:pt>
                <c:pt idx="46">
                  <c:v>0.18267988634499999</c:v>
                </c:pt>
                <c:pt idx="47">
                  <c:v>0.17894664895699999</c:v>
                </c:pt>
                <c:pt idx="48">
                  <c:v>0.17551066805400001</c:v>
                </c:pt>
                <c:pt idx="49">
                  <c:v>0.172108974617</c:v>
                </c:pt>
                <c:pt idx="50">
                  <c:v>0.168709228973</c:v>
                </c:pt>
                <c:pt idx="51">
                  <c:v>0.165311551295</c:v>
                </c:pt>
                <c:pt idx="52">
                  <c:v>0.162400503403</c:v>
                </c:pt>
                <c:pt idx="53">
                  <c:v>0.15979185857799999</c:v>
                </c:pt>
                <c:pt idx="54">
                  <c:v>0.15718403416900001</c:v>
                </c:pt>
                <c:pt idx="55">
                  <c:v>0.154577071698</c:v>
                </c:pt>
                <c:pt idx="56">
                  <c:v>0.15208464930099999</c:v>
                </c:pt>
                <c:pt idx="57">
                  <c:v>0.149760276784</c:v>
                </c:pt>
                <c:pt idx="58">
                  <c:v>0.14743615636099999</c:v>
                </c:pt>
                <c:pt idx="59">
                  <c:v>0.14511230014500001</c:v>
                </c:pt>
                <c:pt idx="60">
                  <c:v>0.142788721034</c:v>
                </c:pt>
                <c:pt idx="61">
                  <c:v>0.14046543278199999</c:v>
                </c:pt>
                <c:pt idx="62">
                  <c:v>0.13811140488000001</c:v>
                </c:pt>
                <c:pt idx="63">
                  <c:v>0.13573340380599999</c:v>
                </c:pt>
                <c:pt idx="64">
                  <c:v>0.13335702177600001</c:v>
                </c:pt>
                <c:pt idx="65">
                  <c:v>0.13098234691399999</c:v>
                </c:pt>
                <c:pt idx="66">
                  <c:v>0.128609473783</c:v>
                </c:pt>
                <c:pt idx="67">
                  <c:v>0.12623850398299999</c:v>
                </c:pt>
                <c:pt idx="68">
                  <c:v>0.12430764807399999</c:v>
                </c:pt>
                <c:pt idx="69">
                  <c:v>0.122496676029</c:v>
                </c:pt>
                <c:pt idx="70">
                  <c:v>0.12068574062</c:v>
                </c:pt>
                <c:pt idx="71">
                  <c:v>0.11887484352</c:v>
                </c:pt>
                <c:pt idx="72">
                  <c:v>0.117063986508</c:v>
                </c:pt>
                <c:pt idx="73">
                  <c:v>0.115253171473</c:v>
                </c:pt>
                <c:pt idx="74">
                  <c:v>0.11344240042500001</c:v>
                </c:pt>
                <c:pt idx="75">
                  <c:v>0.111631675505</c:v>
                </c:pt>
                <c:pt idx="76">
                  <c:v>0.109820998995</c:v>
                </c:pt>
                <c:pt idx="77">
                  <c:v>0.108010373329</c:v>
                </c:pt>
                <c:pt idx="78">
                  <c:v>0.106211340983</c:v>
                </c:pt>
                <c:pt idx="79">
                  <c:v>0.104436780183</c:v>
                </c:pt>
                <c:pt idx="80">
                  <c:v>0.102662486939</c:v>
                </c:pt>
                <c:pt idx="81">
                  <c:v>0.10088847536700001</c:v>
                </c:pt>
                <c:pt idx="82" formatCode="0.00E+00">
                  <c:v>9.9133823835399995E-2</c:v>
                </c:pt>
                <c:pt idx="83" formatCode="0.00E+00">
                  <c:v>9.7471602477399999E-2</c:v>
                </c:pt>
                <c:pt idx="84" formatCode="0.00E+00">
                  <c:v>9.5810611141300003E-2</c:v>
                </c:pt>
                <c:pt idx="85" formatCode="0.00E+00">
                  <c:v>9.4227430965299994E-2</c:v>
                </c:pt>
                <c:pt idx="86" formatCode="0.00E+00">
                  <c:v>9.2942248236500005E-2</c:v>
                </c:pt>
                <c:pt idx="87" formatCode="0.00E+00">
                  <c:v>9.1544730268299998E-2</c:v>
                </c:pt>
                <c:pt idx="88" formatCode="0.00E+00">
                  <c:v>9.0225093778900006E-2</c:v>
                </c:pt>
                <c:pt idx="89" formatCode="0.00E+00">
                  <c:v>8.8959713257199993E-2</c:v>
                </c:pt>
                <c:pt idx="90" formatCode="0.00E+00">
                  <c:v>8.7694471424200005E-2</c:v>
                </c:pt>
                <c:pt idx="91" formatCode="0.00E+00">
                  <c:v>8.6332903403700006E-2</c:v>
                </c:pt>
                <c:pt idx="92" formatCode="0.00E+00">
                  <c:v>8.4939714283100001E-2</c:v>
                </c:pt>
                <c:pt idx="93" formatCode="0.00E+00">
                  <c:v>8.3546817195100001E-2</c:v>
                </c:pt>
                <c:pt idx="94" formatCode="0.00E+00">
                  <c:v>8.2154226993699994E-2</c:v>
                </c:pt>
                <c:pt idx="95" formatCode="0.00E+00">
                  <c:v>8.0761959554000007E-2</c:v>
                </c:pt>
                <c:pt idx="96" formatCode="0.00E+00">
                  <c:v>7.9370031861100004E-2</c:v>
                </c:pt>
                <c:pt idx="97" formatCode="0.00E+00">
                  <c:v>7.7978462108700006E-2</c:v>
                </c:pt>
                <c:pt idx="98" formatCode="0.00E+00">
                  <c:v>7.6587269807700004E-2</c:v>
                </c:pt>
                <c:pt idx="99" formatCode="0.00E+00">
                  <c:v>7.5196475907699997E-2</c:v>
                </c:pt>
                <c:pt idx="100" formatCode="0.00E+00">
                  <c:v>7.3835535073699998E-2</c:v>
                </c:pt>
                <c:pt idx="101" formatCode="0.00E+00">
                  <c:v>7.3016112644E-2</c:v>
                </c:pt>
                <c:pt idx="102" formatCode="0.00E+00">
                  <c:v>7.2197541958000003E-2</c:v>
                </c:pt>
                <c:pt idx="103" formatCode="0.00E+00">
                  <c:v>7.1167065085499998E-2</c:v>
                </c:pt>
                <c:pt idx="104" formatCode="0.00E+00">
                  <c:v>7.0107362354000002E-2</c:v>
                </c:pt>
                <c:pt idx="105" formatCode="0.00E+00">
                  <c:v>6.9051938839299998E-2</c:v>
                </c:pt>
                <c:pt idx="106" formatCode="0.00E+00">
                  <c:v>6.8024532129099993E-2</c:v>
                </c:pt>
                <c:pt idx="107" formatCode="0.00E+00">
                  <c:v>6.6997563690100001E-2</c:v>
                </c:pt>
                <c:pt idx="108" formatCode="0.00E+00">
                  <c:v>6.5971053989799994E-2</c:v>
                </c:pt>
                <c:pt idx="109" formatCode="0.00E+00">
                  <c:v>6.4945024780500002E-2</c:v>
                </c:pt>
                <c:pt idx="110" formatCode="0.00E+00">
                  <c:v>6.3919499200700003E-2</c:v>
                </c:pt>
                <c:pt idx="111" formatCode="0.00E+00">
                  <c:v>6.2894501886000001E-2</c:v>
                </c:pt>
                <c:pt idx="112" formatCode="0.00E+00">
                  <c:v>6.1870059091600003E-2</c:v>
                </c:pt>
                <c:pt idx="113" formatCode="0.00E+00">
                  <c:v>6.0846198826400001E-2</c:v>
                </c:pt>
                <c:pt idx="114" formatCode="0.00E+00">
                  <c:v>5.9823902345399999E-2</c:v>
                </c:pt>
                <c:pt idx="115" formatCode="0.00E+00">
                  <c:v>5.9006675188799998E-2</c:v>
                </c:pt>
                <c:pt idx="116" formatCode="0.00E+00">
                  <c:v>5.8190154280899999E-2</c:v>
                </c:pt>
                <c:pt idx="117" formatCode="0.00E+00">
                  <c:v>5.7374369774599997E-2</c:v>
                </c:pt>
                <c:pt idx="118" formatCode="0.00E+00">
                  <c:v>5.6553667229499997E-2</c:v>
                </c:pt>
                <c:pt idx="119" formatCode="0.00E+00">
                  <c:v>5.5726618388199999E-2</c:v>
                </c:pt>
                <c:pt idx="120" formatCode="0.00E+00">
                  <c:v>5.4900605414900001E-2</c:v>
                </c:pt>
                <c:pt idx="121" formatCode="0.00E+00">
                  <c:v>5.4075675778499997E-2</c:v>
                </c:pt>
                <c:pt idx="122" formatCode="0.00E+00">
                  <c:v>5.3319886866500001E-2</c:v>
                </c:pt>
                <c:pt idx="123" formatCode="0.00E+00">
                  <c:v>5.2572151740400003E-2</c:v>
                </c:pt>
                <c:pt idx="124" formatCode="0.00E+00">
                  <c:v>5.1821840744000001E-2</c:v>
                </c:pt>
                <c:pt idx="125" formatCode="0.00E+00">
                  <c:v>5.1047402280200001E-2</c:v>
                </c:pt>
                <c:pt idx="126" formatCode="0.00E+00">
                  <c:v>5.0273801587800003E-2</c:v>
                </c:pt>
                <c:pt idx="127" formatCode="0.00E+00">
                  <c:v>4.9501077944700003E-2</c:v>
                </c:pt>
                <c:pt idx="128" formatCode="0.00E+00">
                  <c:v>4.8729273074399997E-2</c:v>
                </c:pt>
                <c:pt idx="129" formatCode="0.00E+00">
                  <c:v>4.7958431334899999E-2</c:v>
                </c:pt>
                <c:pt idx="130" formatCode="0.00E+00">
                  <c:v>4.7188599925300001E-2</c:v>
                </c:pt>
                <c:pt idx="131" formatCode="0.00E+00">
                  <c:v>4.6419829112099999E-2</c:v>
                </c:pt>
                <c:pt idx="132" formatCode="0.00E+00">
                  <c:v>4.5652172475600002E-2</c:v>
                </c:pt>
                <c:pt idx="133" formatCode="0.00E+00">
                  <c:v>4.4885687181599999E-2</c:v>
                </c:pt>
                <c:pt idx="134" formatCode="0.00E+00">
                  <c:v>4.4145615492400002E-2</c:v>
                </c:pt>
                <c:pt idx="135" formatCode="0.00E+00">
                  <c:v>4.3511943344399999E-2</c:v>
                </c:pt>
                <c:pt idx="136" formatCode="0.00E+00">
                  <c:v>4.2878439290999999E-2</c:v>
                </c:pt>
                <c:pt idx="137" formatCode="0.00E+00">
                  <c:v>4.2245110894499997E-2</c:v>
                </c:pt>
                <c:pt idx="138" formatCode="0.00E+00">
                  <c:v>4.1611966175200001E-2</c:v>
                </c:pt>
                <c:pt idx="139" formatCode="0.00E+00">
                  <c:v>4.0979096343200003E-2</c:v>
                </c:pt>
                <c:pt idx="140" formatCode="0.00E+00">
                  <c:v>4.0347612245399997E-2</c:v>
                </c:pt>
                <c:pt idx="141" formatCode="0.00E+00">
                  <c:v>3.9717285531999998E-2</c:v>
                </c:pt>
                <c:pt idx="142" formatCode="0.00E+00">
                  <c:v>3.9088172194299997E-2</c:v>
                </c:pt>
                <c:pt idx="143" formatCode="0.00E+00">
                  <c:v>3.8460331775600001E-2</c:v>
                </c:pt>
                <c:pt idx="144" formatCode="0.00E+00">
                  <c:v>3.7833680866499998E-2</c:v>
                </c:pt>
                <c:pt idx="145" formatCode="0.00E+00">
                  <c:v>3.7294017053300002E-2</c:v>
                </c:pt>
                <c:pt idx="146" formatCode="0.00E+00">
                  <c:v>3.6857878034299997E-2</c:v>
                </c:pt>
                <c:pt idx="147" formatCode="0.00E+00">
                  <c:v>3.6422263958400002E-2</c:v>
                </c:pt>
                <c:pt idx="148" formatCode="0.00E+00">
                  <c:v>3.59871938882E-2</c:v>
                </c:pt>
                <c:pt idx="149" formatCode="0.00E+00">
                  <c:v>3.5552687795400002E-2</c:v>
                </c:pt>
                <c:pt idx="150" formatCode="0.00E+00">
                  <c:v>3.5116653422600001E-2</c:v>
                </c:pt>
                <c:pt idx="151" formatCode="0.00E+00">
                  <c:v>3.4642575591299997E-2</c:v>
                </c:pt>
                <c:pt idx="152" formatCode="0.00E+00">
                  <c:v>3.4169117449499999E-2</c:v>
                </c:pt>
                <c:pt idx="153" formatCode="0.00E+00">
                  <c:v>3.3696305118600001E-2</c:v>
                </c:pt>
                <c:pt idx="154" formatCode="0.00E+00">
                  <c:v>3.3224166170100003E-2</c:v>
                </c:pt>
                <c:pt idx="155" formatCode="0.00E+00">
                  <c:v>3.2752729724900002E-2</c:v>
                </c:pt>
                <c:pt idx="156" formatCode="0.00E+00">
                  <c:v>3.2282026560600002E-2</c:v>
                </c:pt>
                <c:pt idx="157" formatCode="0.00E+00">
                  <c:v>3.1812089226700001E-2</c:v>
                </c:pt>
                <c:pt idx="158" formatCode="0.00E+00">
                  <c:v>3.13429521706E-2</c:v>
                </c:pt>
                <c:pt idx="159" formatCode="0.00E+00">
                  <c:v>3.0874651872499999E-2</c:v>
                </c:pt>
                <c:pt idx="160" formatCode="0.00E+00">
                  <c:v>3.04062960471E-2</c:v>
                </c:pt>
                <c:pt idx="161" formatCode="0.00E+00">
                  <c:v>2.9938448605200001E-2</c:v>
                </c:pt>
                <c:pt idx="162" formatCode="0.00E+00">
                  <c:v>2.94715758294E-2</c:v>
                </c:pt>
                <c:pt idx="163" formatCode="0.00E+00">
                  <c:v>2.9005724783900001E-2</c:v>
                </c:pt>
                <c:pt idx="164" formatCode="0.00E+00">
                  <c:v>2.85353659808E-2</c:v>
                </c:pt>
                <c:pt idx="165" formatCode="0.00E+00">
                  <c:v>2.8048543082699998E-2</c:v>
                </c:pt>
                <c:pt idx="166" formatCode="0.00E+00">
                  <c:v>2.75632253322E-2</c:v>
                </c:pt>
                <c:pt idx="167" formatCode="0.00E+00">
                  <c:v>2.7079907631299999E-2</c:v>
                </c:pt>
                <c:pt idx="168" formatCode="0.00E+00">
                  <c:v>2.6659232765399998E-2</c:v>
                </c:pt>
                <c:pt idx="169" formatCode="0.00E+00">
                  <c:v>2.62777998544E-2</c:v>
                </c:pt>
                <c:pt idx="170" formatCode="0.00E+00">
                  <c:v>2.5907625755899999E-2</c:v>
                </c:pt>
                <c:pt idx="171" formatCode="0.00E+00">
                  <c:v>2.5538199179699999E-2</c:v>
                </c:pt>
                <c:pt idx="172" formatCode="0.00E+00">
                  <c:v>2.5169553041099999E-2</c:v>
                </c:pt>
                <c:pt idx="173" formatCode="0.00E+00">
                  <c:v>2.4801722140799998E-2</c:v>
                </c:pt>
                <c:pt idx="174" formatCode="0.00E+00">
                  <c:v>2.4412589813900001E-2</c:v>
                </c:pt>
                <c:pt idx="175" formatCode="0.00E+00">
                  <c:v>2.4020431643800001E-2</c:v>
                </c:pt>
                <c:pt idx="176" formatCode="0.00E+00">
                  <c:v>2.3629293300999998E-2</c:v>
                </c:pt>
                <c:pt idx="177" formatCode="0.00E+00">
                  <c:v>2.3239226279300002E-2</c:v>
                </c:pt>
                <c:pt idx="178" formatCode="0.00E+00">
                  <c:v>2.2850285443199999E-2</c:v>
                </c:pt>
                <c:pt idx="179" formatCode="0.00E+00">
                  <c:v>2.2462529292600002E-2</c:v>
                </c:pt>
                <c:pt idx="180" formatCode="0.00E+00">
                  <c:v>2.2076020253200001E-2</c:v>
                </c:pt>
                <c:pt idx="181" formatCode="0.00E+00">
                  <c:v>2.1690824991900001E-2</c:v>
                </c:pt>
                <c:pt idx="182" formatCode="0.00E+00">
                  <c:v>2.13054935541E-2</c:v>
                </c:pt>
                <c:pt idx="183" formatCode="0.00E+00">
                  <c:v>2.0913909246599999E-2</c:v>
                </c:pt>
                <c:pt idx="184" formatCode="0.00E+00">
                  <c:v>2.0523914311999999E-2</c:v>
                </c:pt>
                <c:pt idx="185" formatCode="0.00E+00">
                  <c:v>2.01846027282E-2</c:v>
                </c:pt>
                <c:pt idx="186" formatCode="0.00E+00">
                  <c:v>1.9901707469499999E-2</c:v>
                </c:pt>
                <c:pt idx="187" formatCode="0.00E+00">
                  <c:v>1.9619497488200001E-2</c:v>
                </c:pt>
                <c:pt idx="188" formatCode="0.00E+00">
                  <c:v>1.93395747032E-2</c:v>
                </c:pt>
                <c:pt idx="189" formatCode="0.00E+00">
                  <c:v>1.9060850044299998E-2</c:v>
                </c:pt>
                <c:pt idx="190" formatCode="0.00E+00">
                  <c:v>1.8782958800900001E-2</c:v>
                </c:pt>
                <c:pt idx="191" formatCode="0.00E+00">
                  <c:v>1.85059385177E-2</c:v>
                </c:pt>
                <c:pt idx="192" formatCode="0.00E+00">
                  <c:v>1.8229828900000002E-2</c:v>
                </c:pt>
                <c:pt idx="193" formatCode="0.00E+00">
                  <c:v>1.79546719608E-2</c:v>
                </c:pt>
                <c:pt idx="194" formatCode="0.00E+00">
                  <c:v>1.7680512179100001E-2</c:v>
                </c:pt>
                <c:pt idx="195" formatCode="0.00E+00">
                  <c:v>1.7407396669499999E-2</c:v>
                </c:pt>
                <c:pt idx="196" formatCode="0.00E+00">
                  <c:v>1.7135375365E-2</c:v>
                </c:pt>
                <c:pt idx="197" formatCode="0.00E+00">
                  <c:v>1.6864501213599999E-2</c:v>
                </c:pt>
                <c:pt idx="198" formatCode="0.00E+00">
                  <c:v>1.6594830389899999E-2</c:v>
                </c:pt>
                <c:pt idx="199" formatCode="0.00E+00">
                  <c:v>1.63264225214E-2</c:v>
                </c:pt>
                <c:pt idx="200" formatCode="0.00E+00">
                  <c:v>1.6053541229000001E-2</c:v>
                </c:pt>
                <c:pt idx="201" formatCode="0.00E+00">
                  <c:v>1.5764895909100001E-2</c:v>
                </c:pt>
                <c:pt idx="202" formatCode="0.00E+00">
                  <c:v>1.5504193367300001E-2</c:v>
                </c:pt>
                <c:pt idx="203" formatCode="0.00E+00">
                  <c:v>1.52827015203E-2</c:v>
                </c:pt>
                <c:pt idx="204" formatCode="0.00E+00">
                  <c:v>1.50626153363E-2</c:v>
                </c:pt>
                <c:pt idx="205" formatCode="0.00E+00">
                  <c:v>1.4839426613200001E-2</c:v>
                </c:pt>
                <c:pt idx="206" formatCode="0.00E+00">
                  <c:v>1.4608682374000001E-2</c:v>
                </c:pt>
                <c:pt idx="207" formatCode="0.00E+00">
                  <c:v>1.43712423955E-2</c:v>
                </c:pt>
                <c:pt idx="208" formatCode="0.00E+00">
                  <c:v>1.41239237003E-2</c:v>
                </c:pt>
                <c:pt idx="209" formatCode="0.00E+00">
                  <c:v>1.3878307298100001E-2</c:v>
                </c:pt>
                <c:pt idx="210" formatCode="0.00E+00">
                  <c:v>1.36344851863E-2</c:v>
                </c:pt>
                <c:pt idx="211" formatCode="0.00E+00">
                  <c:v>1.33925553649E-2</c:v>
                </c:pt>
                <c:pt idx="212" formatCode="0.00E+00">
                  <c:v>1.31526222547E-2</c:v>
                </c:pt>
                <c:pt idx="213" formatCode="0.00E+00">
                  <c:v>1.2914797141799999E-2</c:v>
                </c:pt>
                <c:pt idx="214" formatCode="0.00E+00">
                  <c:v>1.26791986467E-2</c:v>
                </c:pt>
                <c:pt idx="215" formatCode="0.00E+00">
                  <c:v>1.2445953217799999E-2</c:v>
                </c:pt>
                <c:pt idx="216" formatCode="0.00E+00">
                  <c:v>1.2215195648999999E-2</c:v>
                </c:pt>
                <c:pt idx="217" formatCode="0.00E+00">
                  <c:v>1.19870696192E-2</c:v>
                </c:pt>
                <c:pt idx="218" formatCode="0.00E+00">
                  <c:v>1.17617282504E-2</c:v>
                </c:pt>
                <c:pt idx="219" formatCode="0.00E+00">
                  <c:v>1.1539334681199999E-2</c:v>
                </c:pt>
                <c:pt idx="220" formatCode="0.00E+00">
                  <c:v>1.13319641446E-2</c:v>
                </c:pt>
                <c:pt idx="221" formatCode="0.00E+00">
                  <c:v>1.11578687651E-2</c:v>
                </c:pt>
                <c:pt idx="222" formatCode="0.00E+00">
                  <c:v>1.09850575248E-2</c:v>
                </c:pt>
                <c:pt idx="223" formatCode="0.00E+00">
                  <c:v>1.0813995386100001E-2</c:v>
                </c:pt>
                <c:pt idx="224" formatCode="0.00E+00">
                  <c:v>1.06447666741E-2</c:v>
                </c:pt>
                <c:pt idx="225" formatCode="0.00E+00">
                  <c:v>1.04774602278E-2</c:v>
                </c:pt>
                <c:pt idx="226" formatCode="0.00E+00">
                  <c:v>1.0312169609300001E-2</c:v>
                </c:pt>
                <c:pt idx="227" formatCode="0.00E+00">
                  <c:v>1.0148993310800001E-2</c:v>
                </c:pt>
                <c:pt idx="228" formatCode="0.00E+00">
                  <c:v>9.9880349588999991E-3</c:v>
                </c:pt>
                <c:pt idx="229" formatCode="0.00E+00">
                  <c:v>9.8294035120899993E-3</c:v>
                </c:pt>
                <c:pt idx="230" formatCode="0.00E+00">
                  <c:v>9.6732134481100004E-3</c:v>
                </c:pt>
                <c:pt idx="231" formatCode="0.00E+00">
                  <c:v>9.5195849367300002E-3</c:v>
                </c:pt>
                <c:pt idx="232" formatCode="0.00E+00">
                  <c:v>9.3686439930400003E-3</c:v>
                </c:pt>
                <c:pt idx="233" formatCode="0.00E+00">
                  <c:v>9.2205226052999995E-3</c:v>
                </c:pt>
                <c:pt idx="234" formatCode="0.00E+00">
                  <c:v>9.0760277432399995E-3</c:v>
                </c:pt>
                <c:pt idx="235" formatCode="0.00E+00">
                  <c:v>8.9674679256900001E-3</c:v>
                </c:pt>
                <c:pt idx="236" formatCode="0.00E+00">
                  <c:v>8.8640124227400002E-3</c:v>
                </c:pt>
                <c:pt idx="237" formatCode="0.00E+00">
                  <c:v>8.7621387404299995E-3</c:v>
                </c:pt>
                <c:pt idx="238" formatCode="0.00E+00">
                  <c:v>8.6619026908900006E-3</c:v>
                </c:pt>
                <c:pt idx="239" formatCode="0.00E+00">
                  <c:v>8.5633617808900005E-3</c:v>
                </c:pt>
                <c:pt idx="240" formatCode="0.00E+00">
                  <c:v>8.4665751988700008E-3</c:v>
                </c:pt>
                <c:pt idx="241" formatCode="0.00E+00">
                  <c:v>8.37160379197E-3</c:v>
                </c:pt>
                <c:pt idx="242" formatCode="0.00E+00">
                  <c:v>8.2785100317299999E-3</c:v>
                </c:pt>
                <c:pt idx="243" formatCode="0.00E+00">
                  <c:v>8.1873579673100005E-3</c:v>
                </c:pt>
                <c:pt idx="244" formatCode="0.00E+00">
                  <c:v>8.0982131651499995E-3</c:v>
                </c:pt>
                <c:pt idx="245" formatCode="0.00E+00">
                  <c:v>8.0049308857800001E-3</c:v>
                </c:pt>
                <c:pt idx="246" formatCode="0.00E+00">
                  <c:v>7.9050769932600008E-3</c:v>
                </c:pt>
                <c:pt idx="247" formatCode="0.00E+00">
                  <c:v>7.8072353113899998E-3</c:v>
                </c:pt>
                <c:pt idx="248" formatCode="0.00E+00">
                  <c:v>7.7114824320600002E-3</c:v>
                </c:pt>
                <c:pt idx="249" formatCode="0.00E+00">
                  <c:v>7.6178971210699997E-3</c:v>
                </c:pt>
                <c:pt idx="250" formatCode="0.00E+00">
                  <c:v>7.5265602335500004E-3</c:v>
                </c:pt>
                <c:pt idx="251" formatCode="0.00E+00">
                  <c:v>7.4375546052299997E-3</c:v>
                </c:pt>
                <c:pt idx="252" formatCode="0.00E+00">
                  <c:v>7.3509649174100002E-3</c:v>
                </c:pt>
                <c:pt idx="253" formatCode="0.00E+00">
                  <c:v>7.2668775332299998E-3</c:v>
                </c:pt>
                <c:pt idx="254" formatCode="0.00E+00">
                  <c:v>7.1853803033299999E-3</c:v>
                </c:pt>
                <c:pt idx="255" formatCode="0.00E+00">
                  <c:v>7.1065623390400004E-3</c:v>
                </c:pt>
                <c:pt idx="256" formatCode="0.00E+00">
                  <c:v>7.0305137513999999E-3</c:v>
                </c:pt>
                <c:pt idx="257" formatCode="0.00E+00">
                  <c:v>6.9573253548399997E-3</c:v>
                </c:pt>
                <c:pt idx="258" formatCode="0.00E+00">
                  <c:v>6.8870883348700002E-3</c:v>
                </c:pt>
                <c:pt idx="259" formatCode="0.00E+00">
                  <c:v>6.8198938793899997E-3</c:v>
                </c:pt>
                <c:pt idx="260" formatCode="0.00E+00">
                  <c:v>6.7558327743300001E-3</c:v>
                </c:pt>
                <c:pt idx="261" formatCode="0.00E+00">
                  <c:v>6.6949949647399998E-3</c:v>
                </c:pt>
                <c:pt idx="262" formatCode="0.00E+00">
                  <c:v>6.6374690836000002E-3</c:v>
                </c:pt>
                <c:pt idx="263" formatCode="0.00E+00">
                  <c:v>6.5924052027400001E-3</c:v>
                </c:pt>
                <c:pt idx="264" formatCode="0.00E+00">
                  <c:v>6.5538618374799996E-3</c:v>
                </c:pt>
                <c:pt idx="265" formatCode="0.00E+00">
                  <c:v>6.5174325660600002E-3</c:v>
                </c:pt>
                <c:pt idx="266" formatCode="0.00E+00">
                  <c:v>6.4831530262600004E-3</c:v>
                </c:pt>
                <c:pt idx="267" formatCode="0.00E+00">
                  <c:v>6.4510574878399998E-3</c:v>
                </c:pt>
                <c:pt idx="268" formatCode="0.00E+00">
                  <c:v>6.4211787003200004E-3</c:v>
                </c:pt>
                <c:pt idx="269" formatCode="0.00E+00">
                  <c:v>6.39354774223E-3</c:v>
                </c:pt>
                <c:pt idx="270" formatCode="0.00E+00">
                  <c:v>6.3681938729400001E-3</c:v>
                </c:pt>
                <c:pt idx="271" formatCode="0.00E+00">
                  <c:v>6.3451443888299999E-3</c:v>
                </c:pt>
                <c:pt idx="272" formatCode="0.00E+00">
                  <c:v>6.3244244850899998E-3</c:v>
                </c:pt>
                <c:pt idx="273" formatCode="0.00E+00">
                  <c:v>6.3060571247399999E-3</c:v>
                </c:pt>
                <c:pt idx="274" formatCode="0.00E+00">
                  <c:v>6.2900629165400001E-3</c:v>
                </c:pt>
                <c:pt idx="275" formatCode="0.00E+00">
                  <c:v>6.2764600029200004E-3</c:v>
                </c:pt>
                <c:pt idx="276" formatCode="0.00E+00">
                  <c:v>6.2652639595600001E-3</c:v>
                </c:pt>
                <c:pt idx="277" formatCode="0.00E+00">
                  <c:v>6.25648770784E-3</c:v>
                </c:pt>
                <c:pt idx="278" formatCode="0.00E+00">
                  <c:v>6.2501414411400003E-3</c:v>
                </c:pt>
                <c:pt idx="279" formatCode="0.00E+00">
                  <c:v>6.2462325661699998E-3</c:v>
                </c:pt>
                <c:pt idx="280" formatCode="0.00E+00">
                  <c:v>6.2447656599600001E-3</c:v>
                </c:pt>
                <c:pt idx="281" formatCode="0.00E+00">
                  <c:v>6.2457424430899999E-3</c:v>
                </c:pt>
                <c:pt idx="282" formatCode="0.00E+00">
                  <c:v>6.2491617696899997E-3</c:v>
                </c:pt>
                <c:pt idx="283" formatCode="0.00E+00">
                  <c:v>6.2550196340600004E-3</c:v>
                </c:pt>
                <c:pt idx="284" formatCode="0.00E+00">
                  <c:v>6.2617241497100002E-3</c:v>
                </c:pt>
                <c:pt idx="285" formatCode="0.00E+00">
                  <c:v>6.2691406279399998E-3</c:v>
                </c:pt>
                <c:pt idx="286" formatCode="0.00E+00">
                  <c:v>6.2781148890700003E-3</c:v>
                </c:pt>
                <c:pt idx="287" formatCode="0.00E+00">
                  <c:v>6.2878900675699999E-3</c:v>
                </c:pt>
                <c:pt idx="288" formatCode="0.00E+00">
                  <c:v>6.2955701356699999E-3</c:v>
                </c:pt>
                <c:pt idx="289" formatCode="0.00E+00">
                  <c:v>6.30458998524E-3</c:v>
                </c:pt>
                <c:pt idx="290" formatCode="0.00E+00">
                  <c:v>6.3149438753300003E-3</c:v>
                </c:pt>
                <c:pt idx="291" formatCode="0.00E+00">
                  <c:v>6.32127773376E-3</c:v>
                </c:pt>
                <c:pt idx="292" formatCode="0.00E+00">
                  <c:v>6.3284345678399998E-3</c:v>
                </c:pt>
                <c:pt idx="293" formatCode="0.00E+00">
                  <c:v>6.3370806755099996E-3</c:v>
                </c:pt>
                <c:pt idx="294" formatCode="0.00E+00">
                  <c:v>6.34720997074E-3</c:v>
                </c:pt>
                <c:pt idx="295" formatCode="0.00E+00">
                  <c:v>6.3600298074200003E-3</c:v>
                </c:pt>
                <c:pt idx="296" formatCode="0.00E+00">
                  <c:v>6.3765211449799998E-3</c:v>
                </c:pt>
                <c:pt idx="297" formatCode="0.00E+00">
                  <c:v>6.3948632527500004E-3</c:v>
                </c:pt>
                <c:pt idx="298" formatCode="0.00E+00">
                  <c:v>6.4150402553900003E-3</c:v>
                </c:pt>
                <c:pt idx="299" formatCode="0.00E+00">
                  <c:v>6.4370348983899999E-3</c:v>
                </c:pt>
                <c:pt idx="300" formatCode="0.00E+00">
                  <c:v>6.45002351087E-3</c:v>
                </c:pt>
                <c:pt idx="301" formatCode="0.00E+00">
                  <c:v>6.4537647043000001E-3</c:v>
                </c:pt>
                <c:pt idx="302" formatCode="0.00E+00">
                  <c:v>6.4583336955600004E-3</c:v>
                </c:pt>
                <c:pt idx="303" formatCode="0.00E+00">
                  <c:v>6.4637287292300004E-3</c:v>
                </c:pt>
                <c:pt idx="304" formatCode="0.00E+00">
                  <c:v>6.4699477388899997E-3</c:v>
                </c:pt>
                <c:pt idx="305" formatCode="0.00E+00">
                  <c:v>6.4769883510699998E-3</c:v>
                </c:pt>
                <c:pt idx="306" formatCode="0.00E+00">
                  <c:v>6.4848478897299999E-3</c:v>
                </c:pt>
                <c:pt idx="307" formatCode="0.00E+00">
                  <c:v>6.4935233812600003E-3</c:v>
                </c:pt>
                <c:pt idx="308" formatCode="0.00E+00">
                  <c:v>6.5030115600499998E-3</c:v>
                </c:pt>
                <c:pt idx="309" formatCode="0.00E+00">
                  <c:v>6.5133088744800003E-3</c:v>
                </c:pt>
                <c:pt idx="310" formatCode="0.00E+00">
                  <c:v>6.5244114934399997E-3</c:v>
                </c:pt>
                <c:pt idx="311" formatCode="0.00E+00">
                  <c:v>6.5363153132399999E-3</c:v>
                </c:pt>
                <c:pt idx="312" formatCode="0.00E+00">
                  <c:v>6.5490159649799996E-3</c:v>
                </c:pt>
                <c:pt idx="313" formatCode="0.00E+00">
                  <c:v>6.5625088222399999E-3</c:v>
                </c:pt>
                <c:pt idx="314" formatCode="0.00E+00">
                  <c:v>6.5767890091999997E-3</c:v>
                </c:pt>
                <c:pt idx="315" formatCode="0.00E+00">
                  <c:v>6.59185140899E-3</c:v>
                </c:pt>
                <c:pt idx="316" formatCode="0.00E+00">
                  <c:v>6.6076906723899998E-3</c:v>
                </c:pt>
                <c:pt idx="317" formatCode="0.00E+00">
                  <c:v>6.6231971452000004E-3</c:v>
                </c:pt>
                <c:pt idx="318" formatCode="0.00E+00">
                  <c:v>6.6396569355000002E-3</c:v>
                </c:pt>
                <c:pt idx="319" formatCode="0.00E+00">
                  <c:v>6.6537482517899996E-3</c:v>
                </c:pt>
                <c:pt idx="320" formatCode="0.00E+00">
                  <c:v>6.6674515295899999E-3</c:v>
                </c:pt>
                <c:pt idx="321" formatCode="0.00E+00">
                  <c:v>6.6803117198000004E-3</c:v>
                </c:pt>
                <c:pt idx="322" formatCode="0.00E+00">
                  <c:v>6.6930019643600003E-3</c:v>
                </c:pt>
                <c:pt idx="323" formatCode="0.00E+00">
                  <c:v>6.7064634606800004E-3</c:v>
                </c:pt>
                <c:pt idx="324" formatCode="0.00E+00">
                  <c:v>6.7206915743200004E-3</c:v>
                </c:pt>
                <c:pt idx="325" formatCode="0.00E+00">
                  <c:v>6.7356814472000004E-3</c:v>
                </c:pt>
                <c:pt idx="326" formatCode="0.00E+00">
                  <c:v>6.75142800541E-3</c:v>
                </c:pt>
                <c:pt idx="327" formatCode="0.00E+00">
                  <c:v>6.7679259673499997E-3</c:v>
                </c:pt>
                <c:pt idx="328" formatCode="0.00E+00">
                  <c:v>6.7851698519700004E-3</c:v>
                </c:pt>
                <c:pt idx="329" formatCode="0.00E+00">
                  <c:v>6.8031539872099997E-3</c:v>
                </c:pt>
                <c:pt idx="330" formatCode="0.00E+00">
                  <c:v>6.8218725186500002E-3</c:v>
                </c:pt>
                <c:pt idx="331" formatCode="0.00E+00">
                  <c:v>6.8413194181199998E-3</c:v>
                </c:pt>
                <c:pt idx="332" formatCode="0.00E+00">
                  <c:v>6.85816843974E-3</c:v>
                </c:pt>
                <c:pt idx="333" formatCode="0.00E+00">
                  <c:v>6.8647458376E-3</c:v>
                </c:pt>
                <c:pt idx="334" formatCode="0.00E+00">
                  <c:v>6.8716129091800004E-3</c:v>
                </c:pt>
                <c:pt idx="335" formatCode="0.00E+00">
                  <c:v>6.8787687869600002E-3</c:v>
                </c:pt>
                <c:pt idx="336" formatCode="0.00E+00">
                  <c:v>6.88621257058E-3</c:v>
                </c:pt>
                <c:pt idx="337" formatCode="0.00E+00">
                  <c:v>6.8939433274400001E-3</c:v>
                </c:pt>
                <c:pt idx="338" formatCode="0.00E+00">
                  <c:v>6.9019600932400003E-3</c:v>
                </c:pt>
                <c:pt idx="339" formatCode="0.00E+00">
                  <c:v>6.9102618725699998E-3</c:v>
                </c:pt>
                <c:pt idx="340" formatCode="0.00E+00">
                  <c:v>6.9188476394600002E-3</c:v>
                </c:pt>
                <c:pt idx="341" formatCode="0.00E+00">
                  <c:v>6.9277163380700004E-3</c:v>
                </c:pt>
                <c:pt idx="342" formatCode="0.00E+00">
                  <c:v>6.93683355406E-3</c:v>
                </c:pt>
                <c:pt idx="343" formatCode="0.00E+00">
                  <c:v>6.9451129247600002E-3</c:v>
                </c:pt>
                <c:pt idx="344" formatCode="0.00E+00">
                  <c:v>6.9536823186700002E-3</c:v>
                </c:pt>
                <c:pt idx="345" formatCode="0.00E+00">
                  <c:v>6.9629775713599996E-3</c:v>
                </c:pt>
                <c:pt idx="346" formatCode="0.00E+00">
                  <c:v>6.9732980763100002E-3</c:v>
                </c:pt>
                <c:pt idx="347" formatCode="0.00E+00">
                  <c:v>6.9839894526500003E-3</c:v>
                </c:pt>
                <c:pt idx="348" formatCode="0.00E+00">
                  <c:v>6.9950499998399996E-3</c:v>
                </c:pt>
                <c:pt idx="349" formatCode="0.00E+00">
                  <c:v>7.0064779695499999E-3</c:v>
                </c:pt>
                <c:pt idx="350" formatCode="0.00E+00">
                  <c:v>7.0151183888499998E-3</c:v>
                </c:pt>
                <c:pt idx="351" formatCode="0.00E+00">
                  <c:v>7.0158191590900002E-3</c:v>
                </c:pt>
                <c:pt idx="352" formatCode="0.00E+00">
                  <c:v>7.01680417116E-3</c:v>
                </c:pt>
                <c:pt idx="353" formatCode="0.00E+00">
                  <c:v>7.0180733053699998E-3</c:v>
                </c:pt>
                <c:pt idx="354" formatCode="0.00E+00">
                  <c:v>7.0196264076300002E-3</c:v>
                </c:pt>
                <c:pt idx="355" formatCode="0.00E+00">
                  <c:v>7.02146328949E-3</c:v>
                </c:pt>
                <c:pt idx="356" formatCode="0.00E+00">
                  <c:v>7.0235837283000001E-3</c:v>
                </c:pt>
                <c:pt idx="357" formatCode="0.00E+00">
                  <c:v>7.0257362063300003E-3</c:v>
                </c:pt>
                <c:pt idx="358" formatCode="0.00E+00">
                  <c:v>7.03087261385E-3</c:v>
                </c:pt>
                <c:pt idx="359" formatCode="0.00E+00">
                  <c:v>7.0361647595100002E-3</c:v>
                </c:pt>
                <c:pt idx="360" formatCode="0.00E+00">
                  <c:v>7.0416826043400004E-3</c:v>
                </c:pt>
                <c:pt idx="361" formatCode="0.00E+00">
                  <c:v>7.0474393042699998E-3</c:v>
                </c:pt>
                <c:pt idx="362" formatCode="0.00E+00">
                  <c:v>7.0534342744800003E-3</c:v>
                </c:pt>
                <c:pt idx="363" formatCode="0.00E+00">
                  <c:v>7.0596669079499999E-3</c:v>
                </c:pt>
                <c:pt idx="364" formatCode="0.00E+00">
                  <c:v>7.0661365758100001E-3</c:v>
                </c:pt>
                <c:pt idx="365" formatCode="0.00E+00">
                  <c:v>7.0728426275900001E-3</c:v>
                </c:pt>
                <c:pt idx="366" formatCode="0.00E+00">
                  <c:v>7.0797843915699999E-3</c:v>
                </c:pt>
                <c:pt idx="367" formatCode="0.00E+00">
                  <c:v>7.0869611751100004E-3</c:v>
                </c:pt>
                <c:pt idx="368" formatCode="0.00E+00">
                  <c:v>7.0943722649500001E-3</c:v>
                </c:pt>
                <c:pt idx="369" formatCode="0.00E+00">
                  <c:v>7.1017036087400003E-3</c:v>
                </c:pt>
                <c:pt idx="370" formatCode="0.00E+00">
                  <c:v>7.1058169637000001E-3</c:v>
                </c:pt>
                <c:pt idx="371" formatCode="0.00E+00">
                  <c:v>7.1069932581000004E-3</c:v>
                </c:pt>
                <c:pt idx="372" formatCode="0.00E+00">
                  <c:v>7.10840536694E-3</c:v>
                </c:pt>
                <c:pt idx="373" formatCode="0.00E+00">
                  <c:v>7.11005314973E-3</c:v>
                </c:pt>
                <c:pt idx="374" formatCode="0.00E+00">
                  <c:v>7.1119364426599999E-3</c:v>
                </c:pt>
                <c:pt idx="375" formatCode="0.00E+00">
                  <c:v>7.1140550586800003E-3</c:v>
                </c:pt>
                <c:pt idx="376" formatCode="0.00E+00">
                  <c:v>7.1164087876299997E-3</c:v>
                </c:pt>
                <c:pt idx="377" formatCode="0.00E+00">
                  <c:v>7.1189973962999999E-3</c:v>
                </c:pt>
                <c:pt idx="378" formatCode="0.00E+00">
                  <c:v>7.1218206285600001E-3</c:v>
                </c:pt>
                <c:pt idx="379" formatCode="0.00E+00">
                  <c:v>7.1248782055199997E-3</c:v>
                </c:pt>
                <c:pt idx="380" formatCode="0.00E+00">
                  <c:v>7.1261621504700003E-3</c:v>
                </c:pt>
                <c:pt idx="381" formatCode="0.00E+00">
                  <c:v>7.1263673578100001E-3</c:v>
                </c:pt>
                <c:pt idx="382" formatCode="0.00E+00">
                  <c:v>7.1284071478699999E-3</c:v>
                </c:pt>
                <c:pt idx="383" formatCode="0.00E+00">
                  <c:v>7.1310747643900003E-3</c:v>
                </c:pt>
                <c:pt idx="384" formatCode="0.00E+00">
                  <c:v>7.1322951838700003E-3</c:v>
                </c:pt>
                <c:pt idx="385" formatCode="0.00E+00">
                  <c:v>7.1332945419399999E-3</c:v>
                </c:pt>
                <c:pt idx="386" formatCode="0.00E+00">
                  <c:v>7.1338551897000002E-3</c:v>
                </c:pt>
                <c:pt idx="387" formatCode="0.00E+00">
                  <c:v>7.1325491846600001E-3</c:v>
                </c:pt>
                <c:pt idx="388" formatCode="0.00E+00">
                  <c:v>7.1314635459300002E-3</c:v>
                </c:pt>
                <c:pt idx="389" formatCode="0.00E+00">
                  <c:v>7.1305983741500002E-3</c:v>
                </c:pt>
                <c:pt idx="390" formatCode="0.00E+00">
                  <c:v>7.1298504522600004E-3</c:v>
                </c:pt>
                <c:pt idx="391" formatCode="0.00E+00">
                  <c:v>7.1289468631E-3</c:v>
                </c:pt>
                <c:pt idx="392" formatCode="0.00E+00">
                  <c:v>7.1282604594099996E-3</c:v>
                </c:pt>
                <c:pt idx="393" formatCode="0.00E+00">
                  <c:v>7.1277913039400004E-3</c:v>
                </c:pt>
                <c:pt idx="394" formatCode="0.00E+00">
                  <c:v>7.1275394395799996E-3</c:v>
                </c:pt>
                <c:pt idx="395" formatCode="0.00E+00">
                  <c:v>7.1275048893700002E-3</c:v>
                </c:pt>
                <c:pt idx="396" formatCode="0.00E+00">
                  <c:v>7.1275195691799997E-3</c:v>
                </c:pt>
                <c:pt idx="397" formatCode="0.00E+00">
                  <c:v>7.1249610101499997E-3</c:v>
                </c:pt>
                <c:pt idx="398" formatCode="0.00E+00">
                  <c:v>7.1225740613799996E-3</c:v>
                </c:pt>
                <c:pt idx="399" formatCode="0.00E+00">
                  <c:v>7.1203588954400002E-3</c:v>
                </c:pt>
                <c:pt idx="400" formatCode="0.00E+00">
                  <c:v>7.1183156727099997E-3</c:v>
                </c:pt>
                <c:pt idx="401" formatCode="0.00E+00">
                  <c:v>7.1164445412900002E-3</c:v>
                </c:pt>
                <c:pt idx="402" formatCode="0.00E+00">
                  <c:v>7.1147456369500001E-3</c:v>
                </c:pt>
                <c:pt idx="403" formatCode="0.00E+00">
                  <c:v>7.1132190831100003E-3</c:v>
                </c:pt>
                <c:pt idx="404" formatCode="0.00E+00">
                  <c:v>7.1118649907299996E-3</c:v>
                </c:pt>
                <c:pt idx="405" formatCode="0.00E+00">
                  <c:v>7.1106834583599997E-3</c:v>
                </c:pt>
                <c:pt idx="406" formatCode="0.00E+00">
                  <c:v>7.10967457201E-3</c:v>
                </c:pt>
                <c:pt idx="407" formatCode="0.00E+00">
                  <c:v>7.1072645243000004E-3</c:v>
                </c:pt>
                <c:pt idx="408" formatCode="0.00E+00">
                  <c:v>7.1032805077400002E-3</c:v>
                </c:pt>
                <c:pt idx="409" formatCode="0.00E+00">
                  <c:v>7.0994415640800003E-3</c:v>
                </c:pt>
                <c:pt idx="410" formatCode="0.00E+00">
                  <c:v>7.0954336699800002E-3</c:v>
                </c:pt>
                <c:pt idx="411" formatCode="0.00E+00">
                  <c:v>7.0903790563400003E-3</c:v>
                </c:pt>
                <c:pt idx="412" formatCode="0.00E+00">
                  <c:v>7.0854641080000001E-3</c:v>
                </c:pt>
                <c:pt idx="413" formatCode="0.00E+00">
                  <c:v>7.0806891157900002E-3</c:v>
                </c:pt>
                <c:pt idx="414" formatCode="0.00E+00">
                  <c:v>7.07605436304E-3</c:v>
                </c:pt>
                <c:pt idx="415" formatCode="0.00E+00">
                  <c:v>7.0715601255000003E-3</c:v>
                </c:pt>
                <c:pt idx="416" formatCode="0.00E+00">
                  <c:v>7.0672066712399997E-3</c:v>
                </c:pt>
                <c:pt idx="417" formatCode="0.00E+00">
                  <c:v>7.0629942605899996E-3</c:v>
                </c:pt>
                <c:pt idx="418" formatCode="0.00E+00">
                  <c:v>7.0589231460400003E-3</c:v>
                </c:pt>
                <c:pt idx="419" formatCode="0.00E+00">
                  <c:v>7.0549935722099997E-3</c:v>
                </c:pt>
                <c:pt idx="420" formatCode="0.00E+00">
                  <c:v>7.0509159426799996E-3</c:v>
                </c:pt>
                <c:pt idx="421" formatCode="0.00E+00">
                  <c:v>7.0469394838100002E-3</c:v>
                </c:pt>
                <c:pt idx="422" formatCode="0.00E+00">
                  <c:v>7.0430797800000002E-3</c:v>
                </c:pt>
                <c:pt idx="423" formatCode="0.00E+00">
                  <c:v>7.0393370233100003E-3</c:v>
                </c:pt>
                <c:pt idx="424" formatCode="0.00E+00">
                  <c:v>7.03571140038E-3</c:v>
                </c:pt>
                <c:pt idx="425" formatCode="0.00E+00">
                  <c:v>7.0322030923900001E-3</c:v>
                </c:pt>
                <c:pt idx="426" formatCode="0.00E+00">
                  <c:v>7.0288122749900001E-3</c:v>
                </c:pt>
                <c:pt idx="427" formatCode="0.00E+00">
                  <c:v>7.0209218851899997E-3</c:v>
                </c:pt>
                <c:pt idx="428" formatCode="0.00E+00">
                  <c:v>7.0131533761699999E-3</c:v>
                </c:pt>
                <c:pt idx="429" formatCode="0.00E+00">
                  <c:v>7.0055062994500003E-3</c:v>
                </c:pt>
                <c:pt idx="430" formatCode="0.00E+00">
                  <c:v>6.9979810531000004E-3</c:v>
                </c:pt>
                <c:pt idx="431" formatCode="0.00E+00">
                  <c:v>6.99057803059E-3</c:v>
                </c:pt>
                <c:pt idx="432" formatCode="0.00E+00">
                  <c:v>6.9832976205999996E-3</c:v>
                </c:pt>
                <c:pt idx="433" formatCode="0.00E+00">
                  <c:v>6.9761402070300004E-3</c:v>
                </c:pt>
                <c:pt idx="434" formatCode="0.00E+00">
                  <c:v>6.9691061688400002E-3</c:v>
                </c:pt>
                <c:pt idx="435" formatCode="0.00E+00">
                  <c:v>6.9621958799699997E-3</c:v>
                </c:pt>
                <c:pt idx="436" formatCode="0.00E+00">
                  <c:v>6.9554097092599998E-3</c:v>
                </c:pt>
                <c:pt idx="437" formatCode="0.00E+00">
                  <c:v>6.9487480203600004E-3</c:v>
                </c:pt>
                <c:pt idx="438" formatCode="0.00E+00">
                  <c:v>6.9422111716099999E-3</c:v>
                </c:pt>
                <c:pt idx="439" formatCode="0.00E+00">
                  <c:v>6.935799516E-3</c:v>
                </c:pt>
                <c:pt idx="440" formatCode="0.00E+00">
                  <c:v>6.9295134010399998E-3</c:v>
                </c:pt>
                <c:pt idx="441" formatCode="0.00E+00">
                  <c:v>6.9233531686899996E-3</c:v>
                </c:pt>
                <c:pt idx="442" formatCode="0.00E+00">
                  <c:v>6.9171349876599999E-3</c:v>
                </c:pt>
                <c:pt idx="443" formatCode="0.00E+00">
                  <c:v>6.91793114948E-3</c:v>
                </c:pt>
                <c:pt idx="444" formatCode="0.00E+00">
                  <c:v>6.9200287876300002E-3</c:v>
                </c:pt>
                <c:pt idx="445" formatCode="0.00E+00">
                  <c:v>6.9222888721799996E-3</c:v>
                </c:pt>
                <c:pt idx="446" formatCode="0.00E+00">
                  <c:v>6.9247112440700004E-3</c:v>
                </c:pt>
                <c:pt idx="447" formatCode="0.00E+00">
                  <c:v>6.9272957330599998E-3</c:v>
                </c:pt>
                <c:pt idx="448" formatCode="0.00E+00">
                  <c:v>6.9300421577700002E-3</c:v>
                </c:pt>
                <c:pt idx="449" formatCode="0.00E+00">
                  <c:v>6.9329503257500001E-3</c:v>
                </c:pt>
                <c:pt idx="450" formatCode="0.00E+00">
                  <c:v>6.93602003354E-3</c:v>
                </c:pt>
                <c:pt idx="451" formatCode="0.00E+00">
                  <c:v>6.9392510667800004E-3</c:v>
                </c:pt>
                <c:pt idx="452" formatCode="0.00E+00">
                  <c:v>6.9425655741100004E-3</c:v>
                </c:pt>
                <c:pt idx="453" formatCode="0.00E+00">
                  <c:v>6.9409559119699999E-3</c:v>
                </c:pt>
                <c:pt idx="454" formatCode="0.00E+00">
                  <c:v>6.9415159298899997E-3</c:v>
                </c:pt>
                <c:pt idx="455" formatCode="0.00E+00">
                  <c:v>6.9422392096200004E-3</c:v>
                </c:pt>
                <c:pt idx="456" formatCode="0.00E+00">
                  <c:v>6.9431257001400003E-3</c:v>
                </c:pt>
                <c:pt idx="457" formatCode="0.00E+00">
                  <c:v>6.9441753389399997E-3</c:v>
                </c:pt>
                <c:pt idx="458" formatCode="0.00E+00">
                  <c:v>6.9453880520599998E-3</c:v>
                </c:pt>
                <c:pt idx="459" formatCode="0.00E+00">
                  <c:v>6.9451184125100002E-3</c:v>
                </c:pt>
                <c:pt idx="460" formatCode="0.00E+00">
                  <c:v>6.9401991995800003E-3</c:v>
                </c:pt>
                <c:pt idx="461" formatCode="0.00E+00">
                  <c:v>6.9335009077899998E-3</c:v>
                </c:pt>
                <c:pt idx="462" formatCode="0.00E+00">
                  <c:v>6.9269422042599997E-3</c:v>
                </c:pt>
                <c:pt idx="463" formatCode="0.00E+00">
                  <c:v>6.9205234858700001E-3</c:v>
                </c:pt>
                <c:pt idx="464" formatCode="0.00E+00">
                  <c:v>6.9142451424900001E-3</c:v>
                </c:pt>
                <c:pt idx="465" formatCode="0.00E+00">
                  <c:v>6.9081075568299998E-3</c:v>
                </c:pt>
                <c:pt idx="466" formatCode="0.00E+00">
                  <c:v>6.9017229124199997E-3</c:v>
                </c:pt>
                <c:pt idx="467" formatCode="0.00E+00">
                  <c:v>6.8950596750700002E-3</c:v>
                </c:pt>
                <c:pt idx="468" formatCode="0.00E+00">
                  <c:v>6.88852071103E-3</c:v>
                </c:pt>
                <c:pt idx="469" formatCode="0.00E+00">
                  <c:v>6.88210637456E-3</c:v>
                </c:pt>
                <c:pt idx="470" formatCode="0.00E+00">
                  <c:v>6.8758170144299999E-3</c:v>
                </c:pt>
                <c:pt idx="471" formatCode="0.00E+00">
                  <c:v>6.8696529738900003E-3</c:v>
                </c:pt>
                <c:pt idx="472" formatCode="0.00E+00">
                  <c:v>6.8636145906E-3</c:v>
                </c:pt>
                <c:pt idx="473" formatCode="0.00E+00">
                  <c:v>6.8577021964899999E-3</c:v>
                </c:pt>
                <c:pt idx="474" formatCode="0.00E+00">
                  <c:v>6.8519161176799999E-3</c:v>
                </c:pt>
                <c:pt idx="475" formatCode="0.00E+00">
                  <c:v>6.8462566744600002E-3</c:v>
                </c:pt>
                <c:pt idx="476" formatCode="0.00E+00">
                  <c:v>6.8417195441899999E-3</c:v>
                </c:pt>
                <c:pt idx="477" formatCode="0.00E+00">
                  <c:v>6.8377160378499998E-3</c:v>
                </c:pt>
                <c:pt idx="478" formatCode="0.00E+00">
                  <c:v>6.8338416784799998E-3</c:v>
                </c:pt>
                <c:pt idx="479" formatCode="0.00E+00">
                  <c:v>6.8300966858599998E-3</c:v>
                </c:pt>
                <c:pt idx="480" formatCode="0.00E+00">
                  <c:v>6.8264812729E-3</c:v>
                </c:pt>
                <c:pt idx="481" formatCode="0.00E+00">
                  <c:v>6.82299564559E-3</c:v>
                </c:pt>
                <c:pt idx="482" formatCode="0.00E+00">
                  <c:v>6.8196400029399999E-3</c:v>
                </c:pt>
                <c:pt idx="483" formatCode="0.00E+00">
                  <c:v>6.8170363146300003E-3</c:v>
                </c:pt>
                <c:pt idx="484" formatCode="0.00E+00">
                  <c:v>6.8157331889499998E-3</c:v>
                </c:pt>
                <c:pt idx="485" formatCode="0.00E+00">
                  <c:v>6.81453651256E-3</c:v>
                </c:pt>
                <c:pt idx="486" formatCode="0.00E+00">
                  <c:v>6.8134463415699996E-3</c:v>
                </c:pt>
                <c:pt idx="487" formatCode="0.00E+00">
                  <c:v>6.8124627270900002E-3</c:v>
                </c:pt>
                <c:pt idx="488" formatCode="0.00E+00">
                  <c:v>6.8115857152800004E-3</c:v>
                </c:pt>
                <c:pt idx="489" formatCode="0.00E+00">
                  <c:v>6.8108153473400001E-3</c:v>
                </c:pt>
                <c:pt idx="490" formatCode="0.00E+00">
                  <c:v>6.8101516594500002E-3</c:v>
                </c:pt>
                <c:pt idx="491" formatCode="0.00E+00">
                  <c:v>6.8095946827900003E-3</c:v>
                </c:pt>
                <c:pt idx="492" formatCode="0.00E+00">
                  <c:v>6.8091444435699998E-3</c:v>
                </c:pt>
                <c:pt idx="493" formatCode="0.00E+00">
                  <c:v>6.8088009629500004E-3</c:v>
                </c:pt>
                <c:pt idx="494" formatCode="0.00E+00">
                  <c:v>6.8077664371800004E-3</c:v>
                </c:pt>
                <c:pt idx="495" formatCode="0.00E+00">
                  <c:v>6.8092229612400001E-3</c:v>
                </c:pt>
                <c:pt idx="496" formatCode="0.00E+00">
                  <c:v>6.8108523879000004E-3</c:v>
                </c:pt>
                <c:pt idx="497" formatCode="0.00E+00">
                  <c:v>6.8125867298700002E-3</c:v>
                </c:pt>
                <c:pt idx="498" formatCode="0.00E+00">
                  <c:v>6.8144259070300004E-3</c:v>
                </c:pt>
                <c:pt idx="499" formatCode="0.00E+00">
                  <c:v>6.8163696917000003E-3</c:v>
                </c:pt>
                <c:pt idx="500" formatCode="0.00E+00">
                  <c:v>6.8172162400400001E-3</c:v>
                </c:pt>
                <c:pt idx="501" formatCode="0.00E+00">
                  <c:v>6.8172789668899999E-3</c:v>
                </c:pt>
                <c:pt idx="502" formatCode="0.00E+00">
                  <c:v>6.8174712976700001E-3</c:v>
                </c:pt>
                <c:pt idx="503" formatCode="0.00E+00">
                  <c:v>6.8177932214099997E-3</c:v>
                </c:pt>
                <c:pt idx="504" formatCode="0.00E+00">
                  <c:v>6.8199725436499997E-3</c:v>
                </c:pt>
                <c:pt idx="505" formatCode="0.00E+00">
                  <c:v>6.8228008202000003E-3</c:v>
                </c:pt>
                <c:pt idx="506" formatCode="0.00E+00">
                  <c:v>6.8257691105500003E-3</c:v>
                </c:pt>
                <c:pt idx="507" formatCode="0.00E+00">
                  <c:v>6.82887723212E-3</c:v>
                </c:pt>
                <c:pt idx="508" formatCode="0.00E+00">
                  <c:v>6.8323914658500002E-3</c:v>
                </c:pt>
                <c:pt idx="509" formatCode="0.00E+00">
                  <c:v>6.8368463571100001E-3</c:v>
                </c:pt>
                <c:pt idx="510" formatCode="0.00E+00">
                  <c:v>6.8414579460000001E-3</c:v>
                </c:pt>
                <c:pt idx="511" formatCode="0.00E+00">
                  <c:v>6.8462259158599999E-3</c:v>
                </c:pt>
                <c:pt idx="512" formatCode="0.00E+00">
                  <c:v>6.8511499402000003E-3</c:v>
                </c:pt>
                <c:pt idx="513" formatCode="0.00E+00">
                  <c:v>6.8562296827999998E-3</c:v>
                </c:pt>
                <c:pt idx="514" formatCode="0.00E+00">
                  <c:v>6.8614647978E-3</c:v>
                </c:pt>
                <c:pt idx="515" formatCode="0.00E+00">
                  <c:v>6.8654225606999998E-3</c:v>
                </c:pt>
                <c:pt idx="516" formatCode="0.00E+00">
                  <c:v>6.8650977283899999E-3</c:v>
                </c:pt>
                <c:pt idx="517" formatCode="0.00E+00">
                  <c:v>6.8649180151500004E-3</c:v>
                </c:pt>
                <c:pt idx="518" formatCode="0.00E+00">
                  <c:v>6.8648834323699996E-3</c:v>
                </c:pt>
                <c:pt idx="519" formatCode="0.00E+00">
                  <c:v>6.8649939822499999E-3</c:v>
                </c:pt>
                <c:pt idx="520" formatCode="0.00E+00">
                  <c:v>6.8652496577800001E-3</c:v>
                </c:pt>
                <c:pt idx="521" formatCode="0.00E+00">
                  <c:v>6.8656504427499999E-3</c:v>
                </c:pt>
                <c:pt idx="522" formatCode="0.00E+00">
                  <c:v>6.8661963117399999E-3</c:v>
                </c:pt>
                <c:pt idx="523" formatCode="0.00E+00">
                  <c:v>6.8668872301500001E-3</c:v>
                </c:pt>
                <c:pt idx="524" formatCode="0.00E+00">
                  <c:v>6.8677713742300002E-3</c:v>
                </c:pt>
                <c:pt idx="525" formatCode="0.00E+00">
                  <c:v>6.8689328690300002E-3</c:v>
                </c:pt>
                <c:pt idx="526" formatCode="0.00E+00">
                  <c:v>6.8702574736399999E-3</c:v>
                </c:pt>
                <c:pt idx="527" formatCode="0.00E+00">
                  <c:v>6.8717450937400004E-3</c:v>
                </c:pt>
                <c:pt idx="528" formatCode="0.00E+00">
                  <c:v>6.8733956234800003E-3</c:v>
                </c:pt>
                <c:pt idx="529" formatCode="0.00E+00">
                  <c:v>6.8754223368400003E-3</c:v>
                </c:pt>
                <c:pt idx="530" formatCode="0.00E+00">
                  <c:v>6.8776398681500003E-3</c:v>
                </c:pt>
                <c:pt idx="531" formatCode="0.00E+00">
                  <c:v>6.8799794197199997E-3</c:v>
                </c:pt>
                <c:pt idx="532" formatCode="0.00E+00">
                  <c:v>6.88244086712E-3</c:v>
                </c:pt>
                <c:pt idx="533" formatCode="0.00E+00">
                  <c:v>6.8839642980499998E-3</c:v>
                </c:pt>
                <c:pt idx="534" formatCode="0.00E+00">
                  <c:v>6.8846376668700001E-3</c:v>
                </c:pt>
                <c:pt idx="535" formatCode="0.00E+00">
                  <c:v>6.8854494986599997E-3</c:v>
                </c:pt>
                <c:pt idx="536" formatCode="0.00E+00">
                  <c:v>6.8863997444600002E-3</c:v>
                </c:pt>
                <c:pt idx="537" formatCode="0.00E+00">
                  <c:v>6.8874883469700002E-3</c:v>
                </c:pt>
                <c:pt idx="538" formatCode="0.00E+00">
                  <c:v>6.8887152406099999E-3</c:v>
                </c:pt>
                <c:pt idx="539" formatCode="0.00E+00">
                  <c:v>6.8900803514900001E-3</c:v>
                </c:pt>
                <c:pt idx="540" formatCode="0.00E+00">
                  <c:v>6.8915835974899999E-3</c:v>
                </c:pt>
                <c:pt idx="541" formatCode="0.00E+00">
                  <c:v>6.89322488822E-3</c:v>
                </c:pt>
                <c:pt idx="542" formatCode="0.00E+00">
                  <c:v>6.89500412512E-3</c:v>
                </c:pt>
                <c:pt idx="543" formatCode="0.00E+00">
                  <c:v>6.8969212014100001E-3</c:v>
                </c:pt>
                <c:pt idx="544" formatCode="0.00E+00">
                  <c:v>6.8989760021900002E-3</c:v>
                </c:pt>
                <c:pt idx="545" formatCode="0.00E+00">
                  <c:v>6.9011684044499996E-3</c:v>
                </c:pt>
                <c:pt idx="546" formatCode="0.00E+00">
                  <c:v>6.9034982770799997E-3</c:v>
                </c:pt>
                <c:pt idx="547" formatCode="0.00E+00">
                  <c:v>6.9059654809399997E-3</c:v>
                </c:pt>
                <c:pt idx="548" formatCode="0.00E+00">
                  <c:v>6.9085698689100002E-3</c:v>
                </c:pt>
                <c:pt idx="549" formatCode="0.00E+00">
                  <c:v>6.9113112858999997E-3</c:v>
                </c:pt>
                <c:pt idx="550" formatCode="0.00E+00">
                  <c:v>6.9141895689100001E-3</c:v>
                </c:pt>
                <c:pt idx="551" formatCode="0.00E+00">
                  <c:v>6.9172045471000004E-3</c:v>
                </c:pt>
                <c:pt idx="552" formatCode="0.00E+00">
                  <c:v>6.9203560418099998E-3</c:v>
                </c:pt>
                <c:pt idx="553" formatCode="0.00E+00">
                  <c:v>6.9236438666100001E-3</c:v>
                </c:pt>
                <c:pt idx="554" formatCode="0.00E+00">
                  <c:v>6.9270678273799999E-3</c:v>
                </c:pt>
                <c:pt idx="555" formatCode="0.00E+00">
                  <c:v>6.9306277223699997E-3</c:v>
                </c:pt>
                <c:pt idx="556" formatCode="0.00E+00">
                  <c:v>6.9343233422000002E-3</c:v>
                </c:pt>
                <c:pt idx="557" formatCode="0.00E+00">
                  <c:v>6.9381544700099999E-3</c:v>
                </c:pt>
                <c:pt idx="558" formatCode="0.00E+00">
                  <c:v>6.9421208814400004E-3</c:v>
                </c:pt>
                <c:pt idx="559" formatCode="0.00E+00">
                  <c:v>6.9457376886500003E-3</c:v>
                </c:pt>
                <c:pt idx="560" formatCode="0.00E+00">
                  <c:v>6.9484149246200003E-3</c:v>
                </c:pt>
                <c:pt idx="561" formatCode="0.00E+00">
                  <c:v>6.9517955159199996E-3</c:v>
                </c:pt>
                <c:pt idx="562" formatCode="0.00E+00">
                  <c:v>6.9551230659600002E-3</c:v>
                </c:pt>
                <c:pt idx="563" formatCode="0.00E+00">
                  <c:v>6.9578630064000002E-3</c:v>
                </c:pt>
                <c:pt idx="564" formatCode="0.00E+00">
                  <c:v>6.9607333646600003E-3</c:v>
                </c:pt>
                <c:pt idx="565" formatCode="0.00E+00">
                  <c:v>6.9637339794800003E-3</c:v>
                </c:pt>
                <c:pt idx="566" formatCode="0.00E+00">
                  <c:v>6.9668646825499997E-3</c:v>
                </c:pt>
                <c:pt idx="567" formatCode="0.00E+00">
                  <c:v>6.9701252985899997E-3</c:v>
                </c:pt>
                <c:pt idx="568" formatCode="0.00E+00">
                  <c:v>6.9735156453600003E-3</c:v>
                </c:pt>
                <c:pt idx="569" formatCode="0.00E+00">
                  <c:v>6.9770355337500003E-3</c:v>
                </c:pt>
                <c:pt idx="570" formatCode="0.00E+00">
                  <c:v>6.9806847677800002E-3</c:v>
                </c:pt>
                <c:pt idx="571" formatCode="0.00E+00">
                  <c:v>6.9844631447400001E-3</c:v>
                </c:pt>
                <c:pt idx="572" formatCode="0.00E+00">
                  <c:v>6.9883704551400002E-3</c:v>
                </c:pt>
                <c:pt idx="573" formatCode="0.00E+00">
                  <c:v>6.9924064828400002E-3</c:v>
                </c:pt>
                <c:pt idx="574" formatCode="0.00E+00">
                  <c:v>6.9965710050899996E-3</c:v>
                </c:pt>
                <c:pt idx="575" formatCode="0.00E+00">
                  <c:v>7.0008637925800003E-3</c:v>
                </c:pt>
                <c:pt idx="576" formatCode="0.00E+00">
                  <c:v>7.0052846095100003E-3</c:v>
                </c:pt>
                <c:pt idx="577" formatCode="0.00E+00">
                  <c:v>7.0098332136499996E-3</c:v>
                </c:pt>
                <c:pt idx="578" formatCode="0.00E+00">
                  <c:v>7.01450935641E-3</c:v>
                </c:pt>
                <c:pt idx="579" formatCode="0.00E+00">
                  <c:v>7.01931278289E-3</c:v>
                </c:pt>
                <c:pt idx="580" formatCode="0.00E+00">
                  <c:v>7.0242432319799998E-3</c:v>
                </c:pt>
                <c:pt idx="581" formatCode="0.00E+00">
                  <c:v>7.0293004363900001E-3</c:v>
                </c:pt>
                <c:pt idx="582" formatCode="0.00E+00">
                  <c:v>7.0344841227300003E-3</c:v>
                </c:pt>
                <c:pt idx="583" formatCode="0.00E+00">
                  <c:v>7.0397940116099997E-3</c:v>
                </c:pt>
                <c:pt idx="584" formatCode="0.00E+00">
                  <c:v>7.0452298176700004E-3</c:v>
                </c:pt>
                <c:pt idx="585" formatCode="0.00E+00">
                  <c:v>7.0507912496900003E-3</c:v>
                </c:pt>
                <c:pt idx="586" formatCode="0.00E+00">
                  <c:v>7.0564780106300001E-3</c:v>
                </c:pt>
                <c:pt idx="587" formatCode="0.00E+00">
                  <c:v>7.0618219223100003E-3</c:v>
                </c:pt>
                <c:pt idx="588" formatCode="0.00E+00">
                  <c:v>7.0633751020099996E-3</c:v>
                </c:pt>
                <c:pt idx="589" formatCode="0.00E+00">
                  <c:v>7.0626064364199999E-3</c:v>
                </c:pt>
                <c:pt idx="590" formatCode="0.00E+00">
                  <c:v>7.0614438814500004E-3</c:v>
                </c:pt>
                <c:pt idx="591" formatCode="0.00E+00">
                  <c:v>7.0604510023400003E-3</c:v>
                </c:pt>
                <c:pt idx="592" formatCode="0.00E+00">
                  <c:v>7.0596278706599996E-3</c:v>
                </c:pt>
                <c:pt idx="593" formatCode="0.00E+00">
                  <c:v>7.05897454579E-3</c:v>
                </c:pt>
                <c:pt idx="594" formatCode="0.00E+00">
                  <c:v>7.0584910749000003E-3</c:v>
                </c:pt>
                <c:pt idx="595" formatCode="0.00E+00">
                  <c:v>7.0581774928800004E-3</c:v>
                </c:pt>
                <c:pt idx="596" formatCode="0.00E+00">
                  <c:v>7.0580338223800001E-3</c:v>
                </c:pt>
                <c:pt idx="597" formatCode="0.00E+00">
                  <c:v>7.0580600737700002E-3</c:v>
                </c:pt>
                <c:pt idx="598" formatCode="0.00E+00">
                  <c:v>7.0582562451599997E-3</c:v>
                </c:pt>
                <c:pt idx="599" formatCode="0.00E+00">
                  <c:v>7.0586223223799999E-3</c:v>
                </c:pt>
                <c:pt idx="600" formatCode="0.00E+00">
                  <c:v>7.0591582789999996E-3</c:v>
                </c:pt>
                <c:pt idx="601" formatCode="0.00E+00">
                  <c:v>7.0598640763300004E-3</c:v>
                </c:pt>
                <c:pt idx="602" formatCode="0.00E+00">
                  <c:v>7.0607396634300001E-3</c:v>
                </c:pt>
                <c:pt idx="603" formatCode="0.00E+00">
                  <c:v>7.0617849771399998E-3</c:v>
                </c:pt>
                <c:pt idx="604" formatCode="0.00E+00">
                  <c:v>7.0629999421200004E-3</c:v>
                </c:pt>
                <c:pt idx="605" formatCode="0.00E+00">
                  <c:v>7.0643844708299999E-3</c:v>
                </c:pt>
                <c:pt idx="606" formatCode="0.00E+00">
                  <c:v>7.0659384636000003E-3</c:v>
                </c:pt>
                <c:pt idx="607" formatCode="0.00E+00">
                  <c:v>7.06766180863E-3</c:v>
                </c:pt>
                <c:pt idx="608" formatCode="0.00E+00">
                  <c:v>7.0695543820899999E-3</c:v>
                </c:pt>
                <c:pt idx="609" formatCode="0.00E+00">
                  <c:v>7.0716160480999999E-3</c:v>
                </c:pt>
                <c:pt idx="610" formatCode="0.00E+00">
                  <c:v>7.0738466588100004E-3</c:v>
                </c:pt>
                <c:pt idx="611" formatCode="0.00E+00">
                  <c:v>7.0762460544600003E-3</c:v>
                </c:pt>
                <c:pt idx="612" formatCode="0.00E+00">
                  <c:v>7.0788140634200003E-3</c:v>
                </c:pt>
                <c:pt idx="613" formatCode="0.00E+00">
                  <c:v>7.0815505022500001E-3</c:v>
                </c:pt>
                <c:pt idx="614" formatCode="0.00E+00">
                  <c:v>7.0844551757899997E-3</c:v>
                </c:pt>
                <c:pt idx="615" formatCode="0.00E+00">
                  <c:v>7.0875278771800002E-3</c:v>
                </c:pt>
                <c:pt idx="616" formatCode="0.00E+00">
                  <c:v>7.0903455379699998E-3</c:v>
                </c:pt>
                <c:pt idx="617" formatCode="0.00E+00">
                  <c:v>7.0954173626800003E-3</c:v>
                </c:pt>
                <c:pt idx="618" formatCode="0.00E+00">
                  <c:v>7.0964967062199999E-3</c:v>
                </c:pt>
                <c:pt idx="619" formatCode="0.00E+00">
                  <c:v>7.0873864561999999E-3</c:v>
                </c:pt>
                <c:pt idx="620" formatCode="0.00E+00">
                  <c:v>7.0786895398099996E-3</c:v>
                </c:pt>
                <c:pt idx="621" formatCode="0.00E+00">
                  <c:v>7.0703223662299999E-3</c:v>
                </c:pt>
                <c:pt idx="622" formatCode="0.00E+00">
                  <c:v>7.06550030141E-3</c:v>
                </c:pt>
                <c:pt idx="623" formatCode="0.00E+00">
                  <c:v>7.0627286205500002E-3</c:v>
                </c:pt>
                <c:pt idx="624" formatCode="0.00E+00">
                  <c:v>7.0601875494400003E-3</c:v>
                </c:pt>
                <c:pt idx="625" formatCode="0.00E+00">
                  <c:v>7.0578773371799998E-3</c:v>
                </c:pt>
                <c:pt idx="626" formatCode="0.00E+00">
                  <c:v>7.0557982105100003E-3</c:v>
                </c:pt>
                <c:pt idx="627" formatCode="0.00E+00">
                  <c:v>7.0539503737899996E-3</c:v>
                </c:pt>
                <c:pt idx="628" formatCode="0.00E+00">
                  <c:v>7.0523340088000002E-3</c:v>
                </c:pt>
                <c:pt idx="629" formatCode="0.00E+00">
                  <c:v>7.0509492747499996E-3</c:v>
                </c:pt>
                <c:pt idx="630" formatCode="0.00E+00">
                  <c:v>7.0497963081199997E-3</c:v>
                </c:pt>
                <c:pt idx="631" formatCode="0.00E+00">
                  <c:v>7.0488752226499996E-3</c:v>
                </c:pt>
                <c:pt idx="632" formatCode="0.00E+00">
                  <c:v>7.0481861092299997E-3</c:v>
                </c:pt>
                <c:pt idx="633" formatCode="0.00E+00">
                  <c:v>7.0477290359199996E-3</c:v>
                </c:pt>
                <c:pt idx="634" formatCode="0.00E+00">
                  <c:v>7.0475040478700001E-3</c:v>
                </c:pt>
                <c:pt idx="635" formatCode="0.00E+00">
                  <c:v>7.0475111672999996E-3</c:v>
                </c:pt>
                <c:pt idx="636" formatCode="0.00E+00">
                  <c:v>7.0457566258700002E-3</c:v>
                </c:pt>
                <c:pt idx="637" formatCode="0.00E+00">
                  <c:v>7.0361466238399997E-3</c:v>
                </c:pt>
                <c:pt idx="638" formatCode="0.00E+00">
                  <c:v>7.0268366473300002E-3</c:v>
                </c:pt>
                <c:pt idx="639" formatCode="0.00E+00">
                  <c:v>7.0178278904000002E-3</c:v>
                </c:pt>
                <c:pt idx="640" formatCode="0.00E+00">
                  <c:v>7.0091215145199996E-3</c:v>
                </c:pt>
                <c:pt idx="641" formatCode="0.00E+00">
                  <c:v>7.0007186478499997E-3</c:v>
                </c:pt>
                <c:pt idx="642" formatCode="0.00E+00">
                  <c:v>6.9926203845500001E-3</c:v>
                </c:pt>
                <c:pt idx="643" formatCode="0.00E+00">
                  <c:v>6.9848277841000001E-3</c:v>
                </c:pt>
                <c:pt idx="644" formatCode="0.00E+00">
                  <c:v>6.9773418706200003E-3</c:v>
                </c:pt>
                <c:pt idx="645" formatCode="0.00E+00">
                  <c:v>6.97016363227E-3</c:v>
                </c:pt>
                <c:pt idx="646" formatCode="0.00E+00">
                  <c:v>6.9635130531500002E-3</c:v>
                </c:pt>
                <c:pt idx="647" formatCode="0.00E+00">
                  <c:v>6.9572139088400001E-3</c:v>
                </c:pt>
                <c:pt idx="648" formatCode="0.00E+00">
                  <c:v>6.9512149548000002E-3</c:v>
                </c:pt>
                <c:pt idx="649" formatCode="0.00E+00">
                  <c:v>6.9454472621500001E-3</c:v>
                </c:pt>
                <c:pt idx="650" formatCode="0.00E+00">
                  <c:v>6.9387238553900001E-3</c:v>
                </c:pt>
                <c:pt idx="651" formatCode="0.00E+00">
                  <c:v>6.9322493556899997E-3</c:v>
                </c:pt>
                <c:pt idx="652" formatCode="0.00E+00">
                  <c:v>6.9260244611200001E-3</c:v>
                </c:pt>
                <c:pt idx="653" formatCode="0.00E+00">
                  <c:v>6.9200498452500004E-3</c:v>
                </c:pt>
                <c:pt idx="654" formatCode="0.00E+00">
                  <c:v>6.9143261568799996E-3</c:v>
                </c:pt>
                <c:pt idx="655" formatCode="0.00E+00">
                  <c:v>6.9088540196500002E-3</c:v>
                </c:pt>
                <c:pt idx="656" formatCode="0.00E+00">
                  <c:v>6.9036340317499998E-3</c:v>
                </c:pt>
                <c:pt idx="657" formatCode="0.00E+00">
                  <c:v>6.8986667655499996E-3</c:v>
                </c:pt>
                <c:pt idx="658" formatCode="0.00E+00">
                  <c:v>6.8861298554799997E-3</c:v>
                </c:pt>
                <c:pt idx="659" formatCode="0.00E+00">
                  <c:v>6.86944103313E-3</c:v>
                </c:pt>
                <c:pt idx="660" formatCode="0.00E+00">
                  <c:v>6.85321902301E-3</c:v>
                </c:pt>
                <c:pt idx="661" formatCode="0.00E+00">
                  <c:v>6.83746714768E-3</c:v>
                </c:pt>
                <c:pt idx="662" formatCode="0.00E+00">
                  <c:v>6.8221886636399996E-3</c:v>
                </c:pt>
                <c:pt idx="663" formatCode="0.00E+00">
                  <c:v>6.8073867583399996E-3</c:v>
                </c:pt>
                <c:pt idx="664" formatCode="0.00E+00">
                  <c:v>6.79306454712E-3</c:v>
                </c:pt>
                <c:pt idx="665" formatCode="0.00E+00">
                  <c:v>6.7792250702800004E-3</c:v>
                </c:pt>
                <c:pt idx="666" formatCode="0.00E+00">
                  <c:v>6.7658712901099999E-3</c:v>
                </c:pt>
                <c:pt idx="667" formatCode="0.00E+00">
                  <c:v>6.75309151143E-3</c:v>
                </c:pt>
                <c:pt idx="668" formatCode="0.00E+00">
                  <c:v>6.7408399489500004E-3</c:v>
                </c:pt>
                <c:pt idx="669" formatCode="0.00E+00">
                  <c:v>6.72908157883E-3</c:v>
                </c:pt>
                <c:pt idx="670" formatCode="0.00E+00">
                  <c:v>6.7178189907999997E-3</c:v>
                </c:pt>
                <c:pt idx="671" formatCode="0.00E+00">
                  <c:v>6.70705468244E-3</c:v>
                </c:pt>
                <c:pt idx="672" formatCode="0.00E+00">
                  <c:v>6.69679105653E-3</c:v>
                </c:pt>
                <c:pt idx="673" formatCode="0.00E+00">
                  <c:v>6.6870304185000003E-3</c:v>
                </c:pt>
                <c:pt idx="674" formatCode="0.00E+00">
                  <c:v>6.6777749739300001E-3</c:v>
                </c:pt>
                <c:pt idx="675" formatCode="0.00E+00">
                  <c:v>6.6690268261899999E-3</c:v>
                </c:pt>
                <c:pt idx="676" formatCode="0.00E+00">
                  <c:v>6.6577654396699996E-3</c:v>
                </c:pt>
                <c:pt idx="677" formatCode="0.00E+00">
                  <c:v>6.6419959047299996E-3</c:v>
                </c:pt>
                <c:pt idx="678" formatCode="0.00E+00">
                  <c:v>6.6248154310200001E-3</c:v>
                </c:pt>
                <c:pt idx="679" formatCode="0.00E+00">
                  <c:v>6.6083173548E-3</c:v>
                </c:pt>
                <c:pt idx="680" formatCode="0.00E+00">
                  <c:v>6.5925067992599999E-3</c:v>
                </c:pt>
                <c:pt idx="681" formatCode="0.00E+00">
                  <c:v>6.5773887223400003E-3</c:v>
                </c:pt>
                <c:pt idx="682" formatCode="0.00E+00">
                  <c:v>6.5629679095099997E-3</c:v>
                </c:pt>
                <c:pt idx="683" formatCode="0.00E+00">
                  <c:v>6.5492489667000001E-3</c:v>
                </c:pt>
                <c:pt idx="684" formatCode="0.00E+00">
                  <c:v>6.53623631337E-3</c:v>
                </c:pt>
                <c:pt idx="685" formatCode="0.00E+00">
                  <c:v>6.5244275869599999E-3</c:v>
                </c:pt>
                <c:pt idx="686" formatCode="0.00E+00">
                  <c:v>6.5135183355899996E-3</c:v>
                </c:pt>
                <c:pt idx="687" formatCode="0.00E+00">
                  <c:v>6.50333739241E-3</c:v>
                </c:pt>
                <c:pt idx="688" formatCode="0.00E+00">
                  <c:v>6.4938881829100003E-3</c:v>
                </c:pt>
                <c:pt idx="689" formatCode="0.00E+00">
                  <c:v>6.48517390559E-3</c:v>
                </c:pt>
                <c:pt idx="690" formatCode="0.00E+00">
                  <c:v>6.4771975267300004E-3</c:v>
                </c:pt>
                <c:pt idx="691" formatCode="0.00E+00">
                  <c:v>6.46996177545E-3</c:v>
                </c:pt>
                <c:pt idx="692" formatCode="0.00E+00">
                  <c:v>6.4621442714300004E-3</c:v>
                </c:pt>
                <c:pt idx="693" formatCode="0.00E+00">
                  <c:v>6.4490646753800002E-3</c:v>
                </c:pt>
                <c:pt idx="694" formatCode="0.00E+00">
                  <c:v>6.4272261799700001E-3</c:v>
                </c:pt>
                <c:pt idx="695" formatCode="0.00E+00">
                  <c:v>6.4065414739800002E-3</c:v>
                </c:pt>
                <c:pt idx="696" formatCode="0.00E+00">
                  <c:v>6.3870217672500002E-3</c:v>
                </c:pt>
                <c:pt idx="697" formatCode="0.00E+00">
                  <c:v>6.3686777717899996E-3</c:v>
                </c:pt>
                <c:pt idx="698" formatCode="0.00E+00">
                  <c:v>6.3515196744199998E-3</c:v>
                </c:pt>
                <c:pt idx="699" formatCode="0.00E+00">
                  <c:v>6.3355571101700002E-3</c:v>
                </c:pt>
                <c:pt idx="700" formatCode="0.00E+00">
                  <c:v>6.3207991366700002E-3</c:v>
                </c:pt>
                <c:pt idx="701" formatCode="0.00E+00">
                  <c:v>6.3072542095700002E-3</c:v>
                </c:pt>
                <c:pt idx="702" formatCode="0.00E+00">
                  <c:v>6.2949301592799996E-3</c:v>
                </c:pt>
                <c:pt idx="703" formatCode="0.00E+00">
                  <c:v>6.2838341690699996E-3</c:v>
                </c:pt>
                <c:pt idx="704" formatCode="0.00E+00">
                  <c:v>6.27459045158E-3</c:v>
                </c:pt>
                <c:pt idx="705" formatCode="0.00E+00">
                  <c:v>6.2670325655700002E-3</c:v>
                </c:pt>
                <c:pt idx="706" formatCode="0.00E+00">
                  <c:v>6.2606974795299999E-3</c:v>
                </c:pt>
                <c:pt idx="707" formatCode="0.00E+00">
                  <c:v>6.2555889084799999E-3</c:v>
                </c:pt>
                <c:pt idx="708" formatCode="0.00E+00">
                  <c:v>6.2543192590899998E-3</c:v>
                </c:pt>
                <c:pt idx="709" formatCode="0.00E+00">
                  <c:v>6.2539791353400003E-3</c:v>
                </c:pt>
                <c:pt idx="710" formatCode="0.00E+00">
                  <c:v>6.2501388632200004E-3</c:v>
                </c:pt>
                <c:pt idx="711" formatCode="0.00E+00">
                  <c:v>6.2512856843400001E-3</c:v>
                </c:pt>
                <c:pt idx="712" formatCode="0.00E+00">
                  <c:v>6.2558897471600003E-3</c:v>
                </c:pt>
                <c:pt idx="713" formatCode="0.00E+00">
                  <c:v>6.26209522254E-3</c:v>
                </c:pt>
                <c:pt idx="714" formatCode="0.00E+00">
                  <c:v>6.2698973556200004E-3</c:v>
                </c:pt>
                <c:pt idx="715" formatCode="0.00E+00">
                  <c:v>6.2792901947499999E-3</c:v>
                </c:pt>
                <c:pt idx="716" formatCode="0.00E+00">
                  <c:v>6.2902666140699998E-3</c:v>
                </c:pt>
                <c:pt idx="717" formatCode="0.00E+00">
                  <c:v>6.3028183401199998E-3</c:v>
                </c:pt>
                <c:pt idx="718" formatCode="0.00E+00">
                  <c:v>6.3169359825099997E-3</c:v>
                </c:pt>
                <c:pt idx="719" formatCode="0.00E+00">
                  <c:v>6.3326090682899999E-3</c:v>
                </c:pt>
                <c:pt idx="720" formatCode="0.00E+00">
                  <c:v>6.3498260797299998E-3</c:v>
                </c:pt>
                <c:pt idx="721" formatCode="0.00E+00">
                  <c:v>6.3685744951299996E-3</c:v>
                </c:pt>
                <c:pt idx="722" formatCode="0.00E+00">
                  <c:v>6.3888408325299996E-3</c:v>
                </c:pt>
                <c:pt idx="723" formatCode="0.00E+00">
                  <c:v>6.4094698478200001E-3</c:v>
                </c:pt>
                <c:pt idx="724" formatCode="0.00E+00">
                  <c:v>6.4229774966200002E-3</c:v>
                </c:pt>
                <c:pt idx="725" formatCode="0.00E+00">
                  <c:v>6.4394812393799997E-3</c:v>
                </c:pt>
                <c:pt idx="726" formatCode="0.00E+00">
                  <c:v>6.4589581095400002E-3</c:v>
                </c:pt>
                <c:pt idx="727" formatCode="0.00E+00">
                  <c:v>6.4813813039699998E-3</c:v>
                </c:pt>
                <c:pt idx="728" formatCode="0.00E+00">
                  <c:v>6.5067203622399998E-3</c:v>
                </c:pt>
                <c:pt idx="729" formatCode="0.00E+00">
                  <c:v>6.5349413658799997E-3</c:v>
                </c:pt>
                <c:pt idx="730" formatCode="0.00E+00">
                  <c:v>6.5655534279599999E-3</c:v>
                </c:pt>
                <c:pt idx="731" formatCode="0.00E+00">
                  <c:v>6.5980677178800002E-3</c:v>
                </c:pt>
                <c:pt idx="732" formatCode="0.00E+00">
                  <c:v>6.6331861667799996E-3</c:v>
                </c:pt>
                <c:pt idx="733" formatCode="0.00E+00">
                  <c:v>6.6697336558E-3</c:v>
                </c:pt>
                <c:pt idx="734" formatCode="0.00E+00">
                  <c:v>6.70404908185E-3</c:v>
                </c:pt>
                <c:pt idx="735" formatCode="0.00E+00">
                  <c:v>6.7404886005399999E-3</c:v>
                </c:pt>
                <c:pt idx="736" formatCode="0.00E+00">
                  <c:v>6.7790179588100002E-3</c:v>
                </c:pt>
                <c:pt idx="737" formatCode="0.00E+00">
                  <c:v>6.8196017352500004E-3</c:v>
                </c:pt>
                <c:pt idx="738" formatCode="0.00E+00">
                  <c:v>6.8622034798400001E-3</c:v>
                </c:pt>
                <c:pt idx="739" formatCode="0.00E+00">
                  <c:v>6.9109533171599997E-3</c:v>
                </c:pt>
                <c:pt idx="740" formatCode="0.00E+00">
                  <c:v>6.9702804218699996E-3</c:v>
                </c:pt>
                <c:pt idx="741" formatCode="0.00E+00">
                  <c:v>7.0290427503500001E-3</c:v>
                </c:pt>
                <c:pt idx="742" formatCode="0.00E+00">
                  <c:v>7.0792324685500004E-3</c:v>
                </c:pt>
                <c:pt idx="743" formatCode="0.00E+00">
                  <c:v>7.1318533037100004E-3</c:v>
                </c:pt>
                <c:pt idx="744" formatCode="0.00E+00">
                  <c:v>7.1868518554199998E-3</c:v>
                </c:pt>
                <c:pt idx="745" formatCode="0.00E+00">
                  <c:v>7.2441739682399999E-3</c:v>
                </c:pt>
                <c:pt idx="746" formatCode="0.00E+00">
                  <c:v>7.3037649343800004E-3</c:v>
                </c:pt>
                <c:pt idx="747" formatCode="0.00E+00">
                  <c:v>7.3651203896800002E-3</c:v>
                </c:pt>
                <c:pt idx="748" formatCode="0.00E+00">
                  <c:v>7.4283040454599996E-3</c:v>
                </c:pt>
                <c:pt idx="749" formatCode="0.00E+00">
                  <c:v>7.4946156683900001E-3</c:v>
                </c:pt>
                <c:pt idx="750" formatCode="0.00E+00">
                  <c:v>7.5639729923799998E-3</c:v>
                </c:pt>
                <c:pt idx="751" formatCode="0.00E+00">
                  <c:v>7.63629302933E-3</c:v>
                </c:pt>
                <c:pt idx="752" formatCode="0.00E+00">
                  <c:v>7.71149242481E-3</c:v>
                </c:pt>
                <c:pt idx="753" formatCode="0.00E+00">
                  <c:v>7.7894877876299997E-3</c:v>
                </c:pt>
                <c:pt idx="754" formatCode="0.00E+00">
                  <c:v>7.8787804440899993E-3</c:v>
                </c:pt>
                <c:pt idx="755" formatCode="0.00E+00">
                  <c:v>7.9932865404100002E-3</c:v>
                </c:pt>
                <c:pt idx="756" formatCode="0.00E+00">
                  <c:v>8.1078928027399997E-3</c:v>
                </c:pt>
                <c:pt idx="757" formatCode="0.00E+00">
                  <c:v>8.2055823301200002E-3</c:v>
                </c:pt>
                <c:pt idx="758" formatCode="0.00E+00">
                  <c:v>8.3060903037199992E-3</c:v>
                </c:pt>
                <c:pt idx="759" formatCode="0.00E+00">
                  <c:v>8.4093156660800007E-3</c:v>
                </c:pt>
                <c:pt idx="760" formatCode="0.00E+00">
                  <c:v>8.5151595928400006E-3</c:v>
                </c:pt>
                <c:pt idx="761" formatCode="0.00E+00">
                  <c:v>8.6235256648600003E-3</c:v>
                </c:pt>
                <c:pt idx="762" formatCode="0.00E+00">
                  <c:v>8.7343200064299992E-3</c:v>
                </c:pt>
                <c:pt idx="763" formatCode="0.00E+00">
                  <c:v>8.8474513922599998E-3</c:v>
                </c:pt>
                <c:pt idx="764" formatCode="0.00E+00">
                  <c:v>8.9628313262699998E-3</c:v>
                </c:pt>
                <c:pt idx="765" formatCode="0.00E+00">
                  <c:v>9.0803740952400003E-3</c:v>
                </c:pt>
                <c:pt idx="766" formatCode="0.00E+00">
                  <c:v>9.1999967998299993E-3</c:v>
                </c:pt>
                <c:pt idx="767" formatCode="0.00E+00">
                  <c:v>9.3333749988299998E-3</c:v>
                </c:pt>
                <c:pt idx="768" formatCode="0.00E+00">
                  <c:v>9.4754493660400008E-3</c:v>
                </c:pt>
                <c:pt idx="769" formatCode="0.00E+00">
                  <c:v>9.6201053210799997E-3</c:v>
                </c:pt>
                <c:pt idx="770" formatCode="0.00E+00">
                  <c:v>9.7672281620499995E-3</c:v>
                </c:pt>
                <c:pt idx="771" formatCode="0.00E+00">
                  <c:v>9.9167080944600004E-3</c:v>
                </c:pt>
                <c:pt idx="772" formatCode="0.00E+00">
                  <c:v>1.0068440135999999E-2</c:v>
                </c:pt>
                <c:pt idx="773" formatCode="0.00E+00">
                  <c:v>1.0222324001699999E-2</c:v>
                </c:pt>
                <c:pt idx="774" formatCode="0.00E+00">
                  <c:v>1.03807481729E-2</c:v>
                </c:pt>
                <c:pt idx="775" formatCode="0.00E+00">
                  <c:v>1.05658413615E-2</c:v>
                </c:pt>
                <c:pt idx="776" formatCode="0.00E+00">
                  <c:v>1.07534018357E-2</c:v>
                </c:pt>
                <c:pt idx="777" formatCode="0.00E+00">
                  <c:v>1.09433027337E-2</c:v>
                </c:pt>
                <c:pt idx="778" formatCode="0.00E+00">
                  <c:v>1.11354243171E-2</c:v>
                </c:pt>
                <c:pt idx="779" formatCode="0.00E+00">
                  <c:v>1.13099936027E-2</c:v>
                </c:pt>
                <c:pt idx="780" formatCode="0.00E+00">
                  <c:v>1.15048894528E-2</c:v>
                </c:pt>
                <c:pt idx="781" formatCode="0.00E+00">
                  <c:v>1.1718423702699999E-2</c:v>
                </c:pt>
                <c:pt idx="782" formatCode="0.00E+00">
                  <c:v>1.1934190477200001E-2</c:v>
                </c:pt>
                <c:pt idx="783" formatCode="0.00E+00">
                  <c:v>1.21520708578E-2</c:v>
                </c:pt>
                <c:pt idx="784" formatCode="0.00E+00">
                  <c:v>1.23681827977E-2</c:v>
                </c:pt>
                <c:pt idx="785" formatCode="0.00E+00">
                  <c:v>1.25829832195E-2</c:v>
                </c:pt>
                <c:pt idx="786" formatCode="0.00E+00">
                  <c:v>1.27995109309E-2</c:v>
                </c:pt>
                <c:pt idx="787" formatCode="0.00E+00">
                  <c:v>1.3017679740299999E-2</c:v>
                </c:pt>
                <c:pt idx="788" formatCode="0.00E+00">
                  <c:v>1.32374085059E-2</c:v>
                </c:pt>
                <c:pt idx="789" formatCode="0.00E+00">
                  <c:v>1.34504396469E-2</c:v>
                </c:pt>
                <c:pt idx="790" formatCode="0.00E+00">
                  <c:v>1.3642659652999999E-2</c:v>
                </c:pt>
                <c:pt idx="791" formatCode="0.00E+00">
                  <c:v>1.38362585029E-2</c:v>
                </c:pt>
                <c:pt idx="792" formatCode="0.00E+00">
                  <c:v>1.40311791218E-2</c:v>
                </c:pt>
                <c:pt idx="793" formatCode="0.00E+00">
                  <c:v>1.4227367183499999E-2</c:v>
                </c:pt>
                <c:pt idx="794" formatCode="0.00E+00">
                  <c:v>1.4424770973499999E-2</c:v>
                </c:pt>
                <c:pt idx="795" formatCode="0.00E+00">
                  <c:v>1.4642032924999999E-2</c:v>
                </c:pt>
                <c:pt idx="796" formatCode="0.00E+00">
                  <c:v>1.4905334350899999E-2</c:v>
                </c:pt>
                <c:pt idx="797" formatCode="0.00E+00">
                  <c:v>1.51702258656E-2</c:v>
                </c:pt>
                <c:pt idx="798" formatCode="0.00E+00">
                  <c:v>1.54326633037E-2</c:v>
                </c:pt>
                <c:pt idx="799" formatCode="0.00E+00">
                  <c:v>1.5687936338199999E-2</c:v>
                </c:pt>
                <c:pt idx="800" formatCode="0.00E+00">
                  <c:v>1.59423712554E-2</c:v>
                </c:pt>
                <c:pt idx="801" formatCode="0.00E+00">
                  <c:v>1.6198702897200001E-2</c:v>
                </c:pt>
                <c:pt idx="802" formatCode="0.00E+00">
                  <c:v>1.6456842633800001E-2</c:v>
                </c:pt>
                <c:pt idx="803" formatCode="0.00E+00">
                  <c:v>1.6716706703499999E-2</c:v>
                </c:pt>
                <c:pt idx="804" formatCode="0.00E+00">
                  <c:v>1.6978215929999999E-2</c:v>
                </c:pt>
                <c:pt idx="805" formatCode="0.00E+00">
                  <c:v>1.7252464204299999E-2</c:v>
                </c:pt>
                <c:pt idx="806" formatCode="0.00E+00">
                  <c:v>1.75305680637E-2</c:v>
                </c:pt>
                <c:pt idx="807" formatCode="0.00E+00">
                  <c:v>1.7810108677499999E-2</c:v>
                </c:pt>
                <c:pt idx="808" formatCode="0.00E+00">
                  <c:v>1.8091019444E-2</c:v>
                </c:pt>
                <c:pt idx="809" formatCode="0.00E+00">
                  <c:v>1.8373237518100001E-2</c:v>
                </c:pt>
                <c:pt idx="810" formatCode="0.00E+00">
                  <c:v>1.8656703573300001E-2</c:v>
                </c:pt>
                <c:pt idx="811" formatCode="0.00E+00">
                  <c:v>1.8963783722399999E-2</c:v>
                </c:pt>
                <c:pt idx="812" formatCode="0.00E+00">
                  <c:v>1.9336370709199999E-2</c:v>
                </c:pt>
                <c:pt idx="813" formatCode="0.00E+00">
                  <c:v>1.9710354730200001E-2</c:v>
                </c:pt>
                <c:pt idx="814" formatCode="0.00E+00">
                  <c:v>2.0081422090700001E-2</c:v>
                </c:pt>
                <c:pt idx="815" formatCode="0.00E+00">
                  <c:v>2.0445794066E-2</c:v>
                </c:pt>
                <c:pt idx="816" formatCode="0.00E+00">
                  <c:v>2.08115461966E-2</c:v>
                </c:pt>
                <c:pt idx="817" formatCode="0.00E+00">
                  <c:v>2.11786069775E-2</c:v>
                </c:pt>
                <c:pt idx="818" formatCode="0.00E+00">
                  <c:v>2.15469095283E-2</c:v>
                </c:pt>
                <c:pt idx="819" formatCode="0.00E+00">
                  <c:v>2.1916391245899999E-2</c:v>
                </c:pt>
                <c:pt idx="820" formatCode="0.00E+00">
                  <c:v>2.2286993484200001E-2</c:v>
                </c:pt>
                <c:pt idx="821" formatCode="0.00E+00">
                  <c:v>2.2658661262200001E-2</c:v>
                </c:pt>
                <c:pt idx="822" formatCode="0.00E+00">
                  <c:v>2.30293711937E-2</c:v>
                </c:pt>
                <c:pt idx="823" formatCode="0.00E+00">
                  <c:v>2.3387302433700002E-2</c:v>
                </c:pt>
                <c:pt idx="824" formatCode="0.00E+00">
                  <c:v>2.37378836843E-2</c:v>
                </c:pt>
                <c:pt idx="825" formatCode="0.00E+00">
                  <c:v>2.4089878390899998E-2</c:v>
                </c:pt>
                <c:pt idx="826" formatCode="0.00E+00">
                  <c:v>2.4443225490100001E-2</c:v>
                </c:pt>
                <c:pt idx="827" formatCode="0.00E+00">
                  <c:v>2.4797867171E-2</c:v>
                </c:pt>
                <c:pt idx="828" formatCode="0.00E+00">
                  <c:v>2.5153748676900001E-2</c:v>
                </c:pt>
                <c:pt idx="829" formatCode="0.00E+00">
                  <c:v>2.5508736700199999E-2</c:v>
                </c:pt>
                <c:pt idx="830" formatCode="0.00E+00">
                  <c:v>2.5864701139299999E-2</c:v>
                </c:pt>
                <c:pt idx="831" formatCode="0.00E+00">
                  <c:v>2.6224871294800001E-2</c:v>
                </c:pt>
                <c:pt idx="832" formatCode="0.00E+00">
                  <c:v>2.6613553710100001E-2</c:v>
                </c:pt>
                <c:pt idx="833" formatCode="0.00E+00">
                  <c:v>2.7004321844199999E-2</c:v>
                </c:pt>
                <c:pt idx="834" formatCode="0.00E+00">
                  <c:v>2.7395853981200001E-2</c:v>
                </c:pt>
                <c:pt idx="835" formatCode="0.00E+00">
                  <c:v>2.7788117826900001E-2</c:v>
                </c:pt>
                <c:pt idx="836" formatCode="0.00E+00">
                  <c:v>2.81810828266E-2</c:v>
                </c:pt>
                <c:pt idx="837" formatCode="0.00E+00">
                  <c:v>2.8574720053100001E-2</c:v>
                </c:pt>
                <c:pt idx="838" formatCode="0.00E+00">
                  <c:v>2.8969002103100001E-2</c:v>
                </c:pt>
                <c:pt idx="839" formatCode="0.00E+00">
                  <c:v>2.9363903001900001E-2</c:v>
                </c:pt>
                <c:pt idx="840" formatCode="0.00E+00">
                  <c:v>2.9759398113300001E-2</c:v>
                </c:pt>
                <c:pt idx="841" formatCode="0.00E+00">
                  <c:v>3.0155464057800001E-2</c:v>
                </c:pt>
                <c:pt idx="842" formatCode="0.00E+00">
                  <c:v>3.05520786351E-2</c:v>
                </c:pt>
                <c:pt idx="843" formatCode="0.00E+00">
                  <c:v>3.0949220753099999E-2</c:v>
                </c:pt>
                <c:pt idx="844" formatCode="0.00E+00">
                  <c:v>3.1455686306700002E-2</c:v>
                </c:pt>
                <c:pt idx="845" formatCode="0.00E+00">
                  <c:v>3.2039231822600003E-2</c:v>
                </c:pt>
                <c:pt idx="846" formatCode="0.00E+00">
                  <c:v>3.2624281476299997E-2</c:v>
                </c:pt>
                <c:pt idx="847" formatCode="0.00E+00">
                  <c:v>3.3210755776200002E-2</c:v>
                </c:pt>
                <c:pt idx="848" formatCode="0.00E+00">
                  <c:v>3.3798580560799998E-2</c:v>
                </c:pt>
                <c:pt idx="849" formatCode="0.00E+00">
                  <c:v>3.4387686574299997E-2</c:v>
                </c:pt>
                <c:pt idx="850" formatCode="0.00E+00">
                  <c:v>3.49780090807E-2</c:v>
                </c:pt>
                <c:pt idx="851" formatCode="0.00E+00">
                  <c:v>3.5569487512200001E-2</c:v>
                </c:pt>
                <c:pt idx="852" formatCode="0.00E+00">
                  <c:v>3.61620651488E-2</c:v>
                </c:pt>
                <c:pt idx="853" formatCode="0.00E+00">
                  <c:v>3.6755688826199999E-2</c:v>
                </c:pt>
                <c:pt idx="854" formatCode="0.00E+00">
                  <c:v>3.7350308668899997E-2</c:v>
                </c:pt>
                <c:pt idx="855" formatCode="0.00E+00">
                  <c:v>3.7947793994200001E-2</c:v>
                </c:pt>
                <c:pt idx="856" formatCode="0.00E+00">
                  <c:v>3.8561212274499997E-2</c:v>
                </c:pt>
                <c:pt idx="857" formatCode="0.00E+00">
                  <c:v>3.9115677277200001E-2</c:v>
                </c:pt>
                <c:pt idx="858" formatCode="0.00E+00">
                  <c:v>3.9757369140100002E-2</c:v>
                </c:pt>
                <c:pt idx="859" formatCode="0.00E+00">
                  <c:v>4.0394644020800001E-2</c:v>
                </c:pt>
                <c:pt idx="860" formatCode="0.00E+00">
                  <c:v>4.1032061263100002E-2</c:v>
                </c:pt>
                <c:pt idx="861" formatCode="0.00E+00">
                  <c:v>4.1670246117400001E-2</c:v>
                </c:pt>
                <c:pt idx="862" formatCode="0.00E+00">
                  <c:v>4.23091638482E-2</c:v>
                </c:pt>
                <c:pt idx="863" formatCode="0.00E+00">
                  <c:v>4.2948781748099997E-2</c:v>
                </c:pt>
                <c:pt idx="864" formatCode="0.00E+00">
                  <c:v>4.3589068994499998E-2</c:v>
                </c:pt>
                <c:pt idx="865" formatCode="0.00E+00">
                  <c:v>4.42299965185E-2</c:v>
                </c:pt>
                <c:pt idx="866" formatCode="0.00E+00">
                  <c:v>4.4868952767299998E-2</c:v>
                </c:pt>
                <c:pt idx="867" formatCode="0.00E+00">
                  <c:v>4.5508158836399998E-2</c:v>
                </c:pt>
                <c:pt idx="868" formatCode="0.00E+00">
                  <c:v>4.6147903249999997E-2</c:v>
                </c:pt>
                <c:pt idx="869" formatCode="0.00E+00">
                  <c:v>4.6788163925499997E-2</c:v>
                </c:pt>
                <c:pt idx="870" formatCode="0.00E+00">
                  <c:v>4.7428919955099999E-2</c:v>
                </c:pt>
                <c:pt idx="871" formatCode="0.00E+00">
                  <c:v>4.80701515304E-2</c:v>
                </c:pt>
                <c:pt idx="872" formatCode="0.00E+00">
                  <c:v>4.8711839871200001E-2</c:v>
                </c:pt>
                <c:pt idx="873" formatCode="0.00E+00">
                  <c:v>4.9353967161499999E-2</c:v>
                </c:pt>
                <c:pt idx="874" formatCode="0.00E+00">
                  <c:v>5.0092331607800002E-2</c:v>
                </c:pt>
                <c:pt idx="875" formatCode="0.00E+00">
                  <c:v>5.0850462684200001E-2</c:v>
                </c:pt>
                <c:pt idx="876" formatCode="0.00E+00">
                  <c:v>5.1595267262199998E-2</c:v>
                </c:pt>
                <c:pt idx="877" formatCode="0.00E+00">
                  <c:v>5.2343754443600003E-2</c:v>
                </c:pt>
                <c:pt idx="878" formatCode="0.00E+00">
                  <c:v>5.3267572625400002E-2</c:v>
                </c:pt>
                <c:pt idx="879" formatCode="0.00E+00">
                  <c:v>5.4192088117999998E-2</c:v>
                </c:pt>
                <c:pt idx="880" formatCode="0.00E+00">
                  <c:v>5.5117265832099999E-2</c:v>
                </c:pt>
                <c:pt idx="881" formatCode="0.00E+00">
                  <c:v>5.6039731564000002E-2</c:v>
                </c:pt>
                <c:pt idx="882" formatCode="0.00E+00">
                  <c:v>5.6935007037899998E-2</c:v>
                </c:pt>
                <c:pt idx="883" formatCode="0.00E+00">
                  <c:v>5.7830616833200003E-2</c:v>
                </c:pt>
                <c:pt idx="884" formatCode="0.00E+00">
                  <c:v>5.8726545654300001E-2</c:v>
                </c:pt>
                <c:pt idx="885" formatCode="0.00E+00">
                  <c:v>5.9622779119399998E-2</c:v>
                </c:pt>
                <c:pt idx="886" formatCode="0.00E+00">
                  <c:v>6.0519303694100003E-2</c:v>
                </c:pt>
                <c:pt idx="887" formatCode="0.00E+00">
                  <c:v>6.1416106629899998E-2</c:v>
                </c:pt>
                <c:pt idx="888" formatCode="0.00E+00">
                  <c:v>6.2319471478800001E-2</c:v>
                </c:pt>
                <c:pt idx="889" formatCode="0.00E+00">
                  <c:v>6.3228140446800002E-2</c:v>
                </c:pt>
                <c:pt idx="890" formatCode="0.00E+00">
                  <c:v>6.4137438532599997E-2</c:v>
                </c:pt>
                <c:pt idx="891" formatCode="0.00E+00">
                  <c:v>6.5047339352799993E-2</c:v>
                </c:pt>
                <c:pt idx="892" formatCode="0.00E+00">
                  <c:v>6.5957817962899998E-2</c:v>
                </c:pt>
                <c:pt idx="893" formatCode="0.00E+00">
                  <c:v>6.6868850761599999E-2</c:v>
                </c:pt>
                <c:pt idx="894" formatCode="0.00E+00">
                  <c:v>6.7780415402399999E-2</c:v>
                </c:pt>
                <c:pt idx="895" formatCode="0.00E+00">
                  <c:v>6.8692490712300006E-2</c:v>
                </c:pt>
                <c:pt idx="896" formatCode="0.00E+00">
                  <c:v>6.9605056616500002E-2</c:v>
                </c:pt>
                <c:pt idx="897" formatCode="0.00E+00">
                  <c:v>7.0805012884100002E-2</c:v>
                </c:pt>
                <c:pt idx="898" formatCode="0.00E+00">
                  <c:v>7.2116242359999999E-2</c:v>
                </c:pt>
                <c:pt idx="899" formatCode="0.00E+00">
                  <c:v>7.3428215406699998E-2</c:v>
                </c:pt>
                <c:pt idx="900" formatCode="0.00E+00">
                  <c:v>7.4740892867199996E-2</c:v>
                </c:pt>
                <c:pt idx="901" formatCode="0.00E+00">
                  <c:v>7.6054238267400001E-2</c:v>
                </c:pt>
                <c:pt idx="902" formatCode="0.00E+00">
                  <c:v>7.7368217591999994E-2</c:v>
                </c:pt>
                <c:pt idx="903" formatCode="0.00E+00">
                  <c:v>7.8682799082000002E-2</c:v>
                </c:pt>
                <c:pt idx="904" formatCode="0.00E+00">
                  <c:v>7.9997953051800005E-2</c:v>
                </c:pt>
                <c:pt idx="905" formatCode="0.00E+00">
                  <c:v>8.1313651723800007E-2</c:v>
                </c:pt>
                <c:pt idx="906" formatCode="0.00E+00">
                  <c:v>8.2629869078500007E-2</c:v>
                </c:pt>
                <c:pt idx="907" formatCode="0.00E+00">
                  <c:v>8.3946580718200006E-2</c:v>
                </c:pt>
                <c:pt idx="908" formatCode="0.00E+00">
                  <c:v>8.5216635858500006E-2</c:v>
                </c:pt>
                <c:pt idx="909" formatCode="0.00E+00">
                  <c:v>8.6361297364E-2</c:v>
                </c:pt>
                <c:pt idx="910" formatCode="0.00E+00">
                  <c:v>8.75064506858E-2</c:v>
                </c:pt>
                <c:pt idx="911" formatCode="0.00E+00">
                  <c:v>8.8652076764900001E-2</c:v>
                </c:pt>
                <c:pt idx="912" formatCode="0.00E+00">
                  <c:v>8.9798157507299997E-2</c:v>
                </c:pt>
                <c:pt idx="913" formatCode="0.00E+00">
                  <c:v>9.0945352387099998E-2</c:v>
                </c:pt>
                <c:pt idx="914" formatCode="0.00E+00">
                  <c:v>9.2103314753699997E-2</c:v>
                </c:pt>
                <c:pt idx="915" formatCode="0.00E+00">
                  <c:v>9.3446978025100005E-2</c:v>
                </c:pt>
                <c:pt idx="916" formatCode="0.00E+00">
                  <c:v>9.50963985757E-2</c:v>
                </c:pt>
                <c:pt idx="917" formatCode="0.00E+00">
                  <c:v>9.6815525915599998E-2</c:v>
                </c:pt>
                <c:pt idx="918" formatCode="0.00E+00">
                  <c:v>9.86503906678E-2</c:v>
                </c:pt>
                <c:pt idx="919">
                  <c:v>0.100558606643</c:v>
                </c:pt>
                <c:pt idx="920">
                  <c:v>0.102467514727</c:v>
                </c:pt>
                <c:pt idx="921">
                  <c:v>0.104377076948</c:v>
                </c:pt>
                <c:pt idx="922">
                  <c:v>0.106287258047</c:v>
                </c:pt>
                <c:pt idx="923">
                  <c:v>0.108198025248</c:v>
                </c:pt>
                <c:pt idx="924">
                  <c:v>0.110109348037</c:v>
                </c:pt>
                <c:pt idx="925">
                  <c:v>0.111927967914</c:v>
                </c:pt>
                <c:pt idx="926">
                  <c:v>0.113671582363</c:v>
                </c:pt>
                <c:pt idx="927">
                  <c:v>0.11541550020000001</c:v>
                </c:pt>
                <c:pt idx="928">
                  <c:v>0.117159707876</c:v>
                </c:pt>
                <c:pt idx="929">
                  <c:v>0.118904192637</c:v>
                </c:pt>
                <c:pt idx="930">
                  <c:v>0.120648942464</c:v>
                </c:pt>
                <c:pt idx="931">
                  <c:v>0.12239394602000001</c:v>
                </c:pt>
                <c:pt idx="932">
                  <c:v>0.124139192606</c:v>
                </c:pt>
                <c:pt idx="933">
                  <c:v>0.12588467211500001</c:v>
                </c:pt>
                <c:pt idx="934">
                  <c:v>0.12768671037500001</c:v>
                </c:pt>
                <c:pt idx="935">
                  <c:v>0.130016829576</c:v>
                </c:pt>
                <c:pt idx="936">
                  <c:v>0.13234842547199999</c:v>
                </c:pt>
                <c:pt idx="937">
                  <c:v>0.13468142137</c:v>
                </c:pt>
                <c:pt idx="938">
                  <c:v>0.137015745755</c:v>
                </c:pt>
                <c:pt idx="939">
                  <c:v>0.13935133186599999</c:v>
                </c:pt>
                <c:pt idx="940">
                  <c:v>0.14168811730799999</c:v>
                </c:pt>
                <c:pt idx="941">
                  <c:v>0.14427387862900001</c:v>
                </c:pt>
                <c:pt idx="942">
                  <c:v>0.14694837523199999</c:v>
                </c:pt>
                <c:pt idx="943">
                  <c:v>0.14971106917300001</c:v>
                </c:pt>
                <c:pt idx="944">
                  <c:v>0.15250600351599999</c:v>
                </c:pt>
                <c:pt idx="945">
                  <c:v>0.15530122014</c:v>
                </c:pt>
                <c:pt idx="946">
                  <c:v>0.15809670407400001</c:v>
                </c:pt>
                <c:pt idx="947">
                  <c:v>0.16089244138299999</c:v>
                </c:pt>
                <c:pt idx="948">
                  <c:v>0.16368841908500001</c:v>
                </c:pt>
                <c:pt idx="949">
                  <c:v>0.16648462506799999</c:v>
                </c:pt>
                <c:pt idx="950">
                  <c:v>0.16928104801900001</c:v>
                </c:pt>
                <c:pt idx="951">
                  <c:v>0.172077677362</c:v>
                </c:pt>
                <c:pt idx="952">
                  <c:v>0.174874503194</c:v>
                </c:pt>
                <c:pt idx="953">
                  <c:v>0.177671516236</c:v>
                </c:pt>
                <c:pt idx="954">
                  <c:v>0.180713056712</c:v>
                </c:pt>
                <c:pt idx="955">
                  <c:v>0.184440841366</c:v>
                </c:pt>
                <c:pt idx="956">
                  <c:v>0.18816942600200001</c:v>
                </c:pt>
                <c:pt idx="957">
                  <c:v>0.19189876398700001</c:v>
                </c:pt>
                <c:pt idx="958">
                  <c:v>0.195659571171</c:v>
                </c:pt>
                <c:pt idx="959">
                  <c:v>0.19948454712899999</c:v>
                </c:pt>
                <c:pt idx="960">
                  <c:v>0.203309674094</c:v>
                </c:pt>
                <c:pt idx="961">
                  <c:v>0.207134943701</c:v>
                </c:pt>
                <c:pt idx="962">
                  <c:v>0.21096034819100001</c:v>
                </c:pt>
                <c:pt idx="963">
                  <c:v>0.21478588035599999</c:v>
                </c:pt>
                <c:pt idx="964">
                  <c:v>0.218611533494</c:v>
                </c:pt>
                <c:pt idx="965">
                  <c:v>0.222437301364</c:v>
                </c:pt>
                <c:pt idx="966">
                  <c:v>0.22626317814399999</c:v>
                </c:pt>
                <c:pt idx="967">
                  <c:v>0.23008915840300001</c:v>
                </c:pt>
                <c:pt idx="968">
                  <c:v>0.23442877479099999</c:v>
                </c:pt>
                <c:pt idx="969">
                  <c:v>0.23947261100200001</c:v>
                </c:pt>
                <c:pt idx="970">
                  <c:v>0.24451785153399999</c:v>
                </c:pt>
                <c:pt idx="971">
                  <c:v>0.24956441121799999</c:v>
                </c:pt>
                <c:pt idx="972">
                  <c:v>0.254658308971</c:v>
                </c:pt>
                <c:pt idx="973">
                  <c:v>0.260280053555</c:v>
                </c:pt>
                <c:pt idx="974">
                  <c:v>0.26590380152300003</c:v>
                </c:pt>
                <c:pt idx="975">
                  <c:v>0.27152942839600003</c:v>
                </c:pt>
                <c:pt idx="976">
                  <c:v>0.277156819763</c:v>
                </c:pt>
                <c:pt idx="977">
                  <c:v>0.28278587028399998</c:v>
                </c:pt>
                <c:pt idx="978">
                  <c:v>0.28841648281299997</c:v>
                </c:pt>
                <c:pt idx="979">
                  <c:v>0.29303899266400002</c:v>
                </c:pt>
                <c:pt idx="980">
                  <c:v>0.297454674167</c:v>
                </c:pt>
                <c:pt idx="981">
                  <c:v>0.30187280976300002</c:v>
                </c:pt>
                <c:pt idx="982">
                  <c:v>0.30629329325600002</c:v>
                </c:pt>
                <c:pt idx="983">
                  <c:v>0.31071602443500002</c:v>
                </c:pt>
                <c:pt idx="984">
                  <c:v>0.31514090866900002</c:v>
                </c:pt>
                <c:pt idx="985">
                  <c:v>0.31956785652000003</c:v>
                </c:pt>
                <c:pt idx="986">
                  <c:v>0.32399678339999999</c:v>
                </c:pt>
                <c:pt idx="987">
                  <c:v>0.32842760924499997</c:v>
                </c:pt>
                <c:pt idx="988">
                  <c:v>0.33286025822199999</c:v>
                </c:pt>
                <c:pt idx="989">
                  <c:v>0.33729465845399997</c:v>
                </c:pt>
                <c:pt idx="990">
                  <c:v>0.34141745732500001</c:v>
                </c:pt>
                <c:pt idx="991">
                  <c:v>0.344724896517</c:v>
                </c:pt>
                <c:pt idx="992">
                  <c:v>0.34817450523499999</c:v>
                </c:pt>
                <c:pt idx="993">
                  <c:v>0.35162727658600001</c:v>
                </c:pt>
                <c:pt idx="994">
                  <c:v>0.35508311830900002</c:v>
                </c:pt>
                <c:pt idx="995">
                  <c:v>0.35854194162300002</c:v>
                </c:pt>
                <c:pt idx="996">
                  <c:v>0.362003661064</c:v>
                </c:pt>
                <c:pt idx="997">
                  <c:v>0.36546819433400002</c:v>
                </c:pt>
                <c:pt idx="998">
                  <c:v>0.36893546216400003</c:v>
                </c:pt>
                <c:pt idx="999">
                  <c:v>0.37195108435699997</c:v>
                </c:pt>
                <c:pt idx="1000">
                  <c:v>0.37475368470699999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'extraction x'!$C$1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'extraction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x'!$C$2:$C$1002</c:f>
              <c:numCache>
                <c:formatCode>0.00E+00</c:formatCode>
                <c:ptCount val="1001"/>
                <c:pt idx="0">
                  <c:v>0.37411402570699998</c:v>
                </c:pt>
                <c:pt idx="1">
                  <c:v>0.37099016130000001</c:v>
                </c:pt>
                <c:pt idx="2">
                  <c:v>0.36775015605</c:v>
                </c:pt>
                <c:pt idx="3">
                  <c:v>0.36447556629400002</c:v>
                </c:pt>
                <c:pt idx="4">
                  <c:v>0.361202432357</c:v>
                </c:pt>
                <c:pt idx="5">
                  <c:v>0.35793079417700002</c:v>
                </c:pt>
                <c:pt idx="6">
                  <c:v>0.35466069314900001</c:v>
                </c:pt>
                <c:pt idx="7">
                  <c:v>0.35136616242000002</c:v>
                </c:pt>
                <c:pt idx="8">
                  <c:v>0.348006522948</c:v>
                </c:pt>
                <c:pt idx="9">
                  <c:v>0.34464830657099998</c:v>
                </c:pt>
                <c:pt idx="10">
                  <c:v>0.34129155529900002</c:v>
                </c:pt>
                <c:pt idx="11">
                  <c:v>0.33793631278899999</c:v>
                </c:pt>
                <c:pt idx="12">
                  <c:v>0.333594569703</c:v>
                </c:pt>
                <c:pt idx="13">
                  <c:v>0.32871630064000001</c:v>
                </c:pt>
                <c:pt idx="14">
                  <c:v>0.32383875786999999</c:v>
                </c:pt>
                <c:pt idx="15">
                  <c:v>0.318961974712</c:v>
                </c:pt>
                <c:pt idx="16">
                  <c:v>0.31408598655100001</c:v>
                </c:pt>
                <c:pt idx="17">
                  <c:v>0.30921083099399999</c:v>
                </c:pt>
                <c:pt idx="18">
                  <c:v>0.30433654805499999</c:v>
                </c:pt>
                <c:pt idx="19">
                  <c:v>0.29934378395099998</c:v>
                </c:pt>
                <c:pt idx="20">
                  <c:v>0.29404718739800001</c:v>
                </c:pt>
                <c:pt idx="21">
                  <c:v>0.28875198213800002</c:v>
                </c:pt>
                <c:pt idx="22">
                  <c:v>0.28345824614300003</c:v>
                </c:pt>
                <c:pt idx="23">
                  <c:v>0.278166063297</c:v>
                </c:pt>
                <c:pt idx="24">
                  <c:v>0.27271860489999999</c:v>
                </c:pt>
                <c:pt idx="25">
                  <c:v>0.26717704631700001</c:v>
                </c:pt>
                <c:pt idx="26">
                  <c:v>0.26163701835600001</c:v>
                </c:pt>
                <c:pt idx="27">
                  <c:v>0.25609862035100001</c:v>
                </c:pt>
                <c:pt idx="28">
                  <c:v>0.25147198561900003</c:v>
                </c:pt>
                <c:pt idx="29">
                  <c:v>0.24687700629699999</c:v>
                </c:pt>
                <c:pt idx="30">
                  <c:v>0.242434576047</c:v>
                </c:pt>
                <c:pt idx="31">
                  <c:v>0.238377700296</c:v>
                </c:pt>
                <c:pt idx="32">
                  <c:v>0.234321003419</c:v>
                </c:pt>
                <c:pt idx="33">
                  <c:v>0.23024908323400001</c:v>
                </c:pt>
                <c:pt idx="34">
                  <c:v>0.22577362283899999</c:v>
                </c:pt>
                <c:pt idx="35">
                  <c:v>0.221299575714</c:v>
                </c:pt>
                <c:pt idx="36">
                  <c:v>0.21682702934500001</c:v>
                </c:pt>
                <c:pt idx="37">
                  <c:v>0.212356078556</c:v>
                </c:pt>
                <c:pt idx="38">
                  <c:v>0.20788682629499999</c:v>
                </c:pt>
                <c:pt idx="39">
                  <c:v>0.20341938451399999</c:v>
                </c:pt>
                <c:pt idx="40">
                  <c:v>0.19895387517400001</c:v>
                </c:pt>
                <c:pt idx="41">
                  <c:v>0.19449043138300001</c:v>
                </c:pt>
                <c:pt idx="42">
                  <c:v>0.19093708313499999</c:v>
                </c:pt>
                <c:pt idx="43">
                  <c:v>0.18783489951599999</c:v>
                </c:pt>
                <c:pt idx="44">
                  <c:v>0.184732807271</c:v>
                </c:pt>
                <c:pt idx="45">
                  <c:v>0.18163081108500001</c:v>
                </c:pt>
                <c:pt idx="46">
                  <c:v>0.17852891596199999</c:v>
                </c:pt>
                <c:pt idx="47">
                  <c:v>0.17542712726500001</c:v>
                </c:pt>
                <c:pt idx="48">
                  <c:v>0.17232545074</c:v>
                </c:pt>
                <c:pt idx="49">
                  <c:v>0.16922389255500001</c:v>
                </c:pt>
                <c:pt idx="50">
                  <c:v>0.16575551263800001</c:v>
                </c:pt>
                <c:pt idx="51">
                  <c:v>0.162266697032</c:v>
                </c:pt>
                <c:pt idx="52">
                  <c:v>0.15942427198</c:v>
                </c:pt>
                <c:pt idx="53">
                  <c:v>0.15693542074700001</c:v>
                </c:pt>
                <c:pt idx="54">
                  <c:v>0.15454953847700001</c:v>
                </c:pt>
                <c:pt idx="55">
                  <c:v>0.15247552637</c:v>
                </c:pt>
                <c:pt idx="56">
                  <c:v>0.15040153668199999</c:v>
                </c:pt>
                <c:pt idx="57">
                  <c:v>0.14832757035399999</c:v>
                </c:pt>
                <c:pt idx="58">
                  <c:v>0.14610902690300001</c:v>
                </c:pt>
                <c:pt idx="59">
                  <c:v>0.143884051934</c:v>
                </c:pt>
                <c:pt idx="60">
                  <c:v>0.141659125345</c:v>
                </c:pt>
                <c:pt idx="61">
                  <c:v>0.13943424945399999</c:v>
                </c:pt>
                <c:pt idx="62">
                  <c:v>0.137209426725</c:v>
                </c:pt>
                <c:pt idx="63">
                  <c:v>0.13498465978800001</c:v>
                </c:pt>
                <c:pt idx="64">
                  <c:v>0.13275995144800001</c:v>
                </c:pt>
                <c:pt idx="65">
                  <c:v>0.130535304701</c:v>
                </c:pt>
                <c:pt idx="66">
                  <c:v>0.128279013691</c:v>
                </c:pt>
                <c:pt idx="67">
                  <c:v>0.126001781472</c:v>
                </c:pt>
                <c:pt idx="68">
                  <c:v>0.123724613934</c:v>
                </c:pt>
                <c:pt idx="69">
                  <c:v>0.121931923217</c:v>
                </c:pt>
                <c:pt idx="70">
                  <c:v>0.120214382319</c:v>
                </c:pt>
                <c:pt idx="71">
                  <c:v>0.11849685922100001</c:v>
                </c:pt>
                <c:pt idx="72">
                  <c:v>0.116779354706</c:v>
                </c:pt>
                <c:pt idx="73">
                  <c:v>0.115061869609</c:v>
                </c:pt>
                <c:pt idx="74">
                  <c:v>0.11334440480999999</c:v>
                </c:pt>
                <c:pt idx="75">
                  <c:v>0.11162696124800001</c:v>
                </c:pt>
                <c:pt idx="76">
                  <c:v>0.109909539917</c:v>
                </c:pt>
                <c:pt idx="77">
                  <c:v>0.108192141876</c:v>
                </c:pt>
                <c:pt idx="78">
                  <c:v>0.10647476825299999</c:v>
                </c:pt>
                <c:pt idx="79">
                  <c:v>0.104757420248</c:v>
                </c:pt>
                <c:pt idx="80">
                  <c:v>0.10303423962699999</c:v>
                </c:pt>
                <c:pt idx="81">
                  <c:v>0.101227895693</c:v>
                </c:pt>
                <c:pt idx="82">
                  <c:v>9.9421851476099998E-2</c:v>
                </c:pt>
                <c:pt idx="83">
                  <c:v>9.7683798338000005E-2</c:v>
                </c:pt>
                <c:pt idx="84">
                  <c:v>9.6350695717299997E-2</c:v>
                </c:pt>
                <c:pt idx="85">
                  <c:v>9.5038078511099994E-2</c:v>
                </c:pt>
                <c:pt idx="86">
                  <c:v>9.3665626242199998E-2</c:v>
                </c:pt>
                <c:pt idx="87">
                  <c:v>9.2293281396400001E-2</c:v>
                </c:pt>
                <c:pt idx="88">
                  <c:v>9.0921048837900004E-2</c:v>
                </c:pt>
                <c:pt idx="89">
                  <c:v>8.9548933728800004E-2</c:v>
                </c:pt>
                <c:pt idx="90">
                  <c:v>8.8176941551900007E-2</c:v>
                </c:pt>
                <c:pt idx="91">
                  <c:v>8.6805078136300007E-2</c:v>
                </c:pt>
                <c:pt idx="92">
                  <c:v>8.5433349684699997E-2</c:v>
                </c:pt>
                <c:pt idx="93">
                  <c:v>8.40617628043E-2</c:v>
                </c:pt>
                <c:pt idx="94">
                  <c:v>8.2690324539700003E-2</c:v>
                </c:pt>
                <c:pt idx="95">
                  <c:v>8.1319042410100004E-2</c:v>
                </c:pt>
                <c:pt idx="96">
                  <c:v>7.9947924449800006E-2</c:v>
                </c:pt>
                <c:pt idx="97">
                  <c:v>7.8576979252600002E-2</c:v>
                </c:pt>
                <c:pt idx="98">
                  <c:v>7.7206216021900004E-2</c:v>
                </c:pt>
                <c:pt idx="99">
                  <c:v>7.6017421612300004E-2</c:v>
                </c:pt>
                <c:pt idx="100">
                  <c:v>7.4940564319399994E-2</c:v>
                </c:pt>
                <c:pt idx="101">
                  <c:v>7.3950948999799995E-2</c:v>
                </c:pt>
                <c:pt idx="102">
                  <c:v>7.2969541151299999E-2</c:v>
                </c:pt>
                <c:pt idx="103">
                  <c:v>7.1988266971100001E-2</c:v>
                </c:pt>
                <c:pt idx="104">
                  <c:v>7.1007132000699996E-2</c:v>
                </c:pt>
                <c:pt idx="105">
                  <c:v>7.0026658249300003E-2</c:v>
                </c:pt>
                <c:pt idx="106">
                  <c:v>6.9050877510799996E-2</c:v>
                </c:pt>
                <c:pt idx="107">
                  <c:v>6.8075189731800004E-2</c:v>
                </c:pt>
                <c:pt idx="108">
                  <c:v>6.70995989673E-2</c:v>
                </c:pt>
                <c:pt idx="109">
                  <c:v>6.6124109511499995E-2</c:v>
                </c:pt>
                <c:pt idx="110">
                  <c:v>6.5148725914999997E-2</c:v>
                </c:pt>
                <c:pt idx="111">
                  <c:v>6.4173453004699996E-2</c:v>
                </c:pt>
                <c:pt idx="112">
                  <c:v>6.3198295905099997E-2</c:v>
                </c:pt>
                <c:pt idx="113">
                  <c:v>6.2223260060999999E-2</c:v>
                </c:pt>
                <c:pt idx="114">
                  <c:v>6.1248351263400003E-2</c:v>
                </c:pt>
                <c:pt idx="115">
                  <c:v>6.0273575677000001E-2</c:v>
                </c:pt>
                <c:pt idx="116">
                  <c:v>5.9323409674099999E-2</c:v>
                </c:pt>
                <c:pt idx="117">
                  <c:v>5.8498243767899999E-2</c:v>
                </c:pt>
                <c:pt idx="118">
                  <c:v>5.7673325752600001E-2</c:v>
                </c:pt>
                <c:pt idx="119">
                  <c:v>5.6853176824599998E-2</c:v>
                </c:pt>
                <c:pt idx="120">
                  <c:v>5.6217527954E-2</c:v>
                </c:pt>
                <c:pt idx="121">
                  <c:v>5.5582464795200001E-2</c:v>
                </c:pt>
                <c:pt idx="122">
                  <c:v>5.4948007656300001E-2</c:v>
                </c:pt>
                <c:pt idx="123">
                  <c:v>5.4314177774400001E-2</c:v>
                </c:pt>
                <c:pt idx="124">
                  <c:v>5.36516800243E-2</c:v>
                </c:pt>
                <c:pt idx="125">
                  <c:v>5.2944921003699998E-2</c:v>
                </c:pt>
                <c:pt idx="126">
                  <c:v>5.2249997582600002E-2</c:v>
                </c:pt>
                <c:pt idx="127">
                  <c:v>5.1555128435100003E-2</c:v>
                </c:pt>
                <c:pt idx="128">
                  <c:v>5.0860315785900001E-2</c:v>
                </c:pt>
                <c:pt idx="129">
                  <c:v>5.0165561982500002E-2</c:v>
                </c:pt>
                <c:pt idx="130">
                  <c:v>4.9470869504200002E-2</c:v>
                </c:pt>
                <c:pt idx="131">
                  <c:v>4.8776240971099998E-2</c:v>
                </c:pt>
                <c:pt idx="132">
                  <c:v>4.8081679154800001E-2</c:v>
                </c:pt>
                <c:pt idx="133">
                  <c:v>4.7387186988799998E-2</c:v>
                </c:pt>
                <c:pt idx="134">
                  <c:v>4.6692767581000001E-2</c:v>
                </c:pt>
                <c:pt idx="135">
                  <c:v>4.5998424226700002E-2</c:v>
                </c:pt>
                <c:pt idx="136">
                  <c:v>4.5304160422700003E-2</c:v>
                </c:pt>
                <c:pt idx="137">
                  <c:v>4.4609979883000001E-2</c:v>
                </c:pt>
                <c:pt idx="138">
                  <c:v>4.3915886556199997E-2</c:v>
                </c:pt>
                <c:pt idx="139">
                  <c:v>4.3240652025300003E-2</c:v>
                </c:pt>
                <c:pt idx="140">
                  <c:v>4.2625450639000001E-2</c:v>
                </c:pt>
                <c:pt idx="141">
                  <c:v>4.2010617830700002E-2</c:v>
                </c:pt>
                <c:pt idx="142">
                  <c:v>4.1396170023299997E-2</c:v>
                </c:pt>
                <c:pt idx="143">
                  <c:v>4.0830998694400003E-2</c:v>
                </c:pt>
                <c:pt idx="144">
                  <c:v>4.0293460301599998E-2</c:v>
                </c:pt>
                <c:pt idx="145">
                  <c:v>3.97561393744E-2</c:v>
                </c:pt>
                <c:pt idx="146">
                  <c:v>3.9219044850800001E-2</c:v>
                </c:pt>
                <c:pt idx="147">
                  <c:v>3.8674648796900003E-2</c:v>
                </c:pt>
                <c:pt idx="148">
                  <c:v>3.81279916887E-2</c:v>
                </c:pt>
                <c:pt idx="149">
                  <c:v>3.7581572569099997E-2</c:v>
                </c:pt>
                <c:pt idx="150">
                  <c:v>3.70354019719E-2</c:v>
                </c:pt>
                <c:pt idx="151">
                  <c:v>3.6489491056800001E-2</c:v>
                </c:pt>
                <c:pt idx="152">
                  <c:v>3.5943851655800003E-2</c:v>
                </c:pt>
                <c:pt idx="153">
                  <c:v>3.5398496324400001E-2</c:v>
                </c:pt>
                <c:pt idx="154">
                  <c:v>3.4853438397200003E-2</c:v>
                </c:pt>
                <c:pt idx="155">
                  <c:v>3.4308692048600001E-2</c:v>
                </c:pt>
                <c:pt idx="156">
                  <c:v>3.3812063693900003E-2</c:v>
                </c:pt>
                <c:pt idx="157">
                  <c:v>3.3324362342900003E-2</c:v>
                </c:pt>
                <c:pt idx="158">
                  <c:v>3.28681104512E-2</c:v>
                </c:pt>
                <c:pt idx="159">
                  <c:v>3.24413448374E-2</c:v>
                </c:pt>
                <c:pt idx="160">
                  <c:v>3.2014700496500001E-2</c:v>
                </c:pt>
                <c:pt idx="161">
                  <c:v>3.15881823423E-2</c:v>
                </c:pt>
                <c:pt idx="162">
                  <c:v>3.1161795556300002E-2</c:v>
                </c:pt>
                <c:pt idx="163">
                  <c:v>3.07355456057E-2</c:v>
                </c:pt>
                <c:pt idx="164">
                  <c:v>3.0325028224099999E-2</c:v>
                </c:pt>
                <c:pt idx="165">
                  <c:v>2.9923752722199999E-2</c:v>
                </c:pt>
                <c:pt idx="166">
                  <c:v>2.9522716446300001E-2</c:v>
                </c:pt>
                <c:pt idx="167">
                  <c:v>2.9121929279700001E-2</c:v>
                </c:pt>
                <c:pt idx="168">
                  <c:v>2.8721401650700001E-2</c:v>
                </c:pt>
                <c:pt idx="169">
                  <c:v>2.83204645237E-2</c:v>
                </c:pt>
                <c:pt idx="170">
                  <c:v>2.79126409536E-2</c:v>
                </c:pt>
                <c:pt idx="171">
                  <c:v>2.7505077781599999E-2</c:v>
                </c:pt>
                <c:pt idx="172">
                  <c:v>2.7097786757199999E-2</c:v>
                </c:pt>
                <c:pt idx="173">
                  <c:v>2.6708835163399999E-2</c:v>
                </c:pt>
                <c:pt idx="174">
                  <c:v>2.6320520469500001E-2</c:v>
                </c:pt>
                <c:pt idx="175">
                  <c:v>2.5932456467000001E-2</c:v>
                </c:pt>
                <c:pt idx="176">
                  <c:v>2.5544654581300001E-2</c:v>
                </c:pt>
                <c:pt idx="177">
                  <c:v>2.5119824244799999E-2</c:v>
                </c:pt>
                <c:pt idx="178">
                  <c:v>2.46819736324E-2</c:v>
                </c:pt>
                <c:pt idx="179">
                  <c:v>2.4244251276099998E-2</c:v>
                </c:pt>
                <c:pt idx="180">
                  <c:v>2.3804659332699998E-2</c:v>
                </c:pt>
                <c:pt idx="181">
                  <c:v>2.3354805795900001E-2</c:v>
                </c:pt>
                <c:pt idx="182">
                  <c:v>2.2905113943199999E-2</c:v>
                </c:pt>
                <c:pt idx="183">
                  <c:v>2.2503889803700002E-2</c:v>
                </c:pt>
                <c:pt idx="184">
                  <c:v>2.2139310420199999E-2</c:v>
                </c:pt>
                <c:pt idx="185">
                  <c:v>2.17749886584E-2</c:v>
                </c:pt>
                <c:pt idx="186">
                  <c:v>2.1410937669099999E-2</c:v>
                </c:pt>
                <c:pt idx="187">
                  <c:v>2.10617642341E-2</c:v>
                </c:pt>
                <c:pt idx="188">
                  <c:v>2.0774152913900001E-2</c:v>
                </c:pt>
                <c:pt idx="189">
                  <c:v>2.04866336918E-2</c:v>
                </c:pt>
                <c:pt idx="190">
                  <c:v>2.0199210500600001E-2</c:v>
                </c:pt>
                <c:pt idx="191">
                  <c:v>1.9911887499000001E-2</c:v>
                </c:pt>
                <c:pt idx="192">
                  <c:v>1.9627908829E-2</c:v>
                </c:pt>
                <c:pt idx="193">
                  <c:v>1.93496855228E-2</c:v>
                </c:pt>
                <c:pt idx="194">
                  <c:v>1.9071621139499999E-2</c:v>
                </c:pt>
                <c:pt idx="195">
                  <c:v>1.8793722733E-2</c:v>
                </c:pt>
                <c:pt idx="196">
                  <c:v>1.8515997776599999E-2</c:v>
                </c:pt>
                <c:pt idx="197">
                  <c:v>1.8238454194000001E-2</c:v>
                </c:pt>
                <c:pt idx="198">
                  <c:v>1.7961100393100001E-2</c:v>
                </c:pt>
                <c:pt idx="199">
                  <c:v>1.7683945303499999E-2</c:v>
                </c:pt>
                <c:pt idx="200">
                  <c:v>1.7424311566500001E-2</c:v>
                </c:pt>
                <c:pt idx="201">
                  <c:v>1.7192720526500001E-2</c:v>
                </c:pt>
                <c:pt idx="202">
                  <c:v>1.6961288584599998E-2</c:v>
                </c:pt>
                <c:pt idx="203">
                  <c:v>1.67300223436E-2</c:v>
                </c:pt>
                <c:pt idx="204">
                  <c:v>1.6499639580199999E-2</c:v>
                </c:pt>
                <c:pt idx="205">
                  <c:v>1.6230359487499998E-2</c:v>
                </c:pt>
                <c:pt idx="206">
                  <c:v>1.59901649263E-2</c:v>
                </c:pt>
                <c:pt idx="207">
                  <c:v>1.57501222856E-2</c:v>
                </c:pt>
                <c:pt idx="208">
                  <c:v>1.55102386189E-2</c:v>
                </c:pt>
                <c:pt idx="209">
                  <c:v>1.5270521418299999E-2</c:v>
                </c:pt>
                <c:pt idx="210">
                  <c:v>1.5030978648299999E-2</c:v>
                </c:pt>
                <c:pt idx="211">
                  <c:v>1.4791618783200001E-2</c:v>
                </c:pt>
                <c:pt idx="212">
                  <c:v>1.4552450848399999E-2</c:v>
                </c:pt>
                <c:pt idx="213">
                  <c:v>1.4313484465E-2</c:v>
                </c:pt>
                <c:pt idx="214">
                  <c:v>1.4074729899000001E-2</c:v>
                </c:pt>
                <c:pt idx="215">
                  <c:v>1.3836198115599999E-2</c:v>
                </c:pt>
                <c:pt idx="216">
                  <c:v>1.3597900838899999E-2</c:v>
                </c:pt>
                <c:pt idx="217">
                  <c:v>1.33524264202E-2</c:v>
                </c:pt>
                <c:pt idx="218">
                  <c:v>1.30874396031E-2</c:v>
                </c:pt>
                <c:pt idx="219">
                  <c:v>1.2822834096500001E-2</c:v>
                </c:pt>
                <c:pt idx="220">
                  <c:v>1.25759271175E-2</c:v>
                </c:pt>
                <c:pt idx="221">
                  <c:v>1.23420964267E-2</c:v>
                </c:pt>
                <c:pt idx="222">
                  <c:v>1.2160757026699999E-2</c:v>
                </c:pt>
                <c:pt idx="223">
                  <c:v>1.1980184913600001E-2</c:v>
                </c:pt>
                <c:pt idx="224">
                  <c:v>1.17998119851E-2</c:v>
                </c:pt>
                <c:pt idx="225">
                  <c:v>1.1619647516900001E-2</c:v>
                </c:pt>
                <c:pt idx="226">
                  <c:v>1.1439701358300001E-2</c:v>
                </c:pt>
                <c:pt idx="227">
                  <c:v>1.1259983975699999E-2</c:v>
                </c:pt>
                <c:pt idx="228">
                  <c:v>1.1080506500800001E-2</c:v>
                </c:pt>
                <c:pt idx="229">
                  <c:v>1.08936172082E-2</c:v>
                </c:pt>
                <c:pt idx="230">
                  <c:v>1.07022863468E-2</c:v>
                </c:pt>
                <c:pt idx="231">
                  <c:v>1.05113427817E-2</c:v>
                </c:pt>
                <c:pt idx="232">
                  <c:v>1.0339752414399999E-2</c:v>
                </c:pt>
                <c:pt idx="233">
                  <c:v>1.01687564729E-2</c:v>
                </c:pt>
                <c:pt idx="234">
                  <c:v>9.9979212781900004E-3</c:v>
                </c:pt>
                <c:pt idx="235">
                  <c:v>9.8272552135399999E-3</c:v>
                </c:pt>
                <c:pt idx="236">
                  <c:v>9.6567672461499998E-3</c:v>
                </c:pt>
                <c:pt idx="237">
                  <c:v>9.4864669781599999E-3</c:v>
                </c:pt>
                <c:pt idx="238">
                  <c:v>9.3163647028400003E-3</c:v>
                </c:pt>
                <c:pt idx="239">
                  <c:v>9.1464714667499995E-3</c:v>
                </c:pt>
                <c:pt idx="240">
                  <c:v>8.9826493587599997E-3</c:v>
                </c:pt>
                <c:pt idx="241">
                  <c:v>8.83006524682E-3</c:v>
                </c:pt>
                <c:pt idx="242">
                  <c:v>8.6777093606899992E-3</c:v>
                </c:pt>
                <c:pt idx="243">
                  <c:v>8.5255939358499996E-3</c:v>
                </c:pt>
                <c:pt idx="244">
                  <c:v>8.3737320768000004E-3</c:v>
                </c:pt>
                <c:pt idx="245">
                  <c:v>8.2327616523000004E-3</c:v>
                </c:pt>
                <c:pt idx="246">
                  <c:v>8.0954251701499998E-3</c:v>
                </c:pt>
                <c:pt idx="247">
                  <c:v>7.9582998233199993E-3</c:v>
                </c:pt>
                <c:pt idx="248">
                  <c:v>7.8213967167099999E-3</c:v>
                </c:pt>
                <c:pt idx="249">
                  <c:v>7.6847277279500003E-3</c:v>
                </c:pt>
                <c:pt idx="250">
                  <c:v>7.5483055737999996E-3</c:v>
                </c:pt>
                <c:pt idx="251">
                  <c:v>7.41214388341E-3</c:v>
                </c:pt>
                <c:pt idx="252">
                  <c:v>7.2762572790799999E-3</c:v>
                </c:pt>
                <c:pt idx="253">
                  <c:v>7.1406614654799996E-3</c:v>
                </c:pt>
                <c:pt idx="254">
                  <c:v>7.0053733282399999E-3</c:v>
                </c:pt>
                <c:pt idx="255">
                  <c:v>6.8692737792300004E-3</c:v>
                </c:pt>
                <c:pt idx="256">
                  <c:v>6.7323030240599999E-3</c:v>
                </c:pt>
                <c:pt idx="257">
                  <c:v>6.5956988402699999E-3</c:v>
                </c:pt>
                <c:pt idx="258">
                  <c:v>6.4594844845100004E-3</c:v>
                </c:pt>
                <c:pt idx="259">
                  <c:v>6.3236851478899996E-3</c:v>
                </c:pt>
                <c:pt idx="260">
                  <c:v>6.1883281525699999E-3</c:v>
                </c:pt>
                <c:pt idx="261">
                  <c:v>6.0557897524200002E-3</c:v>
                </c:pt>
                <c:pt idx="262">
                  <c:v>5.9530941368199997E-3</c:v>
                </c:pt>
                <c:pt idx="263">
                  <c:v>5.8362575258E-3</c:v>
                </c:pt>
                <c:pt idx="264">
                  <c:v>5.71315230226E-3</c:v>
                </c:pt>
                <c:pt idx="265">
                  <c:v>5.5904025607800001E-3</c:v>
                </c:pt>
                <c:pt idx="266">
                  <c:v>5.4680322416499998E-3</c:v>
                </c:pt>
                <c:pt idx="267">
                  <c:v>5.3460673996000001E-3</c:v>
                </c:pt>
                <c:pt idx="268">
                  <c:v>5.2245364318500003E-3</c:v>
                </c:pt>
                <c:pt idx="269">
                  <c:v>5.1034703345600001E-3</c:v>
                </c:pt>
                <c:pt idx="270">
                  <c:v>4.98290299174E-3</c:v>
                </c:pt>
                <c:pt idx="271">
                  <c:v>4.8628715010499996E-3</c:v>
                </c:pt>
                <c:pt idx="272">
                  <c:v>4.7426487064600002E-3</c:v>
                </c:pt>
                <c:pt idx="273">
                  <c:v>4.6228819434800004E-3</c:v>
                </c:pt>
                <c:pt idx="274">
                  <c:v>4.5038035095599999E-3</c:v>
                </c:pt>
                <c:pt idx="275">
                  <c:v>4.3854694755499999E-3</c:v>
                </c:pt>
                <c:pt idx="276">
                  <c:v>4.2679417601699998E-3</c:v>
                </c:pt>
                <c:pt idx="277">
                  <c:v>4.1782114559500002E-3</c:v>
                </c:pt>
                <c:pt idx="278">
                  <c:v>4.1052417640600001E-3</c:v>
                </c:pt>
                <c:pt idx="279">
                  <c:v>4.0326256507100004E-3</c:v>
                </c:pt>
                <c:pt idx="280">
                  <c:v>3.9603825652099996E-3</c:v>
                </c:pt>
                <c:pt idx="281">
                  <c:v>3.8885332984900001E-3</c:v>
                </c:pt>
                <c:pt idx="282">
                  <c:v>3.8171000891800001E-3</c:v>
                </c:pt>
                <c:pt idx="283">
                  <c:v>3.7461067383E-3</c:v>
                </c:pt>
                <c:pt idx="284">
                  <c:v>3.6761692452099998E-3</c:v>
                </c:pt>
                <c:pt idx="285">
                  <c:v>3.6071313695799998E-3</c:v>
                </c:pt>
                <c:pt idx="286">
                  <c:v>3.5386625746399998E-3</c:v>
                </c:pt>
                <c:pt idx="287">
                  <c:v>3.4707965395000002E-3</c:v>
                </c:pt>
                <c:pt idx="288">
                  <c:v>3.40356932086E-3</c:v>
                </c:pt>
                <c:pt idx="289">
                  <c:v>3.3370195274900001E-3</c:v>
                </c:pt>
                <c:pt idx="290">
                  <c:v>3.27118850475E-3</c:v>
                </c:pt>
                <c:pt idx="291">
                  <c:v>3.20612052832E-3</c:v>
                </c:pt>
                <c:pt idx="292">
                  <c:v>3.1418630066200001E-3</c:v>
                </c:pt>
                <c:pt idx="293">
                  <c:v>3.0784666904800002E-3</c:v>
                </c:pt>
                <c:pt idx="294">
                  <c:v>3.0159858882599999E-3</c:v>
                </c:pt>
                <c:pt idx="295">
                  <c:v>2.9545479575999998E-3</c:v>
                </c:pt>
                <c:pt idx="296">
                  <c:v>2.89895950303E-3</c:v>
                </c:pt>
                <c:pt idx="297">
                  <c:v>2.8439305214599999E-3</c:v>
                </c:pt>
                <c:pt idx="298">
                  <c:v>2.7894941236400001E-3</c:v>
                </c:pt>
                <c:pt idx="299">
                  <c:v>2.7356856846199999E-3</c:v>
                </c:pt>
                <c:pt idx="300">
                  <c:v>2.6825429928500001E-3</c:v>
                </c:pt>
                <c:pt idx="301">
                  <c:v>2.6301064039699999E-3</c:v>
                </c:pt>
                <c:pt idx="302">
                  <c:v>2.5784189977899998E-3</c:v>
                </c:pt>
                <c:pt idx="303">
                  <c:v>2.52752673663E-3</c:v>
                </c:pt>
                <c:pt idx="304">
                  <c:v>2.4774786224799998E-3</c:v>
                </c:pt>
                <c:pt idx="305">
                  <c:v>2.42832684983E-3</c:v>
                </c:pt>
                <c:pt idx="306">
                  <c:v>2.3786454765400001E-3</c:v>
                </c:pt>
                <c:pt idx="307">
                  <c:v>2.3232675506499999E-3</c:v>
                </c:pt>
                <c:pt idx="308">
                  <c:v>2.2726211301400002E-3</c:v>
                </c:pt>
                <c:pt idx="309">
                  <c:v>2.2240143894600001E-3</c:v>
                </c:pt>
                <c:pt idx="310">
                  <c:v>2.1769329304400001E-3</c:v>
                </c:pt>
                <c:pt idx="311">
                  <c:v>2.1314778296999998E-3</c:v>
                </c:pt>
                <c:pt idx="312">
                  <c:v>2.0877553183100001E-3</c:v>
                </c:pt>
                <c:pt idx="313">
                  <c:v>2.0482682812700001E-3</c:v>
                </c:pt>
                <c:pt idx="314">
                  <c:v>2.0118741507000001E-3</c:v>
                </c:pt>
                <c:pt idx="315">
                  <c:v>1.9767590572300001E-3</c:v>
                </c:pt>
                <c:pt idx="316">
                  <c:v>1.9429923490299999E-3</c:v>
                </c:pt>
                <c:pt idx="317">
                  <c:v>1.9106455171899999E-3</c:v>
                </c:pt>
                <c:pt idx="318">
                  <c:v>1.87979186142E-3</c:v>
                </c:pt>
                <c:pt idx="319">
                  <c:v>1.8505060708E-3</c:v>
                </c:pt>
                <c:pt idx="320">
                  <c:v>1.8228637140100001E-3</c:v>
                </c:pt>
                <c:pt idx="321">
                  <c:v>1.79694063551E-3</c:v>
                </c:pt>
                <c:pt idx="322">
                  <c:v>1.77281225774E-3</c:v>
                </c:pt>
                <c:pt idx="323">
                  <c:v>1.7505527929000001E-3</c:v>
                </c:pt>
                <c:pt idx="324">
                  <c:v>1.73019309523E-3</c:v>
                </c:pt>
                <c:pt idx="325">
                  <c:v>1.71155991833E-3</c:v>
                </c:pt>
                <c:pt idx="326">
                  <c:v>1.6946742878599999E-3</c:v>
                </c:pt>
                <c:pt idx="327">
                  <c:v>1.68167746027E-3</c:v>
                </c:pt>
                <c:pt idx="328">
                  <c:v>1.67005048402E-3</c:v>
                </c:pt>
                <c:pt idx="329">
                  <c:v>1.6604046627499999E-3</c:v>
                </c:pt>
                <c:pt idx="330">
                  <c:v>1.6516993126700001E-3</c:v>
                </c:pt>
                <c:pt idx="331">
                  <c:v>1.6451594381199999E-3</c:v>
                </c:pt>
                <c:pt idx="332">
                  <c:v>1.6399973831000001E-3</c:v>
                </c:pt>
                <c:pt idx="333">
                  <c:v>1.6358137576599999E-3</c:v>
                </c:pt>
                <c:pt idx="334">
                  <c:v>1.63261608357E-3</c:v>
                </c:pt>
                <c:pt idx="335">
                  <c:v>1.63041016198E-3</c:v>
                </c:pt>
                <c:pt idx="336">
                  <c:v>1.6292000213799999E-3</c:v>
                </c:pt>
                <c:pt idx="337">
                  <c:v>1.6289878809900001E-3</c:v>
                </c:pt>
                <c:pt idx="338">
                  <c:v>1.6297741305400001E-3</c:v>
                </c:pt>
                <c:pt idx="339">
                  <c:v>1.6315573266500001E-3</c:v>
                </c:pt>
                <c:pt idx="340">
                  <c:v>1.6343342060699999E-3</c:v>
                </c:pt>
                <c:pt idx="341">
                  <c:v>1.63809971536E-3</c:v>
                </c:pt>
                <c:pt idx="342">
                  <c:v>1.64284705656E-3</c:v>
                </c:pt>
                <c:pt idx="343">
                  <c:v>1.64856774759E-3</c:v>
                </c:pt>
                <c:pt idx="344">
                  <c:v>1.6552516965599999E-3</c:v>
                </c:pt>
                <c:pt idx="345">
                  <c:v>1.6628872881000001E-3</c:v>
                </c:pt>
                <c:pt idx="346">
                  <c:v>1.6714614803399999E-3</c:v>
                </c:pt>
                <c:pt idx="347">
                  <c:v>1.68095991059E-3</c:v>
                </c:pt>
                <c:pt idx="348">
                  <c:v>1.6913670078299999E-3</c:v>
                </c:pt>
                <c:pt idx="349">
                  <c:v>1.69626015707E-3</c:v>
                </c:pt>
                <c:pt idx="350">
                  <c:v>1.69780716737E-3</c:v>
                </c:pt>
                <c:pt idx="351">
                  <c:v>1.69988250516E-3</c:v>
                </c:pt>
                <c:pt idx="352">
                  <c:v>1.7024842383500001E-3</c:v>
                </c:pt>
                <c:pt idx="353">
                  <c:v>1.7056099580400001E-3</c:v>
                </c:pt>
                <c:pt idx="354">
                  <c:v>1.7092567895900001E-3</c:v>
                </c:pt>
                <c:pt idx="355">
                  <c:v>1.71342140563E-3</c:v>
                </c:pt>
                <c:pt idx="356">
                  <c:v>1.7181000408700001E-3</c:v>
                </c:pt>
                <c:pt idx="357">
                  <c:v>1.72328850871E-3</c:v>
                </c:pt>
                <c:pt idx="358">
                  <c:v>1.7289822193399999E-3</c:v>
                </c:pt>
                <c:pt idx="359">
                  <c:v>1.73479268328E-3</c:v>
                </c:pt>
                <c:pt idx="360">
                  <c:v>1.7409811185799999E-3</c:v>
                </c:pt>
                <c:pt idx="361">
                  <c:v>1.74760616027E-3</c:v>
                </c:pt>
                <c:pt idx="362">
                  <c:v>1.7546628628900001E-3</c:v>
                </c:pt>
                <c:pt idx="363">
                  <c:v>1.76214604056E-3</c:v>
                </c:pt>
                <c:pt idx="364">
                  <c:v>1.7700502843E-3</c:v>
                </c:pt>
                <c:pt idx="365">
                  <c:v>1.7783699796399999E-3</c:v>
                </c:pt>
                <c:pt idx="366">
                  <c:v>1.7870993242800001E-3</c:v>
                </c:pt>
                <c:pt idx="367">
                  <c:v>1.79623234579E-3</c:v>
                </c:pt>
                <c:pt idx="368">
                  <c:v>1.8054894163199999E-3</c:v>
                </c:pt>
                <c:pt idx="369">
                  <c:v>1.8137478240299999E-3</c:v>
                </c:pt>
                <c:pt idx="370">
                  <c:v>1.82231065759E-3</c:v>
                </c:pt>
                <c:pt idx="371">
                  <c:v>1.8304285712899999E-3</c:v>
                </c:pt>
                <c:pt idx="372">
                  <c:v>1.83566047054E-3</c:v>
                </c:pt>
                <c:pt idx="373">
                  <c:v>1.84114133354E-3</c:v>
                </c:pt>
                <c:pt idx="374">
                  <c:v>1.8468689437999999E-3</c:v>
                </c:pt>
                <c:pt idx="375">
                  <c:v>1.8528410130300001E-3</c:v>
                </c:pt>
                <c:pt idx="376">
                  <c:v>1.8590551853299999E-3</c:v>
                </c:pt>
                <c:pt idx="377">
                  <c:v>1.8655090412900001E-3</c:v>
                </c:pt>
                <c:pt idx="378">
                  <c:v>1.8722001022000001E-3</c:v>
                </c:pt>
                <c:pt idx="379">
                  <c:v>1.8798484854999999E-3</c:v>
                </c:pt>
                <c:pt idx="380">
                  <c:v>1.8871107427900001E-3</c:v>
                </c:pt>
                <c:pt idx="381">
                  <c:v>1.89457239853E-3</c:v>
                </c:pt>
                <c:pt idx="382">
                  <c:v>1.9022836783200001E-3</c:v>
                </c:pt>
                <c:pt idx="383">
                  <c:v>1.9101442142799999E-3</c:v>
                </c:pt>
                <c:pt idx="384">
                  <c:v>1.9181521714700001E-3</c:v>
                </c:pt>
                <c:pt idx="385">
                  <c:v>1.9247483264699999E-3</c:v>
                </c:pt>
                <c:pt idx="386">
                  <c:v>1.93046274648E-3</c:v>
                </c:pt>
                <c:pt idx="387">
                  <c:v>1.93629127674E-3</c:v>
                </c:pt>
                <c:pt idx="388">
                  <c:v>1.9422328899500001E-3</c:v>
                </c:pt>
                <c:pt idx="389">
                  <c:v>1.9473266428E-3</c:v>
                </c:pt>
                <c:pt idx="390">
                  <c:v>1.95251470921E-3</c:v>
                </c:pt>
                <c:pt idx="391">
                  <c:v>1.9578283908600002E-3</c:v>
                </c:pt>
                <c:pt idx="392">
                  <c:v>1.9632666678199998E-3</c:v>
                </c:pt>
                <c:pt idx="393">
                  <c:v>1.9688285076E-3</c:v>
                </c:pt>
                <c:pt idx="394">
                  <c:v>1.97458124304E-3</c:v>
                </c:pt>
                <c:pt idx="395">
                  <c:v>1.9806037307599999E-3</c:v>
                </c:pt>
                <c:pt idx="396">
                  <c:v>1.9867459445399999E-3</c:v>
                </c:pt>
                <c:pt idx="397">
                  <c:v>1.9930067774200002E-3</c:v>
                </c:pt>
                <c:pt idx="398">
                  <c:v>1.99938511508E-3</c:v>
                </c:pt>
                <c:pt idx="399">
                  <c:v>2.0048182054300001E-3</c:v>
                </c:pt>
                <c:pt idx="400">
                  <c:v>2.0079722469100001E-3</c:v>
                </c:pt>
                <c:pt idx="401">
                  <c:v>2.0125365926999999E-3</c:v>
                </c:pt>
                <c:pt idx="402">
                  <c:v>2.0172896565E-3</c:v>
                </c:pt>
                <c:pt idx="403">
                  <c:v>2.02223010762E-3</c:v>
                </c:pt>
                <c:pt idx="404">
                  <c:v>2.02735657614E-3</c:v>
                </c:pt>
                <c:pt idx="405">
                  <c:v>2.0325164226299998E-3</c:v>
                </c:pt>
                <c:pt idx="406">
                  <c:v>2.03762710643E-3</c:v>
                </c:pt>
                <c:pt idx="407">
                  <c:v>2.0428508705100002E-3</c:v>
                </c:pt>
                <c:pt idx="408">
                  <c:v>2.0481868496599999E-3</c:v>
                </c:pt>
                <c:pt idx="409">
                  <c:v>2.0491006992899999E-3</c:v>
                </c:pt>
                <c:pt idx="410">
                  <c:v>2.0494145621400002E-3</c:v>
                </c:pt>
                <c:pt idx="411">
                  <c:v>2.0498089480100001E-3</c:v>
                </c:pt>
                <c:pt idx="412">
                  <c:v>2.05028381045E-3</c:v>
                </c:pt>
                <c:pt idx="413">
                  <c:v>2.05083909354E-3</c:v>
                </c:pt>
                <c:pt idx="414">
                  <c:v>2.05147473199E-3</c:v>
                </c:pt>
                <c:pt idx="415">
                  <c:v>2.0521906511400002E-3</c:v>
                </c:pt>
                <c:pt idx="416">
                  <c:v>2.05298676698E-3</c:v>
                </c:pt>
                <c:pt idx="417">
                  <c:v>2.0538629862700002E-3</c:v>
                </c:pt>
                <c:pt idx="418">
                  <c:v>2.05481920653E-3</c:v>
                </c:pt>
                <c:pt idx="419">
                  <c:v>2.0558553161299999E-3</c:v>
                </c:pt>
                <c:pt idx="420">
                  <c:v>2.05697119435E-3</c:v>
                </c:pt>
                <c:pt idx="421">
                  <c:v>2.05816671144E-3</c:v>
                </c:pt>
                <c:pt idx="422">
                  <c:v>2.0591755802999998E-3</c:v>
                </c:pt>
                <c:pt idx="423">
                  <c:v>2.0601896820499998E-3</c:v>
                </c:pt>
                <c:pt idx="424">
                  <c:v>2.0612806182100001E-3</c:v>
                </c:pt>
                <c:pt idx="425">
                  <c:v>2.0624482668500001E-3</c:v>
                </c:pt>
                <c:pt idx="426">
                  <c:v>2.0642685458799998E-3</c:v>
                </c:pt>
                <c:pt idx="427">
                  <c:v>2.0675527965699999E-3</c:v>
                </c:pt>
                <c:pt idx="428">
                  <c:v>2.0698197773599998E-3</c:v>
                </c:pt>
                <c:pt idx="429">
                  <c:v>2.0698995324200001E-3</c:v>
                </c:pt>
                <c:pt idx="430">
                  <c:v>2.0690086749899999E-3</c:v>
                </c:pt>
                <c:pt idx="431">
                  <c:v>2.0674004544300002E-3</c:v>
                </c:pt>
                <c:pt idx="432">
                  <c:v>2.0658735578E-3</c:v>
                </c:pt>
                <c:pt idx="433">
                  <c:v>2.06442816555E-3</c:v>
                </c:pt>
                <c:pt idx="434">
                  <c:v>2.0630644489800002E-3</c:v>
                </c:pt>
                <c:pt idx="435">
                  <c:v>2.0617825701599998E-3</c:v>
                </c:pt>
                <c:pt idx="436">
                  <c:v>2.0605826818300001E-3</c:v>
                </c:pt>
                <c:pt idx="437">
                  <c:v>2.0597417862E-3</c:v>
                </c:pt>
                <c:pt idx="438">
                  <c:v>2.0594421118700001E-3</c:v>
                </c:pt>
                <c:pt idx="439">
                  <c:v>2.0592791360900002E-3</c:v>
                </c:pt>
                <c:pt idx="440">
                  <c:v>2.0591981736399999E-3</c:v>
                </c:pt>
                <c:pt idx="441">
                  <c:v>2.0591992341999999E-3</c:v>
                </c:pt>
                <c:pt idx="442">
                  <c:v>2.05928231765E-3</c:v>
                </c:pt>
                <c:pt idx="443">
                  <c:v>2.0594474140600001E-3</c:v>
                </c:pt>
                <c:pt idx="444">
                  <c:v>2.05870212604E-3</c:v>
                </c:pt>
                <c:pt idx="445">
                  <c:v>2.05860697066E-3</c:v>
                </c:pt>
                <c:pt idx="446">
                  <c:v>2.0598875109200001E-3</c:v>
                </c:pt>
                <c:pt idx="447">
                  <c:v>2.05984344572E-3</c:v>
                </c:pt>
                <c:pt idx="448">
                  <c:v>2.0598459013599999E-3</c:v>
                </c:pt>
                <c:pt idx="449">
                  <c:v>2.0599177939400002E-3</c:v>
                </c:pt>
                <c:pt idx="450">
                  <c:v>2.06005911618E-3</c:v>
                </c:pt>
                <c:pt idx="451">
                  <c:v>2.0602698537900001E-3</c:v>
                </c:pt>
                <c:pt idx="452">
                  <c:v>2.0605499854699999E-3</c:v>
                </c:pt>
                <c:pt idx="453">
                  <c:v>2.06089948293E-3</c:v>
                </c:pt>
                <c:pt idx="454">
                  <c:v>2.06131831088E-3</c:v>
                </c:pt>
                <c:pt idx="455">
                  <c:v>2.0618064270699998E-3</c:v>
                </c:pt>
                <c:pt idx="456">
                  <c:v>2.06236378231E-3</c:v>
                </c:pt>
                <c:pt idx="457">
                  <c:v>2.06299032048E-3</c:v>
                </c:pt>
                <c:pt idx="458">
                  <c:v>2.0636160085900001E-3</c:v>
                </c:pt>
                <c:pt idx="459">
                  <c:v>2.06289775001E-3</c:v>
                </c:pt>
                <c:pt idx="460">
                  <c:v>2.0622387874499998E-3</c:v>
                </c:pt>
                <c:pt idx="461">
                  <c:v>2.0616391777899998E-3</c:v>
                </c:pt>
                <c:pt idx="462">
                  <c:v>2.0610989728199998E-3</c:v>
                </c:pt>
                <c:pt idx="463">
                  <c:v>2.0606182192699999E-3</c:v>
                </c:pt>
                <c:pt idx="464">
                  <c:v>2.06019695874E-3</c:v>
                </c:pt>
                <c:pt idx="465">
                  <c:v>2.0598352277500002E-3</c:v>
                </c:pt>
                <c:pt idx="466">
                  <c:v>2.0595330576600001E-3</c:v>
                </c:pt>
                <c:pt idx="467">
                  <c:v>2.05917807903E-3</c:v>
                </c:pt>
                <c:pt idx="468">
                  <c:v>2.0574940554000001E-3</c:v>
                </c:pt>
                <c:pt idx="469">
                  <c:v>2.0560974599199999E-3</c:v>
                </c:pt>
                <c:pt idx="470">
                  <c:v>2.0547710608100002E-3</c:v>
                </c:pt>
                <c:pt idx="471">
                  <c:v>2.0535149941099998E-3</c:v>
                </c:pt>
                <c:pt idx="472">
                  <c:v>2.0523293889399999E-3</c:v>
                </c:pt>
                <c:pt idx="473">
                  <c:v>2.05121436748E-3</c:v>
                </c:pt>
                <c:pt idx="474">
                  <c:v>2.0501700449E-3</c:v>
                </c:pt>
                <c:pt idx="475">
                  <c:v>2.0491965292899999E-3</c:v>
                </c:pt>
                <c:pt idx="476">
                  <c:v>2.0482939216100002E-3</c:v>
                </c:pt>
                <c:pt idx="477">
                  <c:v>2.0474623156299999E-3</c:v>
                </c:pt>
                <c:pt idx="478">
                  <c:v>2.04670179791E-3</c:v>
                </c:pt>
                <c:pt idx="479">
                  <c:v>2.0453738150199999E-3</c:v>
                </c:pt>
                <c:pt idx="480">
                  <c:v>2.0440309703399998E-3</c:v>
                </c:pt>
                <c:pt idx="481">
                  <c:v>2.0427536211099998E-3</c:v>
                </c:pt>
                <c:pt idx="482">
                  <c:v>2.0415418902599998E-3</c:v>
                </c:pt>
                <c:pt idx="483">
                  <c:v>2.0403958946999998E-3</c:v>
                </c:pt>
                <c:pt idx="484">
                  <c:v>2.0403936946200001E-3</c:v>
                </c:pt>
                <c:pt idx="485">
                  <c:v>2.04055752194E-3</c:v>
                </c:pt>
                <c:pt idx="486">
                  <c:v>2.0407872031499999E-3</c:v>
                </c:pt>
                <c:pt idx="487">
                  <c:v>2.0410827160300001E-3</c:v>
                </c:pt>
                <c:pt idx="488">
                  <c:v>2.0415284525299999E-3</c:v>
                </c:pt>
                <c:pt idx="489">
                  <c:v>2.0421355326599999E-3</c:v>
                </c:pt>
                <c:pt idx="490">
                  <c:v>2.0428040795E-3</c:v>
                </c:pt>
                <c:pt idx="491">
                  <c:v>2.0435340327300002E-3</c:v>
                </c:pt>
                <c:pt idx="492">
                  <c:v>2.04432532656E-3</c:v>
                </c:pt>
                <c:pt idx="493">
                  <c:v>2.04517788981E-3</c:v>
                </c:pt>
                <c:pt idx="494">
                  <c:v>2.04609164588E-3</c:v>
                </c:pt>
                <c:pt idx="495">
                  <c:v>2.04706651283E-3</c:v>
                </c:pt>
                <c:pt idx="496">
                  <c:v>2.0481024034E-3</c:v>
                </c:pt>
                <c:pt idx="497">
                  <c:v>2.0491992250300001E-3</c:v>
                </c:pt>
                <c:pt idx="498">
                  <c:v>2.0503568799500002E-3</c:v>
                </c:pt>
                <c:pt idx="499">
                  <c:v>2.05161964892E-3</c:v>
                </c:pt>
                <c:pt idx="500">
                  <c:v>2.05295108907E-3</c:v>
                </c:pt>
                <c:pt idx="501">
                  <c:v>2.0536484049000002E-3</c:v>
                </c:pt>
                <c:pt idx="502">
                  <c:v>2.0537166318200001E-3</c:v>
                </c:pt>
                <c:pt idx="503">
                  <c:v>2.0537527905299998E-3</c:v>
                </c:pt>
                <c:pt idx="504">
                  <c:v>2.0540762938700001E-3</c:v>
                </c:pt>
                <c:pt idx="505">
                  <c:v>2.0540783699800002E-3</c:v>
                </c:pt>
                <c:pt idx="506">
                  <c:v>2.0539942008699998E-3</c:v>
                </c:pt>
                <c:pt idx="507">
                  <c:v>2.0539817170600002E-3</c:v>
                </c:pt>
                <c:pt idx="508">
                  <c:v>2.0540409198599998E-3</c:v>
                </c:pt>
                <c:pt idx="509">
                  <c:v>2.05417180306E-3</c:v>
                </c:pt>
                <c:pt idx="510">
                  <c:v>2.0543743529800001E-3</c:v>
                </c:pt>
                <c:pt idx="511">
                  <c:v>2.0545885334699999E-3</c:v>
                </c:pt>
                <c:pt idx="512">
                  <c:v>2.0546837305199998E-3</c:v>
                </c:pt>
                <c:pt idx="513">
                  <c:v>2.05484564342E-3</c:v>
                </c:pt>
                <c:pt idx="514">
                  <c:v>2.0550742563699999E-3</c:v>
                </c:pt>
                <c:pt idx="515">
                  <c:v>2.0553695471300002E-3</c:v>
                </c:pt>
                <c:pt idx="516">
                  <c:v>2.0557314869699998E-3</c:v>
                </c:pt>
                <c:pt idx="517">
                  <c:v>2.0561600406800002E-3</c:v>
                </c:pt>
                <c:pt idx="518">
                  <c:v>2.05665516662E-3</c:v>
                </c:pt>
                <c:pt idx="519">
                  <c:v>2.05721681674E-3</c:v>
                </c:pt>
                <c:pt idx="520">
                  <c:v>2.05784493655E-3</c:v>
                </c:pt>
                <c:pt idx="521">
                  <c:v>2.05853946522E-3</c:v>
                </c:pt>
                <c:pt idx="522">
                  <c:v>2.0593003355399999E-3</c:v>
                </c:pt>
                <c:pt idx="523">
                  <c:v>2.0559639195400002E-3</c:v>
                </c:pt>
                <c:pt idx="524">
                  <c:v>2.0525188179999999E-3</c:v>
                </c:pt>
                <c:pt idx="525">
                  <c:v>2.0491400098199999E-3</c:v>
                </c:pt>
                <c:pt idx="526">
                  <c:v>2.0458278234700002E-3</c:v>
                </c:pt>
                <c:pt idx="527">
                  <c:v>2.04548477454E-3</c:v>
                </c:pt>
                <c:pt idx="528">
                  <c:v>2.0461982454700002E-3</c:v>
                </c:pt>
                <c:pt idx="529">
                  <c:v>2.0469879798699999E-3</c:v>
                </c:pt>
                <c:pt idx="530">
                  <c:v>2.0478538895199998E-3</c:v>
                </c:pt>
                <c:pt idx="531">
                  <c:v>2.0487958778199998E-3</c:v>
                </c:pt>
                <c:pt idx="532">
                  <c:v>2.0498138399E-3</c:v>
                </c:pt>
                <c:pt idx="533">
                  <c:v>2.0509076626199999E-3</c:v>
                </c:pt>
                <c:pt idx="534">
                  <c:v>2.0520772246699999E-3</c:v>
                </c:pt>
                <c:pt idx="535">
                  <c:v>2.0533223966400001E-3</c:v>
                </c:pt>
                <c:pt idx="536">
                  <c:v>2.0546430410600001E-3</c:v>
                </c:pt>
                <c:pt idx="537">
                  <c:v>2.0560390124899999E-3</c:v>
                </c:pt>
                <c:pt idx="538">
                  <c:v>2.0575101576099999E-3</c:v>
                </c:pt>
                <c:pt idx="539">
                  <c:v>2.0590563153000002E-3</c:v>
                </c:pt>
                <c:pt idx="540">
                  <c:v>2.0605745707199998E-3</c:v>
                </c:pt>
                <c:pt idx="541">
                  <c:v>2.0609985051700001E-3</c:v>
                </c:pt>
                <c:pt idx="542">
                  <c:v>2.0615038253499998E-3</c:v>
                </c:pt>
                <c:pt idx="543">
                  <c:v>2.0616866412800001E-3</c:v>
                </c:pt>
                <c:pt idx="544">
                  <c:v>2.0622008392799998E-3</c:v>
                </c:pt>
                <c:pt idx="545">
                  <c:v>2.0638585616E-3</c:v>
                </c:pt>
                <c:pt idx="546">
                  <c:v>2.0633589091799999E-3</c:v>
                </c:pt>
                <c:pt idx="547">
                  <c:v>2.0629116423199999E-3</c:v>
                </c:pt>
                <c:pt idx="548">
                  <c:v>2.0625167951000001E-3</c:v>
                </c:pt>
                <c:pt idx="549">
                  <c:v>2.0620994095899999E-3</c:v>
                </c:pt>
                <c:pt idx="550">
                  <c:v>2.0615260842600002E-3</c:v>
                </c:pt>
                <c:pt idx="551">
                  <c:v>2.0610045978900001E-3</c:v>
                </c:pt>
                <c:pt idx="552">
                  <c:v>2.0605349898299998E-3</c:v>
                </c:pt>
                <c:pt idx="553">
                  <c:v>2.06011729555E-3</c:v>
                </c:pt>
                <c:pt idx="554">
                  <c:v>2.0597515466499999E-3</c:v>
                </c:pt>
                <c:pt idx="555">
                  <c:v>2.0594377708000001E-3</c:v>
                </c:pt>
                <c:pt idx="556">
                  <c:v>2.0591759917500002E-3</c:v>
                </c:pt>
                <c:pt idx="557">
                  <c:v>2.0589662293399999E-3</c:v>
                </c:pt>
                <c:pt idx="558">
                  <c:v>2.0588084994700002E-3</c:v>
                </c:pt>
                <c:pt idx="559">
                  <c:v>2.0587028141E-3</c:v>
                </c:pt>
                <c:pt idx="560">
                  <c:v>2.0580444855500001E-3</c:v>
                </c:pt>
                <c:pt idx="561">
                  <c:v>2.0566671068900002E-3</c:v>
                </c:pt>
                <c:pt idx="562">
                  <c:v>2.0553755158500002E-3</c:v>
                </c:pt>
                <c:pt idx="563">
                  <c:v>2.0541698742600001E-3</c:v>
                </c:pt>
                <c:pt idx="564">
                  <c:v>2.0530503335400001E-3</c:v>
                </c:pt>
                <c:pt idx="565">
                  <c:v>2.0521882474599999E-3</c:v>
                </c:pt>
                <c:pt idx="566">
                  <c:v>2.05295512697E-3</c:v>
                </c:pt>
                <c:pt idx="567">
                  <c:v>2.0540547413200002E-3</c:v>
                </c:pt>
                <c:pt idx="568">
                  <c:v>2.0552414217000002E-3</c:v>
                </c:pt>
                <c:pt idx="569">
                  <c:v>2.0565150173900001E-3</c:v>
                </c:pt>
                <c:pt idx="570">
                  <c:v>2.0578753670099999E-3</c:v>
                </c:pt>
                <c:pt idx="571">
                  <c:v>2.0593222986499998E-3</c:v>
                </c:pt>
                <c:pt idx="572">
                  <c:v>2.06085562993E-3</c:v>
                </c:pt>
                <c:pt idx="573">
                  <c:v>2.0624751681600001E-3</c:v>
                </c:pt>
                <c:pt idx="574">
                  <c:v>2.0619746306600002E-3</c:v>
                </c:pt>
                <c:pt idx="575">
                  <c:v>2.0606535100099999E-3</c:v>
                </c:pt>
                <c:pt idx="576">
                  <c:v>2.0590206332700002E-3</c:v>
                </c:pt>
                <c:pt idx="577">
                  <c:v>2.0569690635200001E-3</c:v>
                </c:pt>
                <c:pt idx="578">
                  <c:v>2.05498956007E-3</c:v>
                </c:pt>
                <c:pt idx="579">
                  <c:v>2.0530823313600001E-3</c:v>
                </c:pt>
                <c:pt idx="580">
                  <c:v>2.0512475789999998E-3</c:v>
                </c:pt>
                <c:pt idx="581">
                  <c:v>2.0494854976299999E-3</c:v>
                </c:pt>
                <c:pt idx="582">
                  <c:v>2.0477962748500001E-3</c:v>
                </c:pt>
                <c:pt idx="583">
                  <c:v>2.0461800910999998E-3</c:v>
                </c:pt>
                <c:pt idx="584">
                  <c:v>2.04463711959E-3</c:v>
                </c:pt>
                <c:pt idx="585">
                  <c:v>2.0431675261700002E-3</c:v>
                </c:pt>
                <c:pt idx="586">
                  <c:v>2.0417714693100001E-3</c:v>
                </c:pt>
                <c:pt idx="587">
                  <c:v>2.04044909992E-3</c:v>
                </c:pt>
                <c:pt idx="588">
                  <c:v>2.0392005613799999E-3</c:v>
                </c:pt>
                <c:pt idx="589">
                  <c:v>2.0380259893599999E-3</c:v>
                </c:pt>
                <c:pt idx="590">
                  <c:v>2.03692551183E-3</c:v>
                </c:pt>
                <c:pt idx="591">
                  <c:v>2.03603650432E-3</c:v>
                </c:pt>
                <c:pt idx="592">
                  <c:v>2.0325315273699998E-3</c:v>
                </c:pt>
                <c:pt idx="593">
                  <c:v>2.0288157265200002E-3</c:v>
                </c:pt>
                <c:pt idx="594">
                  <c:v>2.0252424104900001E-3</c:v>
                </c:pt>
                <c:pt idx="595">
                  <c:v>2.0218123347600001E-3</c:v>
                </c:pt>
                <c:pt idx="596">
                  <c:v>2.0185262295500002E-3</c:v>
                </c:pt>
                <c:pt idx="597">
                  <c:v>2.0153847991E-3</c:v>
                </c:pt>
                <c:pt idx="598">
                  <c:v>2.0123887209399999E-3</c:v>
                </c:pt>
                <c:pt idx="599">
                  <c:v>2.00953864521E-3</c:v>
                </c:pt>
                <c:pt idx="600">
                  <c:v>2.0068351939499999E-3</c:v>
                </c:pt>
                <c:pt idx="601">
                  <c:v>2.0009967553000002E-3</c:v>
                </c:pt>
                <c:pt idx="602">
                  <c:v>1.9936439146900002E-3</c:v>
                </c:pt>
                <c:pt idx="603">
                  <c:v>1.98641503625E-3</c:v>
                </c:pt>
                <c:pt idx="604">
                  <c:v>1.9793114781899998E-3</c:v>
                </c:pt>
                <c:pt idx="605">
                  <c:v>1.9723345945799999E-3</c:v>
                </c:pt>
                <c:pt idx="606">
                  <c:v>1.9654857343900001E-3</c:v>
                </c:pt>
                <c:pt idx="607">
                  <c:v>1.9587662405100002E-3</c:v>
                </c:pt>
                <c:pt idx="608">
                  <c:v>1.9521774488200001E-3</c:v>
                </c:pt>
                <c:pt idx="609">
                  <c:v>1.9457206870999999E-3</c:v>
                </c:pt>
                <c:pt idx="610">
                  <c:v>1.9393972740299999E-3</c:v>
                </c:pt>
                <c:pt idx="611">
                  <c:v>1.9334612942699999E-3</c:v>
                </c:pt>
                <c:pt idx="612">
                  <c:v>1.92819065445E-3</c:v>
                </c:pt>
                <c:pt idx="613">
                  <c:v>1.92304949935E-3</c:v>
                </c:pt>
                <c:pt idx="614">
                  <c:v>1.9180388701999999E-3</c:v>
                </c:pt>
                <c:pt idx="615">
                  <c:v>1.91315979255E-3</c:v>
                </c:pt>
                <c:pt idx="616">
                  <c:v>1.9084132753799999E-3</c:v>
                </c:pt>
                <c:pt idx="617">
                  <c:v>1.9033570457200001E-3</c:v>
                </c:pt>
                <c:pt idx="618">
                  <c:v>1.8984311677700001E-3</c:v>
                </c:pt>
                <c:pt idx="619">
                  <c:v>1.8907158482799999E-3</c:v>
                </c:pt>
                <c:pt idx="620">
                  <c:v>1.88245341559E-3</c:v>
                </c:pt>
                <c:pt idx="621">
                  <c:v>1.87438861844E-3</c:v>
                </c:pt>
                <c:pt idx="622">
                  <c:v>1.86652401865E-3</c:v>
                </c:pt>
                <c:pt idx="623">
                  <c:v>1.8599567376999999E-3</c:v>
                </c:pt>
                <c:pt idx="624">
                  <c:v>1.85357076688E-3</c:v>
                </c:pt>
                <c:pt idx="625">
                  <c:v>1.8468891204800001E-3</c:v>
                </c:pt>
                <c:pt idx="626">
                  <c:v>1.8404638445E-3</c:v>
                </c:pt>
                <c:pt idx="627">
                  <c:v>1.8342976330200001E-3</c:v>
                </c:pt>
                <c:pt idx="628">
                  <c:v>1.8283931071199999E-3</c:v>
                </c:pt>
                <c:pt idx="629">
                  <c:v>1.82275280987E-3</c:v>
                </c:pt>
                <c:pt idx="630">
                  <c:v>1.81737920139E-3</c:v>
                </c:pt>
                <c:pt idx="631">
                  <c:v>1.8122746539799999E-3</c:v>
                </c:pt>
                <c:pt idx="632">
                  <c:v>1.80744144727E-3</c:v>
                </c:pt>
                <c:pt idx="633">
                  <c:v>1.8028817635099999E-3</c:v>
                </c:pt>
                <c:pt idx="634">
                  <c:v>1.7985976829600001E-3</c:v>
                </c:pt>
                <c:pt idx="635">
                  <c:v>1.7945911794E-3</c:v>
                </c:pt>
                <c:pt idx="636">
                  <c:v>1.7908641157900001E-3</c:v>
                </c:pt>
                <c:pt idx="637">
                  <c:v>1.7869874421600001E-3</c:v>
                </c:pt>
                <c:pt idx="638">
                  <c:v>1.7786430246700001E-3</c:v>
                </c:pt>
                <c:pt idx="639">
                  <c:v>1.77068316618E-3</c:v>
                </c:pt>
                <c:pt idx="640">
                  <c:v>1.76311307518E-3</c:v>
                </c:pt>
                <c:pt idx="641">
                  <c:v>1.75593779269E-3</c:v>
                </c:pt>
                <c:pt idx="642">
                  <c:v>1.7491621773800001E-3</c:v>
                </c:pt>
                <c:pt idx="643">
                  <c:v>1.7425481343599999E-3</c:v>
                </c:pt>
                <c:pt idx="644">
                  <c:v>1.73501062305E-3</c:v>
                </c:pt>
                <c:pt idx="645">
                  <c:v>1.72802878435E-3</c:v>
                </c:pt>
                <c:pt idx="646">
                  <c:v>1.72160937871E-3</c:v>
                </c:pt>
                <c:pt idx="647">
                  <c:v>1.7157587190699999E-3</c:v>
                </c:pt>
                <c:pt idx="648">
                  <c:v>1.71048264158E-3</c:v>
                </c:pt>
                <c:pt idx="649">
                  <c:v>1.70329680342E-3</c:v>
                </c:pt>
                <c:pt idx="650">
                  <c:v>1.6958724841899999E-3</c:v>
                </c:pt>
                <c:pt idx="651">
                  <c:v>1.68910677506E-3</c:v>
                </c:pt>
                <c:pt idx="652">
                  <c:v>1.6830076189000001E-3</c:v>
                </c:pt>
                <c:pt idx="653">
                  <c:v>1.6775822858500001E-3</c:v>
                </c:pt>
                <c:pt idx="654">
                  <c:v>1.67283733195E-3</c:v>
                </c:pt>
                <c:pt idx="655">
                  <c:v>1.6687785608999999E-3</c:v>
                </c:pt>
                <c:pt idx="656">
                  <c:v>1.6654109896E-3</c:v>
                </c:pt>
                <c:pt idx="657">
                  <c:v>1.6627388177500001E-3</c:v>
                </c:pt>
                <c:pt idx="658">
                  <c:v>1.6607654020500001E-3</c:v>
                </c:pt>
                <c:pt idx="659">
                  <c:v>1.65682113826E-3</c:v>
                </c:pt>
                <c:pt idx="660">
                  <c:v>1.65323977892E-3</c:v>
                </c:pt>
                <c:pt idx="661">
                  <c:v>1.6510328472900001E-3</c:v>
                </c:pt>
                <c:pt idx="662">
                  <c:v>1.6502058577000001E-3</c:v>
                </c:pt>
                <c:pt idx="663">
                  <c:v>1.6507608841299999E-3</c:v>
                </c:pt>
                <c:pt idx="664">
                  <c:v>1.6526965341800001E-3</c:v>
                </c:pt>
                <c:pt idx="665">
                  <c:v>1.65600796659E-3</c:v>
                </c:pt>
                <c:pt idx="666">
                  <c:v>1.6606869513799999E-3</c:v>
                </c:pt>
                <c:pt idx="667">
                  <c:v>1.66672197122E-3</c:v>
                </c:pt>
                <c:pt idx="668">
                  <c:v>1.67409836091E-3</c:v>
                </c:pt>
                <c:pt idx="669">
                  <c:v>1.6827984812199999E-3</c:v>
                </c:pt>
                <c:pt idx="670">
                  <c:v>1.6928358711399999E-3</c:v>
                </c:pt>
                <c:pt idx="671">
                  <c:v>1.7041888696499999E-3</c:v>
                </c:pt>
                <c:pt idx="672">
                  <c:v>1.71678344211E-3</c:v>
                </c:pt>
                <c:pt idx="673">
                  <c:v>1.7305924816799999E-3</c:v>
                </c:pt>
                <c:pt idx="674">
                  <c:v>1.74558716627E-3</c:v>
                </c:pt>
                <c:pt idx="675">
                  <c:v>1.7617372219799999E-3</c:v>
                </c:pt>
                <c:pt idx="676">
                  <c:v>1.7790111833300001E-3</c:v>
                </c:pt>
                <c:pt idx="677">
                  <c:v>1.7973766462200001E-3</c:v>
                </c:pt>
                <c:pt idx="678">
                  <c:v>1.8154935285099999E-3</c:v>
                </c:pt>
                <c:pt idx="679">
                  <c:v>1.84026873068E-3</c:v>
                </c:pt>
                <c:pt idx="680">
                  <c:v>1.8676152473099999E-3</c:v>
                </c:pt>
                <c:pt idx="681">
                  <c:v>1.8967201701E-3</c:v>
                </c:pt>
                <c:pt idx="682">
                  <c:v>1.9275038459600001E-3</c:v>
                </c:pt>
                <c:pt idx="683">
                  <c:v>1.95988717266E-3</c:v>
                </c:pt>
                <c:pt idx="684">
                  <c:v>1.9937922067699999E-3</c:v>
                </c:pt>
                <c:pt idx="685">
                  <c:v>2.0291426708799998E-3</c:v>
                </c:pt>
                <c:pt idx="686">
                  <c:v>2.0658643650200001E-3</c:v>
                </c:pt>
                <c:pt idx="687">
                  <c:v>2.1038854891300002E-3</c:v>
                </c:pt>
                <c:pt idx="688">
                  <c:v>2.14313688525E-3</c:v>
                </c:pt>
                <c:pt idx="689">
                  <c:v>2.1835522085100001E-3</c:v>
                </c:pt>
                <c:pt idx="690">
                  <c:v>2.2250680363799999E-3</c:v>
                </c:pt>
                <c:pt idx="691">
                  <c:v>2.2676239252899999E-3</c:v>
                </c:pt>
                <c:pt idx="692">
                  <c:v>2.3111624234199999E-3</c:v>
                </c:pt>
                <c:pt idx="693">
                  <c:v>2.35562904744E-3</c:v>
                </c:pt>
                <c:pt idx="694">
                  <c:v>2.4142490456700002E-3</c:v>
                </c:pt>
                <c:pt idx="695">
                  <c:v>2.4800802007999998E-3</c:v>
                </c:pt>
                <c:pt idx="696">
                  <c:v>2.5484301796899998E-3</c:v>
                </c:pt>
                <c:pt idx="697">
                  <c:v>2.6191017905999999E-3</c:v>
                </c:pt>
                <c:pt idx="698">
                  <c:v>2.69191218816E-3</c:v>
                </c:pt>
                <c:pt idx="699">
                  <c:v>2.7639070429199999E-3</c:v>
                </c:pt>
                <c:pt idx="700">
                  <c:v>2.8246660953999999E-3</c:v>
                </c:pt>
                <c:pt idx="701">
                  <c:v>2.8766918021600001E-3</c:v>
                </c:pt>
                <c:pt idx="702">
                  <c:v>2.92960275625E-3</c:v>
                </c:pt>
                <c:pt idx="703">
                  <c:v>2.9834995590400002E-3</c:v>
                </c:pt>
                <c:pt idx="704">
                  <c:v>3.0397501303199999E-3</c:v>
                </c:pt>
                <c:pt idx="705">
                  <c:v>3.0985452159999999E-3</c:v>
                </c:pt>
                <c:pt idx="706">
                  <c:v>3.1582309520699998E-3</c:v>
                </c:pt>
                <c:pt idx="707">
                  <c:v>3.2187577926600002E-3</c:v>
                </c:pt>
                <c:pt idx="708">
                  <c:v>3.28007917575E-3</c:v>
                </c:pt>
                <c:pt idx="709">
                  <c:v>3.34215136712E-3</c:v>
                </c:pt>
                <c:pt idx="710">
                  <c:v>3.4049333051399998E-3</c:v>
                </c:pt>
                <c:pt idx="711">
                  <c:v>3.4683864482400002E-3</c:v>
                </c:pt>
                <c:pt idx="712">
                  <c:v>3.5320089687900002E-3</c:v>
                </c:pt>
                <c:pt idx="713">
                  <c:v>3.5920814381100001E-3</c:v>
                </c:pt>
                <c:pt idx="714">
                  <c:v>3.6479547874299998E-3</c:v>
                </c:pt>
                <c:pt idx="715">
                  <c:v>3.7042185581199999E-3</c:v>
                </c:pt>
                <c:pt idx="716">
                  <c:v>3.7608552276799999E-3</c:v>
                </c:pt>
                <c:pt idx="717">
                  <c:v>3.81784820061E-3</c:v>
                </c:pt>
                <c:pt idx="718">
                  <c:v>3.8980006155499998E-3</c:v>
                </c:pt>
                <c:pt idx="719">
                  <c:v>3.9844827032599998E-3</c:v>
                </c:pt>
                <c:pt idx="720">
                  <c:v>4.0748513830300001E-3</c:v>
                </c:pt>
                <c:pt idx="721">
                  <c:v>4.1657184692100004E-3</c:v>
                </c:pt>
                <c:pt idx="722">
                  <c:v>4.2570520463500001E-3</c:v>
                </c:pt>
                <c:pt idx="723">
                  <c:v>4.34882272294E-3</c:v>
                </c:pt>
                <c:pt idx="724">
                  <c:v>4.4410034018699997E-3</c:v>
                </c:pt>
                <c:pt idx="725">
                  <c:v>4.5335690735899999E-3</c:v>
                </c:pt>
                <c:pt idx="726">
                  <c:v>4.6264966296499996E-3</c:v>
                </c:pt>
                <c:pt idx="727">
                  <c:v>4.7197646946699999E-3</c:v>
                </c:pt>
                <c:pt idx="728">
                  <c:v>4.81335347461E-3</c:v>
                </c:pt>
                <c:pt idx="729">
                  <c:v>4.9072446199099999E-3</c:v>
                </c:pt>
                <c:pt idx="730">
                  <c:v>5.0014211017999997E-3</c:v>
                </c:pt>
                <c:pt idx="731">
                  <c:v>5.0958671004000004E-3</c:v>
                </c:pt>
                <c:pt idx="732">
                  <c:v>5.1905679036200001E-3</c:v>
                </c:pt>
                <c:pt idx="733">
                  <c:v>5.2855098154199996E-3</c:v>
                </c:pt>
                <c:pt idx="734">
                  <c:v>5.3806800727500001E-3</c:v>
                </c:pt>
                <c:pt idx="735">
                  <c:v>5.4760667701699997E-3</c:v>
                </c:pt>
                <c:pt idx="736">
                  <c:v>5.6061840655700001E-3</c:v>
                </c:pt>
                <c:pt idx="737">
                  <c:v>5.7520915981599998E-3</c:v>
                </c:pt>
                <c:pt idx="738">
                  <c:v>5.8985838887399998E-3</c:v>
                </c:pt>
                <c:pt idx="739">
                  <c:v>6.0558888273099997E-3</c:v>
                </c:pt>
                <c:pt idx="740">
                  <c:v>6.1999441100599999E-3</c:v>
                </c:pt>
                <c:pt idx="741">
                  <c:v>6.34393395958E-3</c:v>
                </c:pt>
                <c:pt idx="742">
                  <c:v>6.4818745132500001E-3</c:v>
                </c:pt>
                <c:pt idx="743">
                  <c:v>6.6170249884300002E-3</c:v>
                </c:pt>
                <c:pt idx="744">
                  <c:v>6.7526940760499997E-3</c:v>
                </c:pt>
                <c:pt idx="745">
                  <c:v>6.8888511355200003E-3</c:v>
                </c:pt>
                <c:pt idx="746">
                  <c:v>7.0254677954800001E-3</c:v>
                </c:pt>
                <c:pt idx="747">
                  <c:v>7.1625177569600001E-3</c:v>
                </c:pt>
                <c:pt idx="748">
                  <c:v>7.2999766155399997E-3</c:v>
                </c:pt>
                <c:pt idx="749">
                  <c:v>7.4378217007100003E-3</c:v>
                </c:pt>
                <c:pt idx="750">
                  <c:v>7.5760319304399998E-3</c:v>
                </c:pt>
                <c:pt idx="751">
                  <c:v>7.7145876795800001E-3</c:v>
                </c:pt>
                <c:pt idx="752">
                  <c:v>7.8534706605499997E-3</c:v>
                </c:pt>
                <c:pt idx="753">
                  <c:v>7.9992620950099999E-3</c:v>
                </c:pt>
                <c:pt idx="754">
                  <c:v>8.1511989520400008E-3</c:v>
                </c:pt>
                <c:pt idx="755">
                  <c:v>8.3034615658599993E-3</c:v>
                </c:pt>
                <c:pt idx="756">
                  <c:v>8.4560323393899992E-3</c:v>
                </c:pt>
                <c:pt idx="757">
                  <c:v>8.6088948885800001E-3</c:v>
                </c:pt>
                <c:pt idx="758">
                  <c:v>8.7620339425000006E-3</c:v>
                </c:pt>
                <c:pt idx="759">
                  <c:v>8.9154352527099998E-3</c:v>
                </c:pt>
                <c:pt idx="760">
                  <c:v>9.0690855112300003E-3</c:v>
                </c:pt>
                <c:pt idx="761">
                  <c:v>9.2229722759899994E-3</c:v>
                </c:pt>
                <c:pt idx="762">
                  <c:v>9.3770839031299992E-3</c:v>
                </c:pt>
                <c:pt idx="763">
                  <c:v>9.5310835644600005E-3</c:v>
                </c:pt>
                <c:pt idx="764">
                  <c:v>9.6849201547000007E-3</c:v>
                </c:pt>
                <c:pt idx="765">
                  <c:v>9.8389605043399993E-3</c:v>
                </c:pt>
                <c:pt idx="766">
                  <c:v>9.9931951908399999E-3</c:v>
                </c:pt>
                <c:pt idx="767">
                  <c:v>1.01476153529E-2</c:v>
                </c:pt>
                <c:pt idx="768">
                  <c:v>1.0320644099099999E-2</c:v>
                </c:pt>
                <c:pt idx="769">
                  <c:v>1.05035921191E-2</c:v>
                </c:pt>
                <c:pt idx="770">
                  <c:v>1.06868255943E-2</c:v>
                </c:pt>
                <c:pt idx="771">
                  <c:v>1.08703300897E-2</c:v>
                </c:pt>
                <c:pt idx="772">
                  <c:v>1.1064575744899999E-2</c:v>
                </c:pt>
                <c:pt idx="773">
                  <c:v>1.12757234954E-2</c:v>
                </c:pt>
                <c:pt idx="774">
                  <c:v>1.14871272138E-2</c:v>
                </c:pt>
                <c:pt idx="775">
                  <c:v>1.16987730236E-2</c:v>
                </c:pt>
                <c:pt idx="776">
                  <c:v>1.19106480194E-2</c:v>
                </c:pt>
                <c:pt idx="777">
                  <c:v>1.21227401844E-2</c:v>
                </c:pt>
                <c:pt idx="778">
                  <c:v>1.23350383163E-2</c:v>
                </c:pt>
                <c:pt idx="779">
                  <c:v>1.25475319606E-2</c:v>
                </c:pt>
                <c:pt idx="780">
                  <c:v>1.27444003667E-2</c:v>
                </c:pt>
                <c:pt idx="781">
                  <c:v>1.2941053691099999E-2</c:v>
                </c:pt>
                <c:pt idx="782">
                  <c:v>1.31378453621E-2</c:v>
                </c:pt>
                <c:pt idx="783">
                  <c:v>1.33481843954E-2</c:v>
                </c:pt>
                <c:pt idx="784">
                  <c:v>1.3605805453000001E-2</c:v>
                </c:pt>
                <c:pt idx="785">
                  <c:v>1.3863889363899999E-2</c:v>
                </c:pt>
                <c:pt idx="786">
                  <c:v>1.41224107523E-2</c:v>
                </c:pt>
                <c:pt idx="787">
                  <c:v>1.4381346025900001E-2</c:v>
                </c:pt>
                <c:pt idx="788">
                  <c:v>1.46406732247E-2</c:v>
                </c:pt>
                <c:pt idx="789">
                  <c:v>1.4900371885500001E-2</c:v>
                </c:pt>
                <c:pt idx="790">
                  <c:v>1.5160422918799999E-2</c:v>
                </c:pt>
                <c:pt idx="791">
                  <c:v>1.5417828961299999E-2</c:v>
                </c:pt>
                <c:pt idx="792">
                  <c:v>1.5670651128799999E-2</c:v>
                </c:pt>
                <c:pt idx="793">
                  <c:v>1.5923758466900001E-2</c:v>
                </c:pt>
                <c:pt idx="794">
                  <c:v>1.61600133354E-2</c:v>
                </c:pt>
                <c:pt idx="795">
                  <c:v>1.63801615512E-2</c:v>
                </c:pt>
                <c:pt idx="796">
                  <c:v>1.6600425390299999E-2</c:v>
                </c:pt>
                <c:pt idx="797">
                  <c:v>1.6820800310700001E-2</c:v>
                </c:pt>
                <c:pt idx="798">
                  <c:v>1.7099558842100002E-2</c:v>
                </c:pt>
                <c:pt idx="799">
                  <c:v>1.7416920005199999E-2</c:v>
                </c:pt>
                <c:pt idx="800">
                  <c:v>1.77346145634E-2</c:v>
                </c:pt>
                <c:pt idx="801">
                  <c:v>1.8035850442300001E-2</c:v>
                </c:pt>
                <c:pt idx="802">
                  <c:v>1.8334578293499999E-2</c:v>
                </c:pt>
                <c:pt idx="803">
                  <c:v>1.8633480128999999E-2</c:v>
                </c:pt>
                <c:pt idx="804">
                  <c:v>1.8932547708399999E-2</c:v>
                </c:pt>
                <c:pt idx="805">
                  <c:v>1.9231773299499998E-2</c:v>
                </c:pt>
                <c:pt idx="806">
                  <c:v>1.9531149639699999E-2</c:v>
                </c:pt>
                <c:pt idx="807">
                  <c:v>1.9830669901700002E-2</c:v>
                </c:pt>
                <c:pt idx="808">
                  <c:v>2.0130204581999999E-2</c:v>
                </c:pt>
                <c:pt idx="809">
                  <c:v>2.0427411405800001E-2</c:v>
                </c:pt>
                <c:pt idx="810">
                  <c:v>2.0724696298799999E-2</c:v>
                </c:pt>
                <c:pt idx="811">
                  <c:v>2.1022055948900002E-2</c:v>
                </c:pt>
                <c:pt idx="812">
                  <c:v>2.13438380826E-2</c:v>
                </c:pt>
                <c:pt idx="813">
                  <c:v>2.16787265682E-2</c:v>
                </c:pt>
                <c:pt idx="814">
                  <c:v>2.20032702991E-2</c:v>
                </c:pt>
                <c:pt idx="815">
                  <c:v>2.2324192612499998E-2</c:v>
                </c:pt>
                <c:pt idx="816">
                  <c:v>2.2645243763199999E-2</c:v>
                </c:pt>
                <c:pt idx="817">
                  <c:v>2.2966418347999999E-2</c:v>
                </c:pt>
                <c:pt idx="818">
                  <c:v>2.32877112598E-2</c:v>
                </c:pt>
                <c:pt idx="819">
                  <c:v>2.3609384150099999E-2</c:v>
                </c:pt>
                <c:pt idx="820">
                  <c:v>2.39312116147E-2</c:v>
                </c:pt>
                <c:pt idx="821">
                  <c:v>2.4253183385200001E-2</c:v>
                </c:pt>
                <c:pt idx="822">
                  <c:v>2.4565034099900001E-2</c:v>
                </c:pt>
                <c:pt idx="823">
                  <c:v>2.48756587722E-2</c:v>
                </c:pt>
                <c:pt idx="824">
                  <c:v>2.51864032898E-2</c:v>
                </c:pt>
                <c:pt idx="825">
                  <c:v>2.54972632709E-2</c:v>
                </c:pt>
                <c:pt idx="826">
                  <c:v>2.5808234543200002E-2</c:v>
                </c:pt>
                <c:pt idx="827">
                  <c:v>2.61193131318E-2</c:v>
                </c:pt>
                <c:pt idx="828">
                  <c:v>2.6430495247300002E-2</c:v>
                </c:pt>
                <c:pt idx="829">
                  <c:v>2.6848245392200001E-2</c:v>
                </c:pt>
                <c:pt idx="830">
                  <c:v>2.7292189328599999E-2</c:v>
                </c:pt>
                <c:pt idx="831">
                  <c:v>2.77362217352E-2</c:v>
                </c:pt>
                <c:pt idx="832">
                  <c:v>2.81803384299E-2</c:v>
                </c:pt>
                <c:pt idx="833">
                  <c:v>2.8624535489299999E-2</c:v>
                </c:pt>
                <c:pt idx="834">
                  <c:v>2.90688092294E-2</c:v>
                </c:pt>
                <c:pt idx="835">
                  <c:v>2.9513156187300001E-2</c:v>
                </c:pt>
                <c:pt idx="836">
                  <c:v>2.99841957327E-2</c:v>
                </c:pt>
                <c:pt idx="837">
                  <c:v>3.0469719906599999E-2</c:v>
                </c:pt>
                <c:pt idx="838">
                  <c:v>3.0955280005600001E-2</c:v>
                </c:pt>
                <c:pt idx="839">
                  <c:v>3.1440874365200003E-2</c:v>
                </c:pt>
                <c:pt idx="840">
                  <c:v>3.19265014222E-2</c:v>
                </c:pt>
                <c:pt idx="841">
                  <c:v>3.2406945721000002E-2</c:v>
                </c:pt>
                <c:pt idx="842">
                  <c:v>3.2887142608599998E-2</c:v>
                </c:pt>
                <c:pt idx="843">
                  <c:v>3.3367593409200001E-2</c:v>
                </c:pt>
                <c:pt idx="844">
                  <c:v>3.3848287310699998E-2</c:v>
                </c:pt>
                <c:pt idx="845">
                  <c:v>3.43292141011E-2</c:v>
                </c:pt>
                <c:pt idx="846">
                  <c:v>3.48103641277E-2</c:v>
                </c:pt>
                <c:pt idx="847">
                  <c:v>3.5291728260099998E-2</c:v>
                </c:pt>
                <c:pt idx="848">
                  <c:v>3.5763433396299997E-2</c:v>
                </c:pt>
                <c:pt idx="849">
                  <c:v>3.62353212662E-2</c:v>
                </c:pt>
                <c:pt idx="850">
                  <c:v>3.6707430847800003E-2</c:v>
                </c:pt>
                <c:pt idx="851">
                  <c:v>3.7179753695199998E-2</c:v>
                </c:pt>
                <c:pt idx="852">
                  <c:v>3.7650423005299999E-2</c:v>
                </c:pt>
                <c:pt idx="853">
                  <c:v>3.8072786335100001E-2</c:v>
                </c:pt>
                <c:pt idx="854">
                  <c:v>3.8495344688399998E-2</c:v>
                </c:pt>
                <c:pt idx="855">
                  <c:v>3.8918091712699998E-2</c:v>
                </c:pt>
                <c:pt idx="856">
                  <c:v>3.9527684769499999E-2</c:v>
                </c:pt>
                <c:pt idx="857">
                  <c:v>4.0178417025299999E-2</c:v>
                </c:pt>
                <c:pt idx="858">
                  <c:v>4.0850313902200001E-2</c:v>
                </c:pt>
                <c:pt idx="859">
                  <c:v>4.1522364955899997E-2</c:v>
                </c:pt>
                <c:pt idx="860">
                  <c:v>4.2194562819500001E-2</c:v>
                </c:pt>
                <c:pt idx="861">
                  <c:v>4.2866900586599997E-2</c:v>
                </c:pt>
                <c:pt idx="862">
                  <c:v>4.3539371776000001E-2</c:v>
                </c:pt>
                <c:pt idx="863">
                  <c:v>4.4211970299499997E-2</c:v>
                </c:pt>
                <c:pt idx="864">
                  <c:v>4.4884690432899998E-2</c:v>
                </c:pt>
                <c:pt idx="865">
                  <c:v>4.5557526788900002E-2</c:v>
                </c:pt>
                <c:pt idx="866">
                  <c:v>4.6230474293E-2</c:v>
                </c:pt>
                <c:pt idx="867">
                  <c:v>4.6903528161199998E-2</c:v>
                </c:pt>
                <c:pt idx="868">
                  <c:v>4.7576683879300002E-2</c:v>
                </c:pt>
                <c:pt idx="869">
                  <c:v>4.8259066809099999E-2</c:v>
                </c:pt>
                <c:pt idx="870">
                  <c:v>4.8917794624199998E-2</c:v>
                </c:pt>
                <c:pt idx="871">
                  <c:v>4.9561671649499997E-2</c:v>
                </c:pt>
                <c:pt idx="872">
                  <c:v>5.02062527791E-2</c:v>
                </c:pt>
                <c:pt idx="873">
                  <c:v>5.0851511237799997E-2</c:v>
                </c:pt>
                <c:pt idx="874">
                  <c:v>5.1517547602000002E-2</c:v>
                </c:pt>
                <c:pt idx="875">
                  <c:v>5.2228313227900003E-2</c:v>
                </c:pt>
                <c:pt idx="876">
                  <c:v>5.2939389837900003E-2</c:v>
                </c:pt>
                <c:pt idx="877">
                  <c:v>5.3650765066900002E-2</c:v>
                </c:pt>
                <c:pt idx="878">
                  <c:v>5.4421752624200001E-2</c:v>
                </c:pt>
                <c:pt idx="879">
                  <c:v>5.5247856775999998E-2</c:v>
                </c:pt>
                <c:pt idx="880">
                  <c:v>5.6074219443199999E-2</c:v>
                </c:pt>
                <c:pt idx="881">
                  <c:v>5.6900829362399999E-2</c:v>
                </c:pt>
                <c:pt idx="882">
                  <c:v>5.7727675912499998E-2</c:v>
                </c:pt>
                <c:pt idx="883">
                  <c:v>5.86098730638E-2</c:v>
                </c:pt>
                <c:pt idx="884">
                  <c:v>5.9493008215899999E-2</c:v>
                </c:pt>
                <c:pt idx="885">
                  <c:v>6.0376519812399998E-2</c:v>
                </c:pt>
                <c:pt idx="886">
                  <c:v>6.1260391565600002E-2</c:v>
                </c:pt>
                <c:pt idx="887">
                  <c:v>6.2160688466400001E-2</c:v>
                </c:pt>
                <c:pt idx="888">
                  <c:v>6.3074288761700001E-2</c:v>
                </c:pt>
                <c:pt idx="889">
                  <c:v>6.3988050627500001E-2</c:v>
                </c:pt>
                <c:pt idx="890">
                  <c:v>6.4901967239499994E-2</c:v>
                </c:pt>
                <c:pt idx="891">
                  <c:v>6.5816870994599999E-2</c:v>
                </c:pt>
                <c:pt idx="892">
                  <c:v>6.6848117493600007E-2</c:v>
                </c:pt>
                <c:pt idx="893">
                  <c:v>6.7895631187700006E-2</c:v>
                </c:pt>
                <c:pt idx="894">
                  <c:v>6.8943219038999998E-2</c:v>
                </c:pt>
                <c:pt idx="895">
                  <c:v>6.99908777176E-2</c:v>
                </c:pt>
                <c:pt idx="896">
                  <c:v>7.1038604089999999E-2</c:v>
                </c:pt>
                <c:pt idx="897">
                  <c:v>7.2086395204399994E-2</c:v>
                </c:pt>
                <c:pt idx="898">
                  <c:v>7.3134248278299993E-2</c:v>
                </c:pt>
                <c:pt idx="899">
                  <c:v>7.4182160686000004E-2</c:v>
                </c:pt>
                <c:pt idx="900">
                  <c:v>7.5230129948000005E-2</c:v>
                </c:pt>
                <c:pt idx="901">
                  <c:v>7.62781537211E-2</c:v>
                </c:pt>
                <c:pt idx="902">
                  <c:v>7.7421281169599995E-2</c:v>
                </c:pt>
                <c:pt idx="903">
                  <c:v>7.8654765124000006E-2</c:v>
                </c:pt>
                <c:pt idx="904">
                  <c:v>7.9888513698100003E-2</c:v>
                </c:pt>
                <c:pt idx="905">
                  <c:v>8.11225148186E-2</c:v>
                </c:pt>
                <c:pt idx="906">
                  <c:v>8.2356757133199995E-2</c:v>
                </c:pt>
                <c:pt idx="907">
                  <c:v>8.3591229958100005E-2</c:v>
                </c:pt>
                <c:pt idx="908">
                  <c:v>8.4825923229600003E-2</c:v>
                </c:pt>
                <c:pt idx="909">
                  <c:v>8.6060827459399997E-2</c:v>
                </c:pt>
                <c:pt idx="910">
                  <c:v>8.7295933694800001E-2</c:v>
                </c:pt>
                <c:pt idx="911">
                  <c:v>8.8531233481300001E-2</c:v>
                </c:pt>
                <c:pt idx="912">
                  <c:v>8.9766718828399997E-2</c:v>
                </c:pt>
                <c:pt idx="913">
                  <c:v>9.0973539276000007E-2</c:v>
                </c:pt>
                <c:pt idx="914">
                  <c:v>9.2123136482800003E-2</c:v>
                </c:pt>
                <c:pt idx="915">
                  <c:v>9.3233134384999999E-2</c:v>
                </c:pt>
                <c:pt idx="916">
                  <c:v>9.4818572348399993E-2</c:v>
                </c:pt>
                <c:pt idx="917">
                  <c:v>9.6559476273999995E-2</c:v>
                </c:pt>
                <c:pt idx="918">
                  <c:v>9.8316200026299996E-2</c:v>
                </c:pt>
                <c:pt idx="919">
                  <c:v>0.100072930942</c:v>
                </c:pt>
                <c:pt idx="920">
                  <c:v>0.101788969497</c:v>
                </c:pt>
                <c:pt idx="921">
                  <c:v>0.10347747126</c:v>
                </c:pt>
                <c:pt idx="922">
                  <c:v>0.105166014588</c:v>
                </c:pt>
                <c:pt idx="923">
                  <c:v>0.106854597508</c:v>
                </c:pt>
                <c:pt idx="924">
                  <c:v>0.10854321817400001</c:v>
                </c:pt>
                <c:pt idx="925">
                  <c:v>0.110231874851</c:v>
                </c:pt>
                <c:pt idx="926">
                  <c:v>0.111920565909</c:v>
                </c:pt>
                <c:pt idx="927">
                  <c:v>0.11360928981399999</c:v>
                </c:pt>
                <c:pt idx="928">
                  <c:v>0.11532204017600001</c:v>
                </c:pt>
                <c:pt idx="929">
                  <c:v>0.117210549809</c:v>
                </c:pt>
                <c:pt idx="930">
                  <c:v>0.11909925720599999</c:v>
                </c:pt>
                <c:pt idx="931">
                  <c:v>0.120988153106</c:v>
                </c:pt>
                <c:pt idx="932">
                  <c:v>0.12297842103000001</c:v>
                </c:pt>
                <c:pt idx="933">
                  <c:v>0.125089581698</c:v>
                </c:pt>
                <c:pt idx="934">
                  <c:v>0.12720099056299999</c:v>
                </c:pt>
                <c:pt idx="935">
                  <c:v>0.12931663317600001</c:v>
                </c:pt>
                <c:pt idx="936">
                  <c:v>0.13171959391499999</c:v>
                </c:pt>
                <c:pt idx="937">
                  <c:v>0.13412255755800001</c:v>
                </c:pt>
                <c:pt idx="938">
                  <c:v>0.13652552395100001</c:v>
                </c:pt>
                <c:pt idx="939">
                  <c:v>0.13892846233200001</c:v>
                </c:pt>
                <c:pt idx="940">
                  <c:v>0.14133133601199999</c:v>
                </c:pt>
                <c:pt idx="941">
                  <c:v>0.14373474703299999</c:v>
                </c:pt>
                <c:pt idx="942">
                  <c:v>0.14620136969</c:v>
                </c:pt>
                <c:pt idx="943">
                  <c:v>0.148722895711</c:v>
                </c:pt>
                <c:pt idx="944">
                  <c:v>0.151244841381</c:v>
                </c:pt>
                <c:pt idx="945">
                  <c:v>0.15376718605299999</c:v>
                </c:pt>
                <c:pt idx="946">
                  <c:v>0.156289910409</c:v>
                </c:pt>
                <c:pt idx="947">
                  <c:v>0.15958195293300001</c:v>
                </c:pt>
                <c:pt idx="948">
                  <c:v>0.16308158512099999</c:v>
                </c:pt>
                <c:pt idx="949">
                  <c:v>0.166582326857</c:v>
                </c:pt>
                <c:pt idx="950">
                  <c:v>0.170084109629</c:v>
                </c:pt>
                <c:pt idx="951">
                  <c:v>0.17358687043500001</c:v>
                </c:pt>
                <c:pt idx="952">
                  <c:v>0.177094916415</c:v>
                </c:pt>
                <c:pt idx="953">
                  <c:v>0.18071137253700001</c:v>
                </c:pt>
                <c:pt idx="954">
                  <c:v>0.184329696741</c:v>
                </c:pt>
                <c:pt idx="955">
                  <c:v>0.18785510458999999</c:v>
                </c:pt>
                <c:pt idx="956">
                  <c:v>0.19119469177100001</c:v>
                </c:pt>
                <c:pt idx="957">
                  <c:v>0.19453444879599999</c:v>
                </c:pt>
                <c:pt idx="958">
                  <c:v>0.19787436706600001</c:v>
                </c:pt>
                <c:pt idx="959">
                  <c:v>0.20121443855099999</c:v>
                </c:pt>
                <c:pt idx="960">
                  <c:v>0.20455465574600001</c:v>
                </c:pt>
                <c:pt idx="961">
                  <c:v>0.207895011628</c:v>
                </c:pt>
                <c:pt idx="962">
                  <c:v>0.21123549961599999</c:v>
                </c:pt>
                <c:pt idx="963">
                  <c:v>0.21457611354299999</c:v>
                </c:pt>
                <c:pt idx="964">
                  <c:v>0.21791684761499999</c:v>
                </c:pt>
                <c:pt idx="965">
                  <c:v>0.221262335255</c:v>
                </c:pt>
                <c:pt idx="966">
                  <c:v>0.22473897515999999</c:v>
                </c:pt>
                <c:pt idx="967">
                  <c:v>0.228951591319</c:v>
                </c:pt>
                <c:pt idx="968">
                  <c:v>0.233918004392</c:v>
                </c:pt>
                <c:pt idx="969">
                  <c:v>0.23872236824199999</c:v>
                </c:pt>
                <c:pt idx="970">
                  <c:v>0.24352842383000001</c:v>
                </c:pt>
                <c:pt idx="971">
                  <c:v>0.24833607293400001</c:v>
                </c:pt>
                <c:pt idx="972">
                  <c:v>0.25314522476599999</c:v>
                </c:pt>
                <c:pt idx="973">
                  <c:v>0.25795579527599999</c:v>
                </c:pt>
                <c:pt idx="974">
                  <c:v>0.26273892814200001</c:v>
                </c:pt>
                <c:pt idx="975">
                  <c:v>0.26752396379900001</c:v>
                </c:pt>
                <c:pt idx="976">
                  <c:v>0.27231107690700002</c:v>
                </c:pt>
                <c:pt idx="977">
                  <c:v>0.27710015979500002</c:v>
                </c:pt>
                <c:pt idx="978">
                  <c:v>0.28189111207000001</c:v>
                </c:pt>
                <c:pt idx="979">
                  <c:v>0.28668384001000002</c:v>
                </c:pt>
                <c:pt idx="980">
                  <c:v>0.29147825602499999</c:v>
                </c:pt>
                <c:pt idx="981">
                  <c:v>0.29655554141500001</c:v>
                </c:pt>
                <c:pt idx="982">
                  <c:v>0.30170407755</c:v>
                </c:pt>
                <c:pt idx="983">
                  <c:v>0.30685289516300002</c:v>
                </c:pt>
                <c:pt idx="984">
                  <c:v>0.31138249592400002</c:v>
                </c:pt>
                <c:pt idx="985">
                  <c:v>0.31426077149800002</c:v>
                </c:pt>
                <c:pt idx="986">
                  <c:v>0.31714008918800002</c:v>
                </c:pt>
                <c:pt idx="987">
                  <c:v>0.32002042086400001</c:v>
                </c:pt>
                <c:pt idx="988">
                  <c:v>0.32290173939200001</c:v>
                </c:pt>
                <c:pt idx="989">
                  <c:v>0.32578401858900002</c:v>
                </c:pt>
                <c:pt idx="990">
                  <c:v>0.32950366158700001</c:v>
                </c:pt>
                <c:pt idx="991">
                  <c:v>0.33327164003300003</c:v>
                </c:pt>
                <c:pt idx="992">
                  <c:v>0.33704041924200001</c:v>
                </c:pt>
                <c:pt idx="993">
                  <c:v>0.34011845961499998</c:v>
                </c:pt>
                <c:pt idx="994">
                  <c:v>0.34313634721300001</c:v>
                </c:pt>
                <c:pt idx="995">
                  <c:v>0.34615560006000001</c:v>
                </c:pt>
                <c:pt idx="996">
                  <c:v>0.34917618274200002</c:v>
                </c:pt>
                <c:pt idx="997">
                  <c:v>0.352198061043</c:v>
                </c:pt>
                <c:pt idx="998">
                  <c:v>0.355345405419</c:v>
                </c:pt>
                <c:pt idx="999">
                  <c:v>0.35859411546100001</c:v>
                </c:pt>
                <c:pt idx="1000">
                  <c:v>0.36184356198200002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'extraction x'!$D$1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'extraction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x'!$D$2:$D$1002</c:f>
              <c:numCache>
                <c:formatCode>General</c:formatCode>
                <c:ptCount val="1001"/>
                <c:pt idx="0">
                  <c:v>0.36752041378799999</c:v>
                </c:pt>
                <c:pt idx="1">
                  <c:v>0.36588199221399997</c:v>
                </c:pt>
                <c:pt idx="2">
                  <c:v>0.36418375552900001</c:v>
                </c:pt>
                <c:pt idx="3">
                  <c:v>0.36248561885500002</c:v>
                </c:pt>
                <c:pt idx="4">
                  <c:v>0.360787583606</c:v>
                </c:pt>
                <c:pt idx="5">
                  <c:v>0.35908965121800002</c:v>
                </c:pt>
                <c:pt idx="6">
                  <c:v>0.35739182316000001</c:v>
                </c:pt>
                <c:pt idx="7">
                  <c:v>0.35564611652200001</c:v>
                </c:pt>
                <c:pt idx="8">
                  <c:v>0.35254545259800002</c:v>
                </c:pt>
                <c:pt idx="9">
                  <c:v>0.34944583737599999</c:v>
                </c:pt>
                <c:pt idx="10">
                  <c:v>0.34634729901400002</c:v>
                </c:pt>
                <c:pt idx="11">
                  <c:v>0.34247543869800001</c:v>
                </c:pt>
                <c:pt idx="12">
                  <c:v>0.33637562690799999</c:v>
                </c:pt>
                <c:pt idx="13">
                  <c:v>0.33027979661500001</c:v>
                </c:pt>
                <c:pt idx="14">
                  <c:v>0.32418817241600001</c:v>
                </c:pt>
                <c:pt idx="15">
                  <c:v>0.31810644610900002</c:v>
                </c:pt>
                <c:pt idx="16">
                  <c:v>0.31242724436000002</c:v>
                </c:pt>
                <c:pt idx="17">
                  <c:v>0.307016899969</c:v>
                </c:pt>
                <c:pt idx="18">
                  <c:v>0.30160901656299999</c:v>
                </c:pt>
                <c:pt idx="19">
                  <c:v>0.29620372893500002</c:v>
                </c:pt>
                <c:pt idx="20">
                  <c:v>0.290801181834</c:v>
                </c:pt>
                <c:pt idx="21">
                  <c:v>0.28540153089100001</c:v>
                </c:pt>
                <c:pt idx="22">
                  <c:v>0.28018856289799998</c:v>
                </c:pt>
                <c:pt idx="23">
                  <c:v>0.27551323445800002</c:v>
                </c:pt>
                <c:pt idx="24">
                  <c:v>0.27083939863000001</c:v>
                </c:pt>
                <c:pt idx="25">
                  <c:v>0.26616713404199999</c:v>
                </c:pt>
                <c:pt idx="26">
                  <c:v>0.26149652491699998</c:v>
                </c:pt>
                <c:pt idx="27">
                  <c:v>0.25682766157199999</c:v>
                </c:pt>
                <c:pt idx="28">
                  <c:v>0.25216064097899998</c:v>
                </c:pt>
                <c:pt idx="29">
                  <c:v>0.247068192962</c:v>
                </c:pt>
                <c:pt idx="30">
                  <c:v>0.24185469821800001</c:v>
                </c:pt>
                <c:pt idx="31">
                  <c:v>0.236908290297</c:v>
                </c:pt>
                <c:pt idx="32">
                  <c:v>0.232720031957</c:v>
                </c:pt>
                <c:pt idx="33">
                  <c:v>0.22853333401100001</c:v>
                </c:pt>
                <c:pt idx="34">
                  <c:v>0.224348283817</c:v>
                </c:pt>
                <c:pt idx="35">
                  <c:v>0.21947456922799999</c:v>
                </c:pt>
                <c:pt idx="36">
                  <c:v>0.21540579652700001</c:v>
                </c:pt>
                <c:pt idx="37">
                  <c:v>0.21143899854100001</c:v>
                </c:pt>
                <c:pt idx="38">
                  <c:v>0.207383599546</c:v>
                </c:pt>
                <c:pt idx="39">
                  <c:v>0.20327431910400001</c:v>
                </c:pt>
                <c:pt idx="40">
                  <c:v>0.199165902353</c:v>
                </c:pt>
                <c:pt idx="41">
                  <c:v>0.195800366827</c:v>
                </c:pt>
                <c:pt idx="42">
                  <c:v>0.192475595123</c:v>
                </c:pt>
                <c:pt idx="43">
                  <c:v>0.18915563026900001</c:v>
                </c:pt>
                <c:pt idx="44">
                  <c:v>0.185836047315</c:v>
                </c:pt>
                <c:pt idx="45">
                  <c:v>0.18251686709600001</c:v>
                </c:pt>
                <c:pt idx="46">
                  <c:v>0.179198111992</c:v>
                </c:pt>
                <c:pt idx="47">
                  <c:v>0.17587980606799999</c:v>
                </c:pt>
                <c:pt idx="48">
                  <c:v>0.17256197523700001</c:v>
                </c:pt>
                <c:pt idx="49">
                  <c:v>0.169244647439</c:v>
                </c:pt>
                <c:pt idx="50">
                  <c:v>0.16591859357800001</c:v>
                </c:pt>
                <c:pt idx="51">
                  <c:v>0.16328716320100001</c:v>
                </c:pt>
                <c:pt idx="52">
                  <c:v>0.16072738181599999</c:v>
                </c:pt>
                <c:pt idx="53">
                  <c:v>0.15816786997099999</c:v>
                </c:pt>
                <c:pt idx="54">
                  <c:v>0.15560864096900001</c:v>
                </c:pt>
                <c:pt idx="55">
                  <c:v>0.15304970899799999</c:v>
                </c:pt>
                <c:pt idx="56">
                  <c:v>0.15049108921000001</c:v>
                </c:pt>
                <c:pt idx="57">
                  <c:v>0.147919390013</c:v>
                </c:pt>
                <c:pt idx="58">
                  <c:v>0.14529481856199999</c:v>
                </c:pt>
                <c:pt idx="59">
                  <c:v>0.14267039240099999</c:v>
                </c:pt>
                <c:pt idx="60">
                  <c:v>0.14004611969700001</c:v>
                </c:pt>
                <c:pt idx="61">
                  <c:v>0.13742200924299999</c:v>
                </c:pt>
                <c:pt idx="62">
                  <c:v>0.134798018248</c:v>
                </c:pt>
                <c:pt idx="63">
                  <c:v>0.132760047193</c:v>
                </c:pt>
                <c:pt idx="64">
                  <c:v>0.13086304754899999</c:v>
                </c:pt>
                <c:pt idx="65">
                  <c:v>0.128966161479</c:v>
                </c:pt>
                <c:pt idx="66">
                  <c:v>0.12706939407100001</c:v>
                </c:pt>
                <c:pt idx="67">
                  <c:v>0.12517275071699999</c:v>
                </c:pt>
                <c:pt idx="68">
                  <c:v>0.123276237144</c:v>
                </c:pt>
                <c:pt idx="69">
                  <c:v>0.12137985943600001</c:v>
                </c:pt>
                <c:pt idx="70">
                  <c:v>0.11948362406099999</c:v>
                </c:pt>
                <c:pt idx="71">
                  <c:v>0.117587537905</c:v>
                </c:pt>
                <c:pt idx="72">
                  <c:v>0.11568429672699999</c:v>
                </c:pt>
                <c:pt idx="73">
                  <c:v>0.113772019835</c:v>
                </c:pt>
                <c:pt idx="74">
                  <c:v>0.111877618158</c:v>
                </c:pt>
                <c:pt idx="75">
                  <c:v>0.11000480096699999</c:v>
                </c:pt>
                <c:pt idx="76">
                  <c:v>0.108332922585</c:v>
                </c:pt>
                <c:pt idx="77">
                  <c:v>0.106769321919</c:v>
                </c:pt>
                <c:pt idx="78">
                  <c:v>0.10520577071700001</c:v>
                </c:pt>
                <c:pt idx="79">
                  <c:v>0.103642271218</c:v>
                </c:pt>
                <c:pt idx="80">
                  <c:v>0.10207882579700001</c:v>
                </c:pt>
                <c:pt idx="81">
                  <c:v>0.10051543697900001</c:v>
                </c:pt>
                <c:pt idx="82" formatCode="0.00E+00">
                  <c:v>9.8952107445700002E-2</c:v>
                </c:pt>
                <c:pt idx="83" formatCode="0.00E+00">
                  <c:v>9.7388879064799996E-2</c:v>
                </c:pt>
                <c:pt idx="84" formatCode="0.00E+00">
                  <c:v>9.5825806535400002E-2</c:v>
                </c:pt>
                <c:pt idx="85" formatCode="0.00E+00">
                  <c:v>9.4262743847700003E-2</c:v>
                </c:pt>
                <c:pt idx="86" formatCode="0.00E+00">
                  <c:v>9.2699691499700004E-2</c:v>
                </c:pt>
                <c:pt idx="87" formatCode="0.00E+00">
                  <c:v>9.1106177222299994E-2</c:v>
                </c:pt>
                <c:pt idx="88" formatCode="0.00E+00">
                  <c:v>8.9572483774600004E-2</c:v>
                </c:pt>
                <c:pt idx="89" formatCode="0.00E+00">
                  <c:v>8.8216939525600002E-2</c:v>
                </c:pt>
                <c:pt idx="90" formatCode="0.00E+00">
                  <c:v>8.6998811700600004E-2</c:v>
                </c:pt>
                <c:pt idx="91" formatCode="0.00E+00">
                  <c:v>8.5780740422399998E-2</c:v>
                </c:pt>
                <c:pt idx="92" formatCode="0.00E+00">
                  <c:v>8.4562728134399995E-2</c:v>
                </c:pt>
                <c:pt idx="93" formatCode="0.00E+00">
                  <c:v>8.3344777423099994E-2</c:v>
                </c:pt>
                <c:pt idx="94" formatCode="0.00E+00">
                  <c:v>8.2126891027899995E-2</c:v>
                </c:pt>
                <c:pt idx="95" formatCode="0.00E+00">
                  <c:v>8.0909071853199996E-2</c:v>
                </c:pt>
                <c:pt idx="96" formatCode="0.00E+00">
                  <c:v>7.9677431522899994E-2</c:v>
                </c:pt>
                <c:pt idx="97" formatCode="0.00E+00">
                  <c:v>7.8444803623000006E-2</c:v>
                </c:pt>
                <c:pt idx="98" formatCode="0.00E+00">
                  <c:v>7.7212283216299998E-2</c:v>
                </c:pt>
                <c:pt idx="99" formatCode="0.00E+00">
                  <c:v>7.5979875533999999E-2</c:v>
                </c:pt>
                <c:pt idx="100" formatCode="0.00E+00">
                  <c:v>7.4983834646900005E-2</c:v>
                </c:pt>
                <c:pt idx="101" formatCode="0.00E+00">
                  <c:v>7.4025529936400006E-2</c:v>
                </c:pt>
                <c:pt idx="102" formatCode="0.00E+00">
                  <c:v>7.3067614133000003E-2</c:v>
                </c:pt>
                <c:pt idx="103" formatCode="0.00E+00">
                  <c:v>7.2110102735600007E-2</c:v>
                </c:pt>
                <c:pt idx="104" formatCode="0.00E+00">
                  <c:v>7.1153012070400007E-2</c:v>
                </c:pt>
                <c:pt idx="105" formatCode="0.00E+00">
                  <c:v>7.0188400361400005E-2</c:v>
                </c:pt>
                <c:pt idx="106" formatCode="0.00E+00">
                  <c:v>6.92060632673E-2</c:v>
                </c:pt>
                <c:pt idx="107" formatCode="0.00E+00">
                  <c:v>6.8224069220000003E-2</c:v>
                </c:pt>
                <c:pt idx="108" formatCode="0.00E+00">
                  <c:v>6.7242433249099995E-2</c:v>
                </c:pt>
                <c:pt idx="109" formatCode="0.00E+00">
                  <c:v>6.6261171268899993E-2</c:v>
                </c:pt>
                <c:pt idx="110" formatCode="0.00E+00">
                  <c:v>6.5259949081099999E-2</c:v>
                </c:pt>
                <c:pt idx="111" formatCode="0.00E+00">
                  <c:v>6.4242073843500003E-2</c:v>
                </c:pt>
                <c:pt idx="112" formatCode="0.00E+00">
                  <c:v>6.3224307123700002E-2</c:v>
                </c:pt>
                <c:pt idx="113" formatCode="0.00E+00">
                  <c:v>6.2206654248000003E-2</c:v>
                </c:pt>
                <c:pt idx="114" formatCode="0.00E+00">
                  <c:v>6.1334952557500003E-2</c:v>
                </c:pt>
                <c:pt idx="115" formatCode="0.00E+00">
                  <c:v>6.0553602305299999E-2</c:v>
                </c:pt>
                <c:pt idx="116" formatCode="0.00E+00">
                  <c:v>5.97725022089E-2</c:v>
                </c:pt>
                <c:pt idx="117" formatCode="0.00E+00">
                  <c:v>5.8991662205299999E-2</c:v>
                </c:pt>
                <c:pt idx="118" formatCode="0.00E+00">
                  <c:v>5.8211092761100001E-2</c:v>
                </c:pt>
                <c:pt idx="119" formatCode="0.00E+00">
                  <c:v>5.74308049081E-2</c:v>
                </c:pt>
                <c:pt idx="120" formatCode="0.00E+00">
                  <c:v>5.6650810282000003E-2</c:v>
                </c:pt>
                <c:pt idx="121" formatCode="0.00E+00">
                  <c:v>5.5871121163599997E-2</c:v>
                </c:pt>
                <c:pt idx="122" formatCode="0.00E+00">
                  <c:v>5.5091750524199998E-2</c:v>
                </c:pt>
                <c:pt idx="123" formatCode="0.00E+00">
                  <c:v>5.43127120738E-2</c:v>
                </c:pt>
                <c:pt idx="124" formatCode="0.00E+00">
                  <c:v>5.3537085177699999E-2</c:v>
                </c:pt>
                <c:pt idx="125" formatCode="0.00E+00">
                  <c:v>5.2779580274299999E-2</c:v>
                </c:pt>
                <c:pt idx="126" formatCode="0.00E+00">
                  <c:v>5.2058970013599999E-2</c:v>
                </c:pt>
                <c:pt idx="127" formatCode="0.00E+00">
                  <c:v>5.1354457089099997E-2</c:v>
                </c:pt>
                <c:pt idx="128" formatCode="0.00E+00">
                  <c:v>5.0650114880700002E-2</c:v>
                </c:pt>
                <c:pt idx="129" formatCode="0.00E+00">
                  <c:v>4.9945950610799997E-2</c:v>
                </c:pt>
                <c:pt idx="130" formatCode="0.00E+00">
                  <c:v>4.9241971912900001E-2</c:v>
                </c:pt>
                <c:pt idx="131" formatCode="0.00E+00">
                  <c:v>4.8538186861599997E-2</c:v>
                </c:pt>
                <c:pt idx="132" formatCode="0.00E+00">
                  <c:v>4.7834604003999998E-2</c:v>
                </c:pt>
                <c:pt idx="133" formatCode="0.00E+00">
                  <c:v>4.7131232395300003E-2</c:v>
                </c:pt>
                <c:pt idx="134" formatCode="0.00E+00">
                  <c:v>4.6428081636599998E-2</c:v>
                </c:pt>
                <c:pt idx="135" formatCode="0.00E+00">
                  <c:v>4.5725161916500001E-2</c:v>
                </c:pt>
                <c:pt idx="136" formatCode="0.00E+00">
                  <c:v>4.5030077879100003E-2</c:v>
                </c:pt>
                <c:pt idx="137" formatCode="0.00E+00">
                  <c:v>4.4360949206799997E-2</c:v>
                </c:pt>
                <c:pt idx="138" formatCode="0.00E+00">
                  <c:v>4.3691916338900003E-2</c:v>
                </c:pt>
                <c:pt idx="139" formatCode="0.00E+00">
                  <c:v>4.3071322565500003E-2</c:v>
                </c:pt>
                <c:pt idx="140" formatCode="0.00E+00">
                  <c:v>4.2479766483400003E-2</c:v>
                </c:pt>
                <c:pt idx="141" formatCode="0.00E+00">
                  <c:v>4.1888276318600003E-2</c:v>
                </c:pt>
                <c:pt idx="142" formatCode="0.00E+00">
                  <c:v>4.1296854903499998E-2</c:v>
                </c:pt>
                <c:pt idx="143" formatCode="0.00E+00">
                  <c:v>4.0705505234800002E-2</c:v>
                </c:pt>
                <c:pt idx="144" formatCode="0.00E+00">
                  <c:v>4.0114230485399999E-2</c:v>
                </c:pt>
                <c:pt idx="145" formatCode="0.00E+00">
                  <c:v>3.9544399097100003E-2</c:v>
                </c:pt>
                <c:pt idx="146" formatCode="0.00E+00">
                  <c:v>3.8984842712599999E-2</c:v>
                </c:pt>
                <c:pt idx="147" formatCode="0.00E+00">
                  <c:v>3.8467695132800003E-2</c:v>
                </c:pt>
                <c:pt idx="148" formatCode="0.00E+00">
                  <c:v>3.7995586005300001E-2</c:v>
                </c:pt>
                <c:pt idx="149" formatCode="0.00E+00">
                  <c:v>3.7523597960200002E-2</c:v>
                </c:pt>
                <c:pt idx="150" formatCode="0.00E+00">
                  <c:v>3.7051735624999999E-2</c:v>
                </c:pt>
                <c:pt idx="151" formatCode="0.00E+00">
                  <c:v>3.6580003864400003E-2</c:v>
                </c:pt>
                <c:pt idx="152" formatCode="0.00E+00">
                  <c:v>3.6108407795900001E-2</c:v>
                </c:pt>
                <c:pt idx="153" formatCode="0.00E+00">
                  <c:v>3.5636952806699998E-2</c:v>
                </c:pt>
                <c:pt idx="154" formatCode="0.00E+00">
                  <c:v>3.51656445708E-2</c:v>
                </c:pt>
                <c:pt idx="155" formatCode="0.00E+00">
                  <c:v>3.4694489069000002E-2</c:v>
                </c:pt>
                <c:pt idx="156" formatCode="0.00E+00">
                  <c:v>3.4217089193600003E-2</c:v>
                </c:pt>
                <c:pt idx="157" formatCode="0.00E+00">
                  <c:v>3.3726290718199999E-2</c:v>
                </c:pt>
                <c:pt idx="158" formatCode="0.00E+00">
                  <c:v>3.3252553857099999E-2</c:v>
                </c:pt>
                <c:pt idx="159" formatCode="0.00E+00">
                  <c:v>3.2848719041099997E-2</c:v>
                </c:pt>
                <c:pt idx="160" formatCode="0.00E+00">
                  <c:v>3.2455665444700001E-2</c:v>
                </c:pt>
                <c:pt idx="161" formatCode="0.00E+00">
                  <c:v>3.2056617392599997E-2</c:v>
                </c:pt>
                <c:pt idx="162" formatCode="0.00E+00">
                  <c:v>3.1619958231099997E-2</c:v>
                </c:pt>
                <c:pt idx="163" formatCode="0.00E+00">
                  <c:v>3.1183745797799999E-2</c:v>
                </c:pt>
                <c:pt idx="164" formatCode="0.00E+00">
                  <c:v>3.0747999105699999E-2</c:v>
                </c:pt>
                <c:pt idx="165" formatCode="0.00E+00">
                  <c:v>3.0313027290499998E-2</c:v>
                </c:pt>
                <c:pt idx="166" formatCode="0.00E+00">
                  <c:v>2.9878489343100001E-2</c:v>
                </c:pt>
                <c:pt idx="167" formatCode="0.00E+00">
                  <c:v>2.9444382204299999E-2</c:v>
                </c:pt>
                <c:pt idx="168" formatCode="0.00E+00">
                  <c:v>2.90107252137E-2</c:v>
                </c:pt>
                <c:pt idx="169" formatCode="0.00E+00">
                  <c:v>2.85649113845E-2</c:v>
                </c:pt>
                <c:pt idx="170" formatCode="0.00E+00">
                  <c:v>2.8100267526800001E-2</c:v>
                </c:pt>
                <c:pt idx="171" formatCode="0.00E+00">
                  <c:v>2.7635722135900001E-2</c:v>
                </c:pt>
                <c:pt idx="172" formatCode="0.00E+00">
                  <c:v>2.71712802622E-2</c:v>
                </c:pt>
                <c:pt idx="173" formatCode="0.00E+00">
                  <c:v>2.6706947306300001E-2</c:v>
                </c:pt>
                <c:pt idx="174" formatCode="0.00E+00">
                  <c:v>2.6242729049600001E-2</c:v>
                </c:pt>
                <c:pt idx="175" formatCode="0.00E+00">
                  <c:v>2.57786316887E-2</c:v>
                </c:pt>
                <c:pt idx="176" formatCode="0.00E+00">
                  <c:v>2.5415036232400001E-2</c:v>
                </c:pt>
                <c:pt idx="177" formatCode="0.00E+00">
                  <c:v>2.5118680945099999E-2</c:v>
                </c:pt>
                <c:pt idx="178" formatCode="0.00E+00">
                  <c:v>2.4822491872199998E-2</c:v>
                </c:pt>
                <c:pt idx="179" formatCode="0.00E+00">
                  <c:v>2.4526475035400001E-2</c:v>
                </c:pt>
                <c:pt idx="180" formatCode="0.00E+00">
                  <c:v>2.42306367473E-2</c:v>
                </c:pt>
                <c:pt idx="181" formatCode="0.00E+00">
                  <c:v>2.3934983628399999E-2</c:v>
                </c:pt>
                <c:pt idx="182" formatCode="0.00E+00">
                  <c:v>2.3635081982200001E-2</c:v>
                </c:pt>
                <c:pt idx="183" formatCode="0.00E+00">
                  <c:v>2.3330017833999999E-2</c:v>
                </c:pt>
                <c:pt idx="184" formatCode="0.00E+00">
                  <c:v>2.30236096089E-2</c:v>
                </c:pt>
                <c:pt idx="185" formatCode="0.00E+00">
                  <c:v>2.2667666699399999E-2</c:v>
                </c:pt>
                <c:pt idx="186" formatCode="0.00E+00">
                  <c:v>2.2308178473500001E-2</c:v>
                </c:pt>
                <c:pt idx="187" formatCode="0.00E+00">
                  <c:v>2.1948877727999999E-2</c:v>
                </c:pt>
                <c:pt idx="188" formatCode="0.00E+00">
                  <c:v>2.1589773823300001E-2</c:v>
                </c:pt>
                <c:pt idx="189" formatCode="0.00E+00">
                  <c:v>2.1230876747399999E-2</c:v>
                </c:pt>
                <c:pt idx="190" formatCode="0.00E+00">
                  <c:v>2.0872197169699999E-2</c:v>
                </c:pt>
                <c:pt idx="191" formatCode="0.00E+00">
                  <c:v>2.0513746499E-2</c:v>
                </c:pt>
                <c:pt idx="192" formatCode="0.00E+00">
                  <c:v>2.0155536948E-2</c:v>
                </c:pt>
                <c:pt idx="193" formatCode="0.00E+00">
                  <c:v>1.9813648606399999E-2</c:v>
                </c:pt>
                <c:pt idx="194" formatCode="0.00E+00">
                  <c:v>1.9564870033499999E-2</c:v>
                </c:pt>
                <c:pt idx="195" formatCode="0.00E+00">
                  <c:v>1.9316176326400002E-2</c:v>
                </c:pt>
                <c:pt idx="196" formatCode="0.00E+00">
                  <c:v>1.9067570805899998E-2</c:v>
                </c:pt>
                <c:pt idx="197" formatCode="0.00E+00">
                  <c:v>1.8819056966900002E-2</c:v>
                </c:pt>
                <c:pt idx="198" formatCode="0.00E+00">
                  <c:v>1.8570638489999999E-2</c:v>
                </c:pt>
                <c:pt idx="199" formatCode="0.00E+00">
                  <c:v>1.8322319254000002E-2</c:v>
                </c:pt>
                <c:pt idx="200" formatCode="0.00E+00">
                  <c:v>1.8091905888100002E-2</c:v>
                </c:pt>
                <c:pt idx="201" formatCode="0.00E+00">
                  <c:v>1.7854202121100001E-2</c:v>
                </c:pt>
                <c:pt idx="202" formatCode="0.00E+00">
                  <c:v>1.7616824336800001E-2</c:v>
                </c:pt>
                <c:pt idx="203" formatCode="0.00E+00">
                  <c:v>1.7382334542699999E-2</c:v>
                </c:pt>
                <c:pt idx="204" formatCode="0.00E+00">
                  <c:v>1.7148039576400001E-2</c:v>
                </c:pt>
                <c:pt idx="205" formatCode="0.00E+00">
                  <c:v>1.6913947534099999E-2</c:v>
                </c:pt>
                <c:pt idx="206" formatCode="0.00E+00">
                  <c:v>1.6680066959500001E-2</c:v>
                </c:pt>
                <c:pt idx="207" formatCode="0.00E+00">
                  <c:v>1.6446406874300001E-2</c:v>
                </c:pt>
                <c:pt idx="208" formatCode="0.00E+00">
                  <c:v>1.6212976811599999E-2</c:v>
                </c:pt>
                <c:pt idx="209" formatCode="0.00E+00">
                  <c:v>1.5979786851800001E-2</c:v>
                </c:pt>
                <c:pt idx="210" formatCode="0.00E+00">
                  <c:v>1.5746847661599998E-2</c:v>
                </c:pt>
                <c:pt idx="211" formatCode="0.00E+00">
                  <c:v>1.5514170536699999E-2</c:v>
                </c:pt>
                <c:pt idx="212" formatCode="0.00E+00">
                  <c:v>1.5281767447500001E-2</c:v>
                </c:pt>
                <c:pt idx="213" formatCode="0.00E+00">
                  <c:v>1.50496510895E-2</c:v>
                </c:pt>
                <c:pt idx="214" formatCode="0.00E+00">
                  <c:v>1.4811301198000001E-2</c:v>
                </c:pt>
                <c:pt idx="215" formatCode="0.00E+00">
                  <c:v>1.45713518372E-2</c:v>
                </c:pt>
                <c:pt idx="216" formatCode="0.00E+00">
                  <c:v>1.4331700465099999E-2</c:v>
                </c:pt>
                <c:pt idx="217" formatCode="0.00E+00">
                  <c:v>1.4092362284E-2</c:v>
                </c:pt>
                <c:pt idx="218" formatCode="0.00E+00">
                  <c:v>1.38519695506E-2</c:v>
                </c:pt>
                <c:pt idx="219" formatCode="0.00E+00">
                  <c:v>1.36073841992E-2</c:v>
                </c:pt>
                <c:pt idx="220" formatCode="0.00E+00">
                  <c:v>1.3362939381600001E-2</c:v>
                </c:pt>
                <c:pt idx="221" formatCode="0.00E+00">
                  <c:v>1.3118642953499999E-2</c:v>
                </c:pt>
                <c:pt idx="222" formatCode="0.00E+00">
                  <c:v>1.28745033622E-2</c:v>
                </c:pt>
                <c:pt idx="223" formatCode="0.00E+00">
                  <c:v>1.2632408869E-2</c:v>
                </c:pt>
                <c:pt idx="224" formatCode="0.00E+00">
                  <c:v>1.24010259992E-2</c:v>
                </c:pt>
                <c:pt idx="225" formatCode="0.00E+00">
                  <c:v>1.21697455044E-2</c:v>
                </c:pt>
                <c:pt idx="226" formatCode="0.00E+00">
                  <c:v>1.19358129E-2</c:v>
                </c:pt>
                <c:pt idx="227" formatCode="0.00E+00">
                  <c:v>1.16986661238E-2</c:v>
                </c:pt>
                <c:pt idx="228" formatCode="0.00E+00">
                  <c:v>1.14615841503E-2</c:v>
                </c:pt>
                <c:pt idx="229" formatCode="0.00E+00">
                  <c:v>1.12245710857E-2</c:v>
                </c:pt>
                <c:pt idx="230" formatCode="0.00E+00">
                  <c:v>1.0987631389499999E-2</c:v>
                </c:pt>
                <c:pt idx="231" formatCode="0.00E+00">
                  <c:v>1.07715663668E-2</c:v>
                </c:pt>
                <c:pt idx="232" formatCode="0.00E+00">
                  <c:v>1.05798276978E-2</c:v>
                </c:pt>
                <c:pt idx="233" formatCode="0.00E+00">
                  <c:v>1.03884236611E-2</c:v>
                </c:pt>
                <c:pt idx="234" formatCode="0.00E+00">
                  <c:v>1.0197373099599999E-2</c:v>
                </c:pt>
                <c:pt idx="235" formatCode="0.00E+00">
                  <c:v>1.0006696259300001E-2</c:v>
                </c:pt>
                <c:pt idx="236" formatCode="0.00E+00">
                  <c:v>9.8164149181400005E-3</c:v>
                </c:pt>
                <c:pt idx="237" formatCode="0.00E+00">
                  <c:v>9.6265525287399997E-3</c:v>
                </c:pt>
                <c:pt idx="238" formatCode="0.00E+00">
                  <c:v>9.4371343773800003E-3</c:v>
                </c:pt>
                <c:pt idx="239" formatCode="0.00E+00">
                  <c:v>9.2505566501300002E-3</c:v>
                </c:pt>
                <c:pt idx="240" formatCode="0.00E+00">
                  <c:v>9.11325697445E-3</c:v>
                </c:pt>
                <c:pt idx="241" formatCode="0.00E+00">
                  <c:v>8.9497883299999997E-3</c:v>
                </c:pt>
                <c:pt idx="242" formatCode="0.00E+00">
                  <c:v>8.8063284199800008E-3</c:v>
                </c:pt>
                <c:pt idx="243" formatCode="0.00E+00">
                  <c:v>8.6782184684000008E-3</c:v>
                </c:pt>
                <c:pt idx="244" formatCode="0.00E+00">
                  <c:v>8.5453223911200003E-3</c:v>
                </c:pt>
                <c:pt idx="245" formatCode="0.00E+00">
                  <c:v>8.4125855636500001E-3</c:v>
                </c:pt>
                <c:pt idx="246" formatCode="0.00E+00">
                  <c:v>8.2800156447900009E-3</c:v>
                </c:pt>
                <c:pt idx="247" formatCode="0.00E+00">
                  <c:v>8.1476207818599999E-3</c:v>
                </c:pt>
                <c:pt idx="248" formatCode="0.00E+00">
                  <c:v>8.0154096493300006E-3</c:v>
                </c:pt>
                <c:pt idx="249" formatCode="0.00E+00">
                  <c:v>7.8833914911599998E-3</c:v>
                </c:pt>
                <c:pt idx="250" formatCode="0.00E+00">
                  <c:v>7.7515761670699998E-3</c:v>
                </c:pt>
                <c:pt idx="251" formatCode="0.00E+00">
                  <c:v>7.6199742033400001E-3</c:v>
                </c:pt>
                <c:pt idx="252" formatCode="0.00E+00">
                  <c:v>7.4885968485399997E-3</c:v>
                </c:pt>
                <c:pt idx="253" formatCode="0.00E+00">
                  <c:v>7.3574561347600001E-3</c:v>
                </c:pt>
                <c:pt idx="254" formatCode="0.00E+00">
                  <c:v>7.2265649450200002E-3</c:v>
                </c:pt>
                <c:pt idx="255" formatCode="0.00E+00">
                  <c:v>7.0959370874399998E-3</c:v>
                </c:pt>
                <c:pt idx="256" formatCode="0.00E+00">
                  <c:v>6.9644493171000001E-3</c:v>
                </c:pt>
                <c:pt idx="257" formatCode="0.00E+00">
                  <c:v>6.8222022423499997E-3</c:v>
                </c:pt>
                <c:pt idx="258" formatCode="0.00E+00">
                  <c:v>6.6805776502899998E-3</c:v>
                </c:pt>
                <c:pt idx="259" formatCode="0.00E+00">
                  <c:v>6.5681827888300001E-3</c:v>
                </c:pt>
                <c:pt idx="260" formatCode="0.00E+00">
                  <c:v>6.4595003518399998E-3</c:v>
                </c:pt>
                <c:pt idx="261" formatCode="0.00E+00">
                  <c:v>6.3510844266800003E-3</c:v>
                </c:pt>
                <c:pt idx="262" formatCode="0.00E+00">
                  <c:v>6.2429488982100002E-3</c:v>
                </c:pt>
                <c:pt idx="263" formatCode="0.00E+00">
                  <c:v>6.1351085929800004E-3</c:v>
                </c:pt>
                <c:pt idx="264" formatCode="0.00E+00">
                  <c:v>6.0275793566799997E-3</c:v>
                </c:pt>
                <c:pt idx="265" formatCode="0.00E+00">
                  <c:v>5.9203781387499998E-3</c:v>
                </c:pt>
                <c:pt idx="266" formatCode="0.00E+00">
                  <c:v>5.8116122551E-3</c:v>
                </c:pt>
                <c:pt idx="267" formatCode="0.00E+00">
                  <c:v>5.6963032464999999E-3</c:v>
                </c:pt>
                <c:pt idx="268" formatCode="0.00E+00">
                  <c:v>5.5825612359200003E-3</c:v>
                </c:pt>
                <c:pt idx="269" formatCode="0.00E+00">
                  <c:v>5.4747848726599997E-3</c:v>
                </c:pt>
                <c:pt idx="270" formatCode="0.00E+00">
                  <c:v>5.3676519493999998E-3</c:v>
                </c:pt>
                <c:pt idx="271" formatCode="0.00E+00">
                  <c:v>5.2612017730599998E-3</c:v>
                </c:pt>
                <c:pt idx="272" formatCode="0.00E+00">
                  <c:v>5.1554766358500002E-3</c:v>
                </c:pt>
                <c:pt idx="273" formatCode="0.00E+00">
                  <c:v>5.0505220708100002E-3</c:v>
                </c:pt>
                <c:pt idx="274" formatCode="0.00E+00">
                  <c:v>4.9463871291700002E-3</c:v>
                </c:pt>
                <c:pt idx="275" formatCode="0.00E+00">
                  <c:v>4.84312468087E-3</c:v>
                </c:pt>
                <c:pt idx="276" formatCode="0.00E+00">
                  <c:v>4.7407917393999998E-3</c:v>
                </c:pt>
                <c:pt idx="277" formatCode="0.00E+00">
                  <c:v>4.6394498118999998E-3</c:v>
                </c:pt>
                <c:pt idx="278" formatCode="0.00E+00">
                  <c:v>4.5541779540400002E-3</c:v>
                </c:pt>
                <c:pt idx="279" formatCode="0.00E+00">
                  <c:v>4.4793621137200002E-3</c:v>
                </c:pt>
                <c:pt idx="280" formatCode="0.00E+00">
                  <c:v>4.4048811370599999E-3</c:v>
                </c:pt>
                <c:pt idx="281" formatCode="0.00E+00">
                  <c:v>4.32944240727E-3</c:v>
                </c:pt>
                <c:pt idx="282" formatCode="0.00E+00">
                  <c:v>4.2528723915399996E-3</c:v>
                </c:pt>
                <c:pt idx="283" formatCode="0.00E+00">
                  <c:v>4.1766163063600001E-3</c:v>
                </c:pt>
                <c:pt idx="284" formatCode="0.00E+00">
                  <c:v>4.1006916652299996E-3</c:v>
                </c:pt>
                <c:pt idx="285" formatCode="0.00E+00">
                  <c:v>4.0251172239999999E-3</c:v>
                </c:pt>
                <c:pt idx="286" formatCode="0.00E+00">
                  <c:v>3.94991308404E-3</c:v>
                </c:pt>
                <c:pt idx="287" formatCode="0.00E+00">
                  <c:v>3.8751008047400001E-3</c:v>
                </c:pt>
                <c:pt idx="288" formatCode="0.00E+00">
                  <c:v>3.80070352609E-3</c:v>
                </c:pt>
                <c:pt idx="289" formatCode="0.00E+00">
                  <c:v>3.72674610223E-3</c:v>
                </c:pt>
                <c:pt idx="290" formatCode="0.00E+00">
                  <c:v>3.6532552468499999E-3</c:v>
                </c:pt>
                <c:pt idx="291" formatCode="0.00E+00">
                  <c:v>3.5802596913799998E-3</c:v>
                </c:pt>
                <c:pt idx="292" formatCode="0.00E+00">
                  <c:v>3.5056154022400001E-3</c:v>
                </c:pt>
                <c:pt idx="293" formatCode="0.00E+00">
                  <c:v>3.4192620284E-3</c:v>
                </c:pt>
                <c:pt idx="294" formatCode="0.00E+00">
                  <c:v>3.32820055613E-3</c:v>
                </c:pt>
                <c:pt idx="295" formatCode="0.00E+00">
                  <c:v>3.2383941927999998E-3</c:v>
                </c:pt>
                <c:pt idx="296" formatCode="0.00E+00">
                  <c:v>3.1499502912399999E-3</c:v>
                </c:pt>
                <c:pt idx="297" formatCode="0.00E+00">
                  <c:v>3.0629868771900001E-3</c:v>
                </c:pt>
                <c:pt idx="298" formatCode="0.00E+00">
                  <c:v>2.9776336688099999E-3</c:v>
                </c:pt>
                <c:pt idx="299" formatCode="0.00E+00">
                  <c:v>2.8942381320899999E-3</c:v>
                </c:pt>
                <c:pt idx="300" formatCode="0.00E+00">
                  <c:v>2.8215920655699999E-3</c:v>
                </c:pt>
                <c:pt idx="301" formatCode="0.00E+00">
                  <c:v>2.7503186856899999E-3</c:v>
                </c:pt>
                <c:pt idx="302" formatCode="0.00E+00">
                  <c:v>2.68052749105E-3</c:v>
                </c:pt>
                <c:pt idx="303" formatCode="0.00E+00">
                  <c:v>2.6131636485399999E-3</c:v>
                </c:pt>
                <c:pt idx="304" formatCode="0.00E+00">
                  <c:v>2.5533319102899999E-3</c:v>
                </c:pt>
                <c:pt idx="305" formatCode="0.00E+00">
                  <c:v>2.4946256633100001E-3</c:v>
                </c:pt>
                <c:pt idx="306" formatCode="0.00E+00">
                  <c:v>2.4371262425200001E-3</c:v>
                </c:pt>
                <c:pt idx="307" formatCode="0.00E+00">
                  <c:v>2.3809210843299998E-3</c:v>
                </c:pt>
                <c:pt idx="308" formatCode="0.00E+00">
                  <c:v>2.3338495128000002E-3</c:v>
                </c:pt>
                <c:pt idx="309" formatCode="0.00E+00">
                  <c:v>2.2972455421399998E-3</c:v>
                </c:pt>
                <c:pt idx="310" formatCode="0.00E+00">
                  <c:v>2.2613220234100001E-3</c:v>
                </c:pt>
                <c:pt idx="311" formatCode="0.00E+00">
                  <c:v>2.2261118988699999E-3</c:v>
                </c:pt>
                <c:pt idx="312" formatCode="0.00E+00">
                  <c:v>2.19164955209E-3</c:v>
                </c:pt>
                <c:pt idx="313" formatCode="0.00E+00">
                  <c:v>2.1579708089199999E-3</c:v>
                </c:pt>
                <c:pt idx="314" formatCode="0.00E+00">
                  <c:v>2.1251129253E-3</c:v>
                </c:pt>
                <c:pt idx="315" formatCode="0.00E+00">
                  <c:v>2.0931145593299999E-3</c:v>
                </c:pt>
                <c:pt idx="316" formatCode="0.00E+00">
                  <c:v>2.0620157254099998E-3</c:v>
                </c:pt>
                <c:pt idx="317" formatCode="0.00E+00">
                  <c:v>2.03185772762E-3</c:v>
                </c:pt>
                <c:pt idx="318" formatCode="0.00E+00">
                  <c:v>2.0026830700099999E-3</c:v>
                </c:pt>
                <c:pt idx="319" formatCode="0.00E+00">
                  <c:v>1.9745353409299999E-3</c:v>
                </c:pt>
                <c:pt idx="320" formatCode="0.00E+00">
                  <c:v>1.94745906925E-3</c:v>
                </c:pt>
                <c:pt idx="321" formatCode="0.00E+00">
                  <c:v>1.9214995499300001E-3</c:v>
                </c:pt>
                <c:pt idx="322" formatCode="0.00E+00">
                  <c:v>1.8967026373200001E-3</c:v>
                </c:pt>
                <c:pt idx="323" formatCode="0.00E+00">
                  <c:v>1.8731145049399999E-3</c:v>
                </c:pt>
                <c:pt idx="324" formatCode="0.00E+00">
                  <c:v>1.8507813709100001E-3</c:v>
                </c:pt>
                <c:pt idx="325" formatCode="0.00E+00">
                  <c:v>1.8306583439900001E-3</c:v>
                </c:pt>
                <c:pt idx="326" formatCode="0.00E+00">
                  <c:v>1.81104351504E-3</c:v>
                </c:pt>
                <c:pt idx="327" formatCode="0.00E+00">
                  <c:v>1.7923807672900001E-3</c:v>
                </c:pt>
                <c:pt idx="328" formatCode="0.00E+00">
                  <c:v>1.7749384873800001E-3</c:v>
                </c:pt>
                <c:pt idx="329" formatCode="0.00E+00">
                  <c:v>1.7587529873400001E-3</c:v>
                </c:pt>
                <c:pt idx="330" formatCode="0.00E+00">
                  <c:v>1.74385926165E-3</c:v>
                </c:pt>
                <c:pt idx="331" formatCode="0.00E+00">
                  <c:v>1.73522192811E-3</c:v>
                </c:pt>
                <c:pt idx="332" formatCode="0.00E+00">
                  <c:v>1.7270312873599999E-3</c:v>
                </c:pt>
                <c:pt idx="333" formatCode="0.00E+00">
                  <c:v>1.71677719145E-3</c:v>
                </c:pt>
                <c:pt idx="334" formatCode="0.00E+00">
                  <c:v>1.7086383055900001E-3</c:v>
                </c:pt>
                <c:pt idx="335" formatCode="0.00E+00">
                  <c:v>1.7019804449699999E-3</c:v>
                </c:pt>
                <c:pt idx="336" formatCode="0.00E+00">
                  <c:v>1.69647464717E-3</c:v>
                </c:pt>
                <c:pt idx="337" formatCode="0.00E+00">
                  <c:v>1.6907920699299999E-3</c:v>
                </c:pt>
                <c:pt idx="338" formatCode="0.00E+00">
                  <c:v>1.68495794276E-3</c:v>
                </c:pt>
                <c:pt idx="339" formatCode="0.00E+00">
                  <c:v>1.6801352151399999E-3</c:v>
                </c:pt>
                <c:pt idx="340" formatCode="0.00E+00">
                  <c:v>1.67633261632E-3</c:v>
                </c:pt>
                <c:pt idx="341" formatCode="0.00E+00">
                  <c:v>1.6735571000200001E-3</c:v>
                </c:pt>
                <c:pt idx="342" formatCode="0.00E+00">
                  <c:v>1.6718137816999999E-3</c:v>
                </c:pt>
                <c:pt idx="343" formatCode="0.00E+00">
                  <c:v>1.67110589175E-3</c:v>
                </c:pt>
                <c:pt idx="344" formatCode="0.00E+00">
                  <c:v>1.67143474576E-3</c:v>
                </c:pt>
                <c:pt idx="345" formatCode="0.00E+00">
                  <c:v>1.67144538424E-3</c:v>
                </c:pt>
                <c:pt idx="346" formatCode="0.00E+00">
                  <c:v>1.6705070251899999E-3</c:v>
                </c:pt>
                <c:pt idx="347" formatCode="0.00E+00">
                  <c:v>1.6705646236900001E-3</c:v>
                </c:pt>
                <c:pt idx="348" formatCode="0.00E+00">
                  <c:v>1.6704387698E-3</c:v>
                </c:pt>
                <c:pt idx="349" formatCode="0.00E+00">
                  <c:v>1.67037668465E-3</c:v>
                </c:pt>
                <c:pt idx="350" formatCode="0.00E+00">
                  <c:v>1.6712105767800001E-3</c:v>
                </c:pt>
                <c:pt idx="351" formatCode="0.00E+00">
                  <c:v>1.67293910635E-3</c:v>
                </c:pt>
                <c:pt idx="352" formatCode="0.00E+00">
                  <c:v>1.6755595046099999E-3</c:v>
                </c:pt>
                <c:pt idx="353" formatCode="0.00E+00">
                  <c:v>1.6785758010500001E-3</c:v>
                </c:pt>
                <c:pt idx="354" formatCode="0.00E+00">
                  <c:v>1.6814606015999999E-3</c:v>
                </c:pt>
                <c:pt idx="355" formatCode="0.00E+00">
                  <c:v>1.6844846378099999E-3</c:v>
                </c:pt>
                <c:pt idx="356" formatCode="0.00E+00">
                  <c:v>1.68539463999E-3</c:v>
                </c:pt>
                <c:pt idx="357" formatCode="0.00E+00">
                  <c:v>1.6866716254999999E-3</c:v>
                </c:pt>
                <c:pt idx="358" formatCode="0.00E+00">
                  <c:v>1.6893898794200001E-3</c:v>
                </c:pt>
                <c:pt idx="359" formatCode="0.00E+00">
                  <c:v>1.69388053907E-3</c:v>
                </c:pt>
                <c:pt idx="360" formatCode="0.00E+00">
                  <c:v>1.6989206713399999E-3</c:v>
                </c:pt>
                <c:pt idx="361" formatCode="0.00E+00">
                  <c:v>1.70450540195E-3</c:v>
                </c:pt>
                <c:pt idx="362" formatCode="0.00E+00">
                  <c:v>1.7106293970099999E-3</c:v>
                </c:pt>
                <c:pt idx="363" formatCode="0.00E+00">
                  <c:v>1.7172868873500001E-3</c:v>
                </c:pt>
                <c:pt idx="364" formatCode="0.00E+00">
                  <c:v>1.7244716941500001E-3</c:v>
                </c:pt>
                <c:pt idx="365" formatCode="0.00E+00">
                  <c:v>1.73217725573E-3</c:v>
                </c:pt>
                <c:pt idx="366" formatCode="0.00E+00">
                  <c:v>1.74039665522E-3</c:v>
                </c:pt>
                <c:pt idx="367" formatCode="0.00E+00">
                  <c:v>1.74912264883E-3</c:v>
                </c:pt>
                <c:pt idx="368" formatCode="0.00E+00">
                  <c:v>1.7583476944799999E-3</c:v>
                </c:pt>
                <c:pt idx="369" formatCode="0.00E+00">
                  <c:v>1.76806398063E-3</c:v>
                </c:pt>
                <c:pt idx="370" formatCode="0.00E+00">
                  <c:v>1.77740556428E-3</c:v>
                </c:pt>
                <c:pt idx="371" formatCode="0.00E+00">
                  <c:v>1.7827149142600001E-3</c:v>
                </c:pt>
                <c:pt idx="372" formatCode="0.00E+00">
                  <c:v>1.78828678237E-3</c:v>
                </c:pt>
                <c:pt idx="373" formatCode="0.00E+00">
                  <c:v>1.7928656027300001E-3</c:v>
                </c:pt>
                <c:pt idx="374" formatCode="0.00E+00">
                  <c:v>1.79771585454E-3</c:v>
                </c:pt>
                <c:pt idx="375" formatCode="0.00E+00">
                  <c:v>1.8028465614599999E-3</c:v>
                </c:pt>
                <c:pt idx="376" formatCode="0.00E+00">
                  <c:v>1.8082553362299999E-3</c:v>
                </c:pt>
                <c:pt idx="377" formatCode="0.00E+00">
                  <c:v>1.81393969144E-3</c:v>
                </c:pt>
                <c:pt idx="378" formatCode="0.00E+00">
                  <c:v>1.8198970447900001E-3</c:v>
                </c:pt>
                <c:pt idx="379" formatCode="0.00E+00">
                  <c:v>1.8261247245000001E-3</c:v>
                </c:pt>
                <c:pt idx="380" formatCode="0.00E+00">
                  <c:v>1.83261997466E-3</c:v>
                </c:pt>
                <c:pt idx="381" formatCode="0.00E+00">
                  <c:v>1.8393799607400001E-3</c:v>
                </c:pt>
                <c:pt idx="382" formatCode="0.00E+00">
                  <c:v>1.8464017750000001E-3</c:v>
                </c:pt>
                <c:pt idx="383" formatCode="0.00E+00">
                  <c:v>1.85086051426E-3</c:v>
                </c:pt>
                <c:pt idx="384" formatCode="0.00E+00">
                  <c:v>1.8549814392700001E-3</c:v>
                </c:pt>
                <c:pt idx="385" formatCode="0.00E+00">
                  <c:v>1.85927475514E-3</c:v>
                </c:pt>
                <c:pt idx="386" formatCode="0.00E+00">
                  <c:v>1.8651645453099999E-3</c:v>
                </c:pt>
                <c:pt idx="387" formatCode="0.00E+00">
                  <c:v>1.87365731345E-3</c:v>
                </c:pt>
                <c:pt idx="388" formatCode="0.00E+00">
                  <c:v>1.88248033016E-3</c:v>
                </c:pt>
                <c:pt idx="389" formatCode="0.00E+00">
                  <c:v>1.88810256738E-3</c:v>
                </c:pt>
                <c:pt idx="390" formatCode="0.00E+00">
                  <c:v>1.89193897188E-3</c:v>
                </c:pt>
                <c:pt idx="391" formatCode="0.00E+00">
                  <c:v>1.89595589899E-3</c:v>
                </c:pt>
                <c:pt idx="392" formatCode="0.00E+00">
                  <c:v>1.9001522038199999E-3</c:v>
                </c:pt>
                <c:pt idx="393" formatCode="0.00E+00">
                  <c:v>1.9045267006999999E-3</c:v>
                </c:pt>
                <c:pt idx="394" formatCode="0.00E+00">
                  <c:v>1.9090781646799999E-3</c:v>
                </c:pt>
                <c:pt idx="395" formatCode="0.00E+00">
                  <c:v>1.91380533316E-3</c:v>
                </c:pt>
                <c:pt idx="396" formatCode="0.00E+00">
                  <c:v>1.9187623835899999E-3</c:v>
                </c:pt>
                <c:pt idx="397" formatCode="0.00E+00">
                  <c:v>1.9239099099700001E-3</c:v>
                </c:pt>
                <c:pt idx="398" formatCode="0.00E+00">
                  <c:v>1.9292306686799999E-3</c:v>
                </c:pt>
                <c:pt idx="399" formatCode="0.00E+00">
                  <c:v>1.93472323046E-3</c:v>
                </c:pt>
                <c:pt idx="400" formatCode="0.00E+00">
                  <c:v>1.9403861363900001E-3</c:v>
                </c:pt>
                <c:pt idx="401" formatCode="0.00E+00">
                  <c:v>1.94199884092E-3</c:v>
                </c:pt>
                <c:pt idx="402" formatCode="0.00E+00">
                  <c:v>1.9449971733300001E-3</c:v>
                </c:pt>
                <c:pt idx="403" formatCode="0.00E+00">
                  <c:v>1.9476446989000001E-3</c:v>
                </c:pt>
                <c:pt idx="404" formatCode="0.00E+00">
                  <c:v>1.9489888622900001E-3</c:v>
                </c:pt>
                <c:pt idx="405" formatCode="0.00E+00">
                  <c:v>1.9504383272900001E-3</c:v>
                </c:pt>
                <c:pt idx="406" formatCode="0.00E+00">
                  <c:v>1.95199285934E-3</c:v>
                </c:pt>
                <c:pt idx="407" formatCode="0.00E+00">
                  <c:v>1.9536522076199999E-3</c:v>
                </c:pt>
                <c:pt idx="408" formatCode="0.00E+00">
                  <c:v>1.9554161052999998E-3</c:v>
                </c:pt>
                <c:pt idx="409" formatCode="0.00E+00">
                  <c:v>1.9572842697199999E-3</c:v>
                </c:pt>
                <c:pt idx="410" formatCode="0.00E+00">
                  <c:v>1.95925640261E-3</c:v>
                </c:pt>
                <c:pt idx="411" formatCode="0.00E+00">
                  <c:v>1.9612983905700002E-3</c:v>
                </c:pt>
                <c:pt idx="412" formatCode="0.00E+00">
                  <c:v>1.96341421761E-3</c:v>
                </c:pt>
                <c:pt idx="413" formatCode="0.00E+00">
                  <c:v>1.9656310155100002E-3</c:v>
                </c:pt>
                <c:pt idx="414" formatCode="0.00E+00">
                  <c:v>1.9679484430500001E-3</c:v>
                </c:pt>
                <c:pt idx="415" formatCode="0.00E+00">
                  <c:v>1.97036614517E-3</c:v>
                </c:pt>
                <c:pt idx="416" formatCode="0.00E+00">
                  <c:v>1.9728837532200002E-3</c:v>
                </c:pt>
                <c:pt idx="417" formatCode="0.00E+00">
                  <c:v>1.9755008852299998E-3</c:v>
                </c:pt>
                <c:pt idx="418" formatCode="0.00E+00">
                  <c:v>1.9782171462E-3</c:v>
                </c:pt>
                <c:pt idx="419" formatCode="0.00E+00">
                  <c:v>1.9785579685E-3</c:v>
                </c:pt>
                <c:pt idx="420" formatCode="0.00E+00">
                  <c:v>1.9781929344399999E-3</c:v>
                </c:pt>
                <c:pt idx="421" formatCode="0.00E+00">
                  <c:v>1.9779065233199999E-3</c:v>
                </c:pt>
                <c:pt idx="422" formatCode="0.00E+00">
                  <c:v>1.9776987693100002E-3</c:v>
                </c:pt>
                <c:pt idx="423" formatCode="0.00E+00">
                  <c:v>1.9775696971800001E-3</c:v>
                </c:pt>
                <c:pt idx="424" formatCode="0.00E+00">
                  <c:v>1.9774749990399999E-3</c:v>
                </c:pt>
                <c:pt idx="425" formatCode="0.00E+00">
                  <c:v>1.9772461894699998E-3</c:v>
                </c:pt>
                <c:pt idx="426" formatCode="0.00E+00">
                  <c:v>1.9770858209300001E-3</c:v>
                </c:pt>
                <c:pt idx="427" formatCode="0.00E+00">
                  <c:v>1.9769939100700001E-3</c:v>
                </c:pt>
                <c:pt idx="428" formatCode="0.00E+00">
                  <c:v>1.9769704664299999E-3</c:v>
                </c:pt>
                <c:pt idx="429" formatCode="0.00E+00">
                  <c:v>1.97701549245E-3</c:v>
                </c:pt>
                <c:pt idx="430" formatCode="0.00E+00">
                  <c:v>1.9771289834500001E-3</c:v>
                </c:pt>
                <c:pt idx="431" formatCode="0.00E+00">
                  <c:v>1.9773109276500001E-3</c:v>
                </c:pt>
                <c:pt idx="432" formatCode="0.00E+00">
                  <c:v>1.97756130615E-3</c:v>
                </c:pt>
                <c:pt idx="433" formatCode="0.00E+00">
                  <c:v>1.9778800929500001E-3</c:v>
                </c:pt>
                <c:pt idx="434" formatCode="0.00E+00">
                  <c:v>1.978267255E-3</c:v>
                </c:pt>
                <c:pt idx="435" formatCode="0.00E+00">
                  <c:v>1.9787227521499999E-3</c:v>
                </c:pt>
                <c:pt idx="436" formatCode="0.00E+00">
                  <c:v>1.9796694770500001E-3</c:v>
                </c:pt>
                <c:pt idx="437" formatCode="0.00E+00">
                  <c:v>1.98073769105E-3</c:v>
                </c:pt>
                <c:pt idx="438" formatCode="0.00E+00">
                  <c:v>1.9818909986599998E-3</c:v>
                </c:pt>
                <c:pt idx="439" formatCode="0.00E+00">
                  <c:v>1.98312925142E-3</c:v>
                </c:pt>
                <c:pt idx="440" formatCode="0.00E+00">
                  <c:v>1.9830454671699999E-3</c:v>
                </c:pt>
                <c:pt idx="441" formatCode="0.00E+00">
                  <c:v>1.9795254245E-3</c:v>
                </c:pt>
                <c:pt idx="442" formatCode="0.00E+00">
                  <c:v>1.9761295723600002E-3</c:v>
                </c:pt>
                <c:pt idx="443" formatCode="0.00E+00">
                  <c:v>1.97285855205E-3</c:v>
                </c:pt>
                <c:pt idx="444" formatCode="0.00E+00">
                  <c:v>1.97177985516E-3</c:v>
                </c:pt>
                <c:pt idx="445" formatCode="0.00E+00">
                  <c:v>1.9712478241199999E-3</c:v>
                </c:pt>
                <c:pt idx="446" formatCode="0.00E+00">
                  <c:v>1.9703409774E-3</c:v>
                </c:pt>
                <c:pt idx="447" formatCode="0.00E+00">
                  <c:v>1.96950810033E-3</c:v>
                </c:pt>
                <c:pt idx="448" formatCode="0.00E+00">
                  <c:v>1.9687492867899998E-3</c:v>
                </c:pt>
                <c:pt idx="449" formatCode="0.00E+00">
                  <c:v>1.9680646224499998E-3</c:v>
                </c:pt>
                <c:pt idx="450" formatCode="0.00E+00">
                  <c:v>1.9674541847200001E-3</c:v>
                </c:pt>
                <c:pt idx="451" formatCode="0.00E+00">
                  <c:v>1.9669180427E-3</c:v>
                </c:pt>
                <c:pt idx="452" formatCode="0.00E+00">
                  <c:v>1.9664562571800001E-3</c:v>
                </c:pt>
                <c:pt idx="453" formatCode="0.00E+00">
                  <c:v>1.9663542811999999E-3</c:v>
                </c:pt>
                <c:pt idx="454" formatCode="0.00E+00">
                  <c:v>1.9666596732299999E-3</c:v>
                </c:pt>
                <c:pt idx="455" formatCode="0.00E+00">
                  <c:v>1.96704191123E-3</c:v>
                </c:pt>
                <c:pt idx="456" formatCode="0.00E+00">
                  <c:v>1.9675009504099999E-3</c:v>
                </c:pt>
                <c:pt idx="457" formatCode="0.00E+00">
                  <c:v>1.9680367370299998E-3</c:v>
                </c:pt>
                <c:pt idx="458" formatCode="0.00E+00">
                  <c:v>1.9686492084199998E-3</c:v>
                </c:pt>
                <c:pt idx="459" formatCode="0.00E+00">
                  <c:v>1.96933829304E-3</c:v>
                </c:pt>
                <c:pt idx="460" formatCode="0.00E+00">
                  <c:v>1.9692703969500002E-3</c:v>
                </c:pt>
                <c:pt idx="461" formatCode="0.00E+00">
                  <c:v>1.9688316054400001E-3</c:v>
                </c:pt>
                <c:pt idx="462" formatCode="0.00E+00">
                  <c:v>1.9684663255900002E-3</c:v>
                </c:pt>
                <c:pt idx="463" formatCode="0.00E+00">
                  <c:v>1.9681745983300002E-3</c:v>
                </c:pt>
                <c:pt idx="464" formatCode="0.00E+00">
                  <c:v>1.9679564563800001E-3</c:v>
                </c:pt>
                <c:pt idx="465" formatCode="0.00E+00">
                  <c:v>1.9678119242100001E-3</c:v>
                </c:pt>
                <c:pt idx="466" formatCode="0.00E+00">
                  <c:v>1.9655264074499999E-3</c:v>
                </c:pt>
                <c:pt idx="467" formatCode="0.00E+00">
                  <c:v>1.96331451444E-3</c:v>
                </c:pt>
                <c:pt idx="468" formatCode="0.00E+00">
                  <c:v>1.96118447857E-3</c:v>
                </c:pt>
                <c:pt idx="469" formatCode="0.00E+00">
                  <c:v>1.9591365668299998E-3</c:v>
                </c:pt>
                <c:pt idx="470" formatCode="0.00E+00">
                  <c:v>1.9571710370099998E-3</c:v>
                </c:pt>
                <c:pt idx="471" formatCode="0.00E+00">
                  <c:v>1.9552881375499999E-3</c:v>
                </c:pt>
                <c:pt idx="472" formatCode="0.00E+00">
                  <c:v>1.9534881074000001E-3</c:v>
                </c:pt>
                <c:pt idx="473" formatCode="0.00E+00">
                  <c:v>1.95177117581E-3</c:v>
                </c:pt>
                <c:pt idx="474" formatCode="0.00E+00">
                  <c:v>1.9501375622899999E-3</c:v>
                </c:pt>
                <c:pt idx="475" formatCode="0.00E+00">
                  <c:v>1.94858747638E-3</c:v>
                </c:pt>
                <c:pt idx="476" formatCode="0.00E+00">
                  <c:v>1.94712111757E-3</c:v>
                </c:pt>
                <c:pt idx="477" formatCode="0.00E+00">
                  <c:v>1.94573867515E-3</c:v>
                </c:pt>
                <c:pt idx="478" formatCode="0.00E+00">
                  <c:v>1.9444601585000001E-3</c:v>
                </c:pt>
                <c:pt idx="479" formatCode="0.00E+00">
                  <c:v>1.9437884924300001E-3</c:v>
                </c:pt>
                <c:pt idx="480" formatCode="0.00E+00">
                  <c:v>1.9431662843700001E-3</c:v>
                </c:pt>
                <c:pt idx="481" formatCode="0.00E+00">
                  <c:v>1.94248120921E-3</c:v>
                </c:pt>
                <c:pt idx="482" formatCode="0.00E+00">
                  <c:v>1.94168013392E-3</c:v>
                </c:pt>
                <c:pt idx="483" formatCode="0.00E+00">
                  <c:v>1.9409730725000001E-3</c:v>
                </c:pt>
                <c:pt idx="484" formatCode="0.00E+00">
                  <c:v>1.9402337379E-3</c:v>
                </c:pt>
                <c:pt idx="485" formatCode="0.00E+00">
                  <c:v>1.93965821938E-3</c:v>
                </c:pt>
                <c:pt idx="486" formatCode="0.00E+00">
                  <c:v>1.9391459576600001E-3</c:v>
                </c:pt>
                <c:pt idx="487" formatCode="0.00E+00">
                  <c:v>1.9386970028799999E-3</c:v>
                </c:pt>
                <c:pt idx="488" formatCode="0.00E+00">
                  <c:v>1.9383113990200001E-3</c:v>
                </c:pt>
                <c:pt idx="489" formatCode="0.00E+00">
                  <c:v>1.9379891839100001E-3</c:v>
                </c:pt>
                <c:pt idx="490" formatCode="0.00E+00">
                  <c:v>1.9377303891599999E-3</c:v>
                </c:pt>
                <c:pt idx="491" formatCode="0.00E+00">
                  <c:v>1.9376346612899999E-3</c:v>
                </c:pt>
                <c:pt idx="492" formatCode="0.00E+00">
                  <c:v>1.93761658038E-3</c:v>
                </c:pt>
                <c:pt idx="493" formatCode="0.00E+00">
                  <c:v>1.9377326636499999E-3</c:v>
                </c:pt>
                <c:pt idx="494" formatCode="0.00E+00">
                  <c:v>1.93793016443E-3</c:v>
                </c:pt>
                <c:pt idx="495" formatCode="0.00E+00">
                  <c:v>1.93818985524E-3</c:v>
                </c:pt>
                <c:pt idx="496" formatCode="0.00E+00">
                  <c:v>1.93851171109E-3</c:v>
                </c:pt>
                <c:pt idx="497" formatCode="0.00E+00">
                  <c:v>1.938895701E-3</c:v>
                </c:pt>
                <c:pt idx="498" formatCode="0.00E+00">
                  <c:v>1.9393417880799999E-3</c:v>
                </c:pt>
                <c:pt idx="499" formatCode="0.00E+00">
                  <c:v>1.9398499294799999E-3</c:v>
                </c:pt>
                <c:pt idx="500" formatCode="0.00E+00">
                  <c:v>1.94042007646E-3</c:v>
                </c:pt>
                <c:pt idx="501" formatCode="0.00E+00">
                  <c:v>1.9405435114099999E-3</c:v>
                </c:pt>
                <c:pt idx="502" formatCode="0.00E+00">
                  <c:v>1.9405059561099999E-3</c:v>
                </c:pt>
                <c:pt idx="503" formatCode="0.00E+00">
                  <c:v>1.9411593465699999E-3</c:v>
                </c:pt>
                <c:pt idx="504" formatCode="0.00E+00">
                  <c:v>1.9422122441300001E-3</c:v>
                </c:pt>
                <c:pt idx="505" formatCode="0.00E+00">
                  <c:v>1.9433414227500001E-3</c:v>
                </c:pt>
                <c:pt idx="506" formatCode="0.00E+00">
                  <c:v>1.9445467495500001E-3</c:v>
                </c:pt>
                <c:pt idx="507" formatCode="0.00E+00">
                  <c:v>1.94538631709E-3</c:v>
                </c:pt>
                <c:pt idx="508" formatCode="0.00E+00">
                  <c:v>1.9459093991E-3</c:v>
                </c:pt>
                <c:pt idx="509" formatCode="0.00E+00">
                  <c:v>1.9465078193500001E-3</c:v>
                </c:pt>
                <c:pt idx="510" formatCode="0.00E+00">
                  <c:v>1.9471815083800001E-3</c:v>
                </c:pt>
                <c:pt idx="511" formatCode="0.00E+00">
                  <c:v>1.9479303880999999E-3</c:v>
                </c:pt>
                <c:pt idx="512" formatCode="0.00E+00">
                  <c:v>1.94875437183E-3</c:v>
                </c:pt>
                <c:pt idx="513" formatCode="0.00E+00">
                  <c:v>1.94965336433E-3</c:v>
                </c:pt>
                <c:pt idx="514" formatCode="0.00E+00">
                  <c:v>1.9506272619099999E-3</c:v>
                </c:pt>
                <c:pt idx="515" formatCode="0.00E+00">
                  <c:v>1.95167595242E-3</c:v>
                </c:pt>
                <c:pt idx="516" formatCode="0.00E+00">
                  <c:v>1.9527993153699999E-3</c:v>
                </c:pt>
                <c:pt idx="517" formatCode="0.00E+00">
                  <c:v>1.9539972219800002E-3</c:v>
                </c:pt>
                <c:pt idx="518" formatCode="0.00E+00">
                  <c:v>1.95495801698E-3</c:v>
                </c:pt>
                <c:pt idx="519" formatCode="0.00E+00">
                  <c:v>1.9558066209699999E-3</c:v>
                </c:pt>
                <c:pt idx="520" formatCode="0.00E+00">
                  <c:v>1.9567341053600001E-3</c:v>
                </c:pt>
                <c:pt idx="521" formatCode="0.00E+00">
                  <c:v>1.9567119643400001E-3</c:v>
                </c:pt>
                <c:pt idx="522" formatCode="0.00E+00">
                  <c:v>1.9560754902500001E-3</c:v>
                </c:pt>
                <c:pt idx="523" formatCode="0.00E+00">
                  <c:v>1.9555181412699999E-3</c:v>
                </c:pt>
                <c:pt idx="524" formatCode="0.00E+00">
                  <c:v>1.95503998507E-3</c:v>
                </c:pt>
                <c:pt idx="525" formatCode="0.00E+00">
                  <c:v>1.9546410797599998E-3</c:v>
                </c:pt>
                <c:pt idx="526" formatCode="0.00E+00">
                  <c:v>1.95460883322E-3</c:v>
                </c:pt>
                <c:pt idx="527" formatCode="0.00E+00">
                  <c:v>1.9546943891299998E-3</c:v>
                </c:pt>
                <c:pt idx="528" formatCode="0.00E+00">
                  <c:v>1.9548545777900001E-3</c:v>
                </c:pt>
                <c:pt idx="529" formatCode="0.00E+00">
                  <c:v>1.9550893808500001E-3</c:v>
                </c:pt>
                <c:pt idx="530" formatCode="0.00E+00">
                  <c:v>1.9553987714400001E-3</c:v>
                </c:pt>
                <c:pt idx="531" formatCode="0.00E+00">
                  <c:v>1.9557827141599999E-3</c:v>
                </c:pt>
                <c:pt idx="532" formatCode="0.00E+00">
                  <c:v>1.9562411651000001E-3</c:v>
                </c:pt>
                <c:pt idx="533" formatCode="0.00E+00">
                  <c:v>1.9563201689E-3</c:v>
                </c:pt>
                <c:pt idx="534" formatCode="0.00E+00">
                  <c:v>1.95587519934E-3</c:v>
                </c:pt>
                <c:pt idx="535" formatCode="0.00E+00">
                  <c:v>1.9555044085700002E-3</c:v>
                </c:pt>
                <c:pt idx="536" formatCode="0.00E+00">
                  <c:v>1.9552078388E-3</c:v>
                </c:pt>
                <c:pt idx="537" formatCode="0.00E+00">
                  <c:v>1.9553200738600001E-3</c:v>
                </c:pt>
                <c:pt idx="538" formatCode="0.00E+00">
                  <c:v>1.95747425473E-3</c:v>
                </c:pt>
                <c:pt idx="539" formatCode="0.00E+00">
                  <c:v>1.9596911963400002E-3</c:v>
                </c:pt>
                <c:pt idx="540" formatCode="0.00E+00">
                  <c:v>1.9619706859400001E-3</c:v>
                </c:pt>
                <c:pt idx="541" formatCode="0.00E+00">
                  <c:v>1.9643125057699998E-3</c:v>
                </c:pt>
                <c:pt idx="542" formatCode="0.00E+00">
                  <c:v>1.9667164332E-3</c:v>
                </c:pt>
                <c:pt idx="543" formatCode="0.00E+00">
                  <c:v>1.96886831221E-3</c:v>
                </c:pt>
                <c:pt idx="544" formatCode="0.00E+00">
                  <c:v>1.9705507166E-3</c:v>
                </c:pt>
                <c:pt idx="545" formatCode="0.00E+00">
                  <c:v>1.9723086062300001E-3</c:v>
                </c:pt>
                <c:pt idx="546" formatCode="0.00E+00">
                  <c:v>1.9740330712499999E-3</c:v>
                </c:pt>
                <c:pt idx="547" formatCode="0.00E+00">
                  <c:v>1.9742158212299999E-3</c:v>
                </c:pt>
                <c:pt idx="548" formatCode="0.00E+00">
                  <c:v>1.9744654595600002E-3</c:v>
                </c:pt>
                <c:pt idx="549" formatCode="0.00E+00">
                  <c:v>1.9747819608799998E-3</c:v>
                </c:pt>
                <c:pt idx="550" formatCode="0.00E+00">
                  <c:v>1.9751652930500001E-3</c:v>
                </c:pt>
                <c:pt idx="551" formatCode="0.00E+00">
                  <c:v>1.9756154171800002E-3</c:v>
                </c:pt>
                <c:pt idx="552" formatCode="0.00E+00">
                  <c:v>1.9761322876E-3</c:v>
                </c:pt>
                <c:pt idx="553" formatCode="0.00E+00">
                  <c:v>1.97671585198E-3</c:v>
                </c:pt>
                <c:pt idx="554" formatCode="0.00E+00">
                  <c:v>1.9773840585999999E-3</c:v>
                </c:pt>
                <c:pt idx="555" formatCode="0.00E+00">
                  <c:v>1.97830877008E-3</c:v>
                </c:pt>
                <c:pt idx="556" formatCode="0.00E+00">
                  <c:v>1.9793028678800001E-3</c:v>
                </c:pt>
                <c:pt idx="557" formatCode="0.00E+00">
                  <c:v>1.9803662475200001E-3</c:v>
                </c:pt>
                <c:pt idx="558" formatCode="0.00E+00">
                  <c:v>1.9814987974399998E-3</c:v>
                </c:pt>
                <c:pt idx="559" formatCode="0.00E+00">
                  <c:v>1.9827003991299999E-3</c:v>
                </c:pt>
                <c:pt idx="560" formatCode="0.00E+00">
                  <c:v>1.9819665813300001E-3</c:v>
                </c:pt>
                <c:pt idx="561" formatCode="0.00E+00">
                  <c:v>1.9804158359600001E-3</c:v>
                </c:pt>
                <c:pt idx="562" formatCode="0.00E+00">
                  <c:v>1.9795223863100001E-3</c:v>
                </c:pt>
                <c:pt idx="563" formatCode="0.00E+00">
                  <c:v>1.9787322002700002E-3</c:v>
                </c:pt>
                <c:pt idx="564" formatCode="0.00E+00">
                  <c:v>1.97804540158E-3</c:v>
                </c:pt>
                <c:pt idx="565" formatCode="0.00E+00">
                  <c:v>1.9774620979800001E-3</c:v>
                </c:pt>
                <c:pt idx="566" formatCode="0.00E+00">
                  <c:v>1.9769823810700002E-3</c:v>
                </c:pt>
                <c:pt idx="567" formatCode="0.00E+00">
                  <c:v>1.9764877222199998E-3</c:v>
                </c:pt>
                <c:pt idx="568" formatCode="0.00E+00">
                  <c:v>1.9759530266600001E-3</c:v>
                </c:pt>
                <c:pt idx="569" formatCode="0.00E+00">
                  <c:v>1.9754854081899999E-3</c:v>
                </c:pt>
                <c:pt idx="570" formatCode="0.00E+00">
                  <c:v>1.9750849144699999E-3</c:v>
                </c:pt>
                <c:pt idx="571" formatCode="0.00E+00">
                  <c:v>1.9753814717300001E-3</c:v>
                </c:pt>
                <c:pt idx="572" formatCode="0.00E+00">
                  <c:v>1.9759358182899998E-3</c:v>
                </c:pt>
                <c:pt idx="573" formatCode="0.00E+00">
                  <c:v>1.9765931743300001E-3</c:v>
                </c:pt>
                <c:pt idx="574" formatCode="0.00E+00">
                  <c:v>1.9773534371099999E-3</c:v>
                </c:pt>
                <c:pt idx="575" formatCode="0.00E+00">
                  <c:v>1.9782164879799998E-3</c:v>
                </c:pt>
                <c:pt idx="576" formatCode="0.00E+00">
                  <c:v>1.9786808185600002E-3</c:v>
                </c:pt>
                <c:pt idx="577" formatCode="0.00E+00">
                  <c:v>1.9776744828700001E-3</c:v>
                </c:pt>
                <c:pt idx="578" formatCode="0.00E+00">
                  <c:v>1.9763064501400001E-3</c:v>
                </c:pt>
                <c:pt idx="579" formatCode="0.00E+00">
                  <c:v>1.9750268121200001E-3</c:v>
                </c:pt>
                <c:pt idx="580" formatCode="0.00E+00">
                  <c:v>1.9738357407399999E-3</c:v>
                </c:pt>
                <c:pt idx="581" formatCode="0.00E+00">
                  <c:v>1.9727333964E-3</c:v>
                </c:pt>
                <c:pt idx="582" formatCode="0.00E+00">
                  <c:v>1.97171992793E-3</c:v>
                </c:pt>
                <c:pt idx="583" formatCode="0.00E+00">
                  <c:v>1.9707954724500001E-3</c:v>
                </c:pt>
                <c:pt idx="584" formatCode="0.00E+00">
                  <c:v>1.9695419434099999E-3</c:v>
                </c:pt>
                <c:pt idx="585" formatCode="0.00E+00">
                  <c:v>1.9671978069499998E-3</c:v>
                </c:pt>
                <c:pt idx="586" formatCode="0.00E+00">
                  <c:v>1.9649535984499998E-3</c:v>
                </c:pt>
                <c:pt idx="587" formatCode="0.00E+00">
                  <c:v>1.9628096606600001E-3</c:v>
                </c:pt>
                <c:pt idx="588" formatCode="0.00E+00">
                  <c:v>1.9607663224900001E-3</c:v>
                </c:pt>
                <c:pt idx="589" formatCode="0.00E+00">
                  <c:v>1.95882389877E-3</c:v>
                </c:pt>
                <c:pt idx="590" formatCode="0.00E+00">
                  <c:v>1.9569826899899999E-3</c:v>
                </c:pt>
                <c:pt idx="591" formatCode="0.00E+00">
                  <c:v>1.9552429820800001E-3</c:v>
                </c:pt>
                <c:pt idx="592" formatCode="0.00E+00">
                  <c:v>1.95360504621E-3</c:v>
                </c:pt>
                <c:pt idx="593" formatCode="0.00E+00">
                  <c:v>1.9520691385599999E-3</c:v>
                </c:pt>
                <c:pt idx="594" formatCode="0.00E+00">
                  <c:v>1.95063550014E-3</c:v>
                </c:pt>
                <c:pt idx="595" formatCode="0.00E+00">
                  <c:v>1.9459420324400001E-3</c:v>
                </c:pt>
                <c:pt idx="596" formatCode="0.00E+00">
                  <c:v>1.94134350693E-3</c:v>
                </c:pt>
                <c:pt idx="597" formatCode="0.00E+00">
                  <c:v>1.93688057003E-3</c:v>
                </c:pt>
                <c:pt idx="598" formatCode="0.00E+00">
                  <c:v>1.9325541611299999E-3</c:v>
                </c:pt>
                <c:pt idx="599" formatCode="0.00E+00">
                  <c:v>1.9283651991300001E-3</c:v>
                </c:pt>
                <c:pt idx="600" formatCode="0.00E+00">
                  <c:v>1.92431458166E-3</c:v>
                </c:pt>
                <c:pt idx="601" formatCode="0.00E+00">
                  <c:v>1.9203413940999999E-3</c:v>
                </c:pt>
                <c:pt idx="602" formatCode="0.00E+00">
                  <c:v>1.9161700297899999E-3</c:v>
                </c:pt>
                <c:pt idx="603" formatCode="0.00E+00">
                  <c:v>1.91192483054E-3</c:v>
                </c:pt>
                <c:pt idx="604" formatCode="0.00E+00">
                  <c:v>1.90804485141E-3</c:v>
                </c:pt>
                <c:pt idx="605" formatCode="0.00E+00">
                  <c:v>1.9043158096199999E-3</c:v>
                </c:pt>
                <c:pt idx="606" formatCode="0.00E+00">
                  <c:v>1.90073859352E-3</c:v>
                </c:pt>
                <c:pt idx="607" formatCode="0.00E+00">
                  <c:v>1.8973140618900001E-3</c:v>
                </c:pt>
                <c:pt idx="608" formatCode="0.00E+00">
                  <c:v>1.8897704747800001E-3</c:v>
                </c:pt>
                <c:pt idx="609" formatCode="0.00E+00">
                  <c:v>1.8819321868E-3</c:v>
                </c:pt>
                <c:pt idx="610" formatCode="0.00E+00">
                  <c:v>1.87435848778E-3</c:v>
                </c:pt>
                <c:pt idx="611" formatCode="0.00E+00">
                  <c:v>1.8682389453899999E-3</c:v>
                </c:pt>
                <c:pt idx="612" formatCode="0.00E+00">
                  <c:v>1.86229871213E-3</c:v>
                </c:pt>
                <c:pt idx="613" formatCode="0.00E+00">
                  <c:v>1.8565395091699999E-3</c:v>
                </c:pt>
                <c:pt idx="614" formatCode="0.00E+00">
                  <c:v>1.85096302633E-3</c:v>
                </c:pt>
                <c:pt idx="615" formatCode="0.00E+00">
                  <c:v>1.8455709199000001E-3</c:v>
                </c:pt>
                <c:pt idx="616" formatCode="0.00E+00">
                  <c:v>1.8403648104899999E-3</c:v>
                </c:pt>
                <c:pt idx="617" formatCode="0.00E+00">
                  <c:v>1.8353462808999999E-3</c:v>
                </c:pt>
                <c:pt idx="618" formatCode="0.00E+00">
                  <c:v>1.8305168739200001E-3</c:v>
                </c:pt>
                <c:pt idx="619" formatCode="0.00E+00">
                  <c:v>1.82407422817E-3</c:v>
                </c:pt>
                <c:pt idx="620" formatCode="0.00E+00">
                  <c:v>1.81782425427E-3</c:v>
                </c:pt>
                <c:pt idx="621" formatCode="0.00E+00">
                  <c:v>1.8118165797300001E-3</c:v>
                </c:pt>
                <c:pt idx="622" formatCode="0.00E+00">
                  <c:v>1.8060536225000001E-3</c:v>
                </c:pt>
                <c:pt idx="623" formatCode="0.00E+00">
                  <c:v>1.80053773239E-3</c:v>
                </c:pt>
                <c:pt idx="624" formatCode="0.00E+00">
                  <c:v>1.79527118669E-3</c:v>
                </c:pt>
                <c:pt idx="625" formatCode="0.00E+00">
                  <c:v>1.7902561859700001E-3</c:v>
                </c:pt>
                <c:pt idx="626" formatCode="0.00E+00">
                  <c:v>1.7854948498E-3</c:v>
                </c:pt>
                <c:pt idx="627" formatCode="0.00E+00">
                  <c:v>1.7809892126299999E-3</c:v>
                </c:pt>
                <c:pt idx="628" formatCode="0.00E+00">
                  <c:v>1.77674121977E-3</c:v>
                </c:pt>
                <c:pt idx="629" formatCode="0.00E+00">
                  <c:v>1.77275272335E-3</c:v>
                </c:pt>
                <c:pt idx="630" formatCode="0.00E+00">
                  <c:v>1.7690254785800001E-3</c:v>
                </c:pt>
                <c:pt idx="631" formatCode="0.00E+00">
                  <c:v>1.76547882564E-3</c:v>
                </c:pt>
                <c:pt idx="632" formatCode="0.00E+00">
                  <c:v>1.76228938602E-3</c:v>
                </c:pt>
                <c:pt idx="633" formatCode="0.00E+00">
                  <c:v>1.75935364352E-3</c:v>
                </c:pt>
                <c:pt idx="634" formatCode="0.00E+00">
                  <c:v>1.75667287009E-3</c:v>
                </c:pt>
                <c:pt idx="635" formatCode="0.00E+00">
                  <c:v>1.7488285317900001E-3</c:v>
                </c:pt>
                <c:pt idx="636" formatCode="0.00E+00">
                  <c:v>1.7380130399100001E-3</c:v>
                </c:pt>
                <c:pt idx="637" formatCode="0.00E+00">
                  <c:v>1.72779721545E-3</c:v>
                </c:pt>
                <c:pt idx="638" formatCode="0.00E+00">
                  <c:v>1.71908655878E-3</c:v>
                </c:pt>
                <c:pt idx="639" formatCode="0.00E+00">
                  <c:v>1.7116525434999999E-3</c:v>
                </c:pt>
                <c:pt idx="640" formatCode="0.00E+00">
                  <c:v>1.7045076572E-3</c:v>
                </c:pt>
                <c:pt idx="641" formatCode="0.00E+00">
                  <c:v>1.69775572739E-3</c:v>
                </c:pt>
                <c:pt idx="642" formatCode="0.00E+00">
                  <c:v>1.69131454796E-3</c:v>
                </c:pt>
                <c:pt idx="643" formatCode="0.00E+00">
                  <c:v>1.68542551778E-3</c:v>
                </c:pt>
                <c:pt idx="644" formatCode="0.00E+00">
                  <c:v>1.680094443E-3</c:v>
                </c:pt>
                <c:pt idx="645" formatCode="0.00E+00">
                  <c:v>1.67532665008E-3</c:v>
                </c:pt>
                <c:pt idx="646" formatCode="0.00E+00">
                  <c:v>1.6711269602E-3</c:v>
                </c:pt>
                <c:pt idx="647" formatCode="0.00E+00">
                  <c:v>1.6674996657699999E-3</c:v>
                </c:pt>
                <c:pt idx="648" formatCode="0.00E+00">
                  <c:v>1.66444850902E-3</c:v>
                </c:pt>
                <c:pt idx="649" formatCode="0.00E+00">
                  <c:v>1.6579036328499999E-3</c:v>
                </c:pt>
                <c:pt idx="650" formatCode="0.00E+00">
                  <c:v>1.6501815874700001E-3</c:v>
                </c:pt>
                <c:pt idx="651" formatCode="0.00E+00">
                  <c:v>1.64348148978E-3</c:v>
                </c:pt>
                <c:pt idx="652" formatCode="0.00E+00">
                  <c:v>1.6378158817999999E-3</c:v>
                </c:pt>
                <c:pt idx="653" formatCode="0.00E+00">
                  <c:v>1.63320903532E-3</c:v>
                </c:pt>
                <c:pt idx="654" formatCode="0.00E+00">
                  <c:v>1.6304977668099999E-3</c:v>
                </c:pt>
                <c:pt idx="655" formatCode="0.00E+00">
                  <c:v>1.6289342662399999E-3</c:v>
                </c:pt>
                <c:pt idx="656" formatCode="0.00E+00">
                  <c:v>1.6285218394399999E-3</c:v>
                </c:pt>
                <c:pt idx="657" formatCode="0.00E+00">
                  <c:v>1.6292613605400001E-3</c:v>
                </c:pt>
                <c:pt idx="658" formatCode="0.00E+00">
                  <c:v>1.63040727001E-3</c:v>
                </c:pt>
                <c:pt idx="659" formatCode="0.00E+00">
                  <c:v>1.6321307067900001E-3</c:v>
                </c:pt>
                <c:pt idx="660" formatCode="0.00E+00">
                  <c:v>1.63607813573E-3</c:v>
                </c:pt>
                <c:pt idx="661" formatCode="0.00E+00">
                  <c:v>1.64214376022E-3</c:v>
                </c:pt>
                <c:pt idx="662" formatCode="0.00E+00">
                  <c:v>1.6492849482999999E-3</c:v>
                </c:pt>
                <c:pt idx="663" formatCode="0.00E+00">
                  <c:v>1.65748779803E-3</c:v>
                </c:pt>
                <c:pt idx="664" formatCode="0.00E+00">
                  <c:v>1.6667366345700001E-3</c:v>
                </c:pt>
                <c:pt idx="665" formatCode="0.00E+00">
                  <c:v>1.67486044122E-3</c:v>
                </c:pt>
                <c:pt idx="666" formatCode="0.00E+00">
                  <c:v>1.6838795028899999E-3</c:v>
                </c:pt>
                <c:pt idx="667" formatCode="0.00E+00">
                  <c:v>1.6939048643E-3</c:v>
                </c:pt>
                <c:pt idx="668" formatCode="0.00E+00">
                  <c:v>1.7049187736599999E-3</c:v>
                </c:pt>
                <c:pt idx="669" formatCode="0.00E+00">
                  <c:v>1.7169022064799999E-3</c:v>
                </c:pt>
                <c:pt idx="670" formatCode="0.00E+00">
                  <c:v>1.72983501377E-3</c:v>
                </c:pt>
                <c:pt idx="671" formatCode="0.00E+00">
                  <c:v>1.74369607142E-3</c:v>
                </c:pt>
                <c:pt idx="672" formatCode="0.00E+00">
                  <c:v>1.75846342883E-3</c:v>
                </c:pt>
                <c:pt idx="673" formatCode="0.00E+00">
                  <c:v>1.77411445458E-3</c:v>
                </c:pt>
                <c:pt idx="674" formatCode="0.00E+00">
                  <c:v>1.7906259776300001E-3</c:v>
                </c:pt>
                <c:pt idx="675" formatCode="0.00E+00">
                  <c:v>1.80797442237E-3</c:v>
                </c:pt>
                <c:pt idx="676" formatCode="0.00E+00">
                  <c:v>1.8259320902499999E-3</c:v>
                </c:pt>
                <c:pt idx="677" formatCode="0.00E+00">
                  <c:v>1.8446220467599999E-3</c:v>
                </c:pt>
                <c:pt idx="678" formatCode="0.00E+00">
                  <c:v>1.86406581471E-3</c:v>
                </c:pt>
                <c:pt idx="679" formatCode="0.00E+00">
                  <c:v>1.8842400581399999E-3</c:v>
                </c:pt>
                <c:pt idx="680" formatCode="0.00E+00">
                  <c:v>1.90656243627E-3</c:v>
                </c:pt>
                <c:pt idx="681" formatCode="0.00E+00">
                  <c:v>1.9301227818499999E-3</c:v>
                </c:pt>
                <c:pt idx="682" formatCode="0.00E+00">
                  <c:v>1.9582024782600002E-3</c:v>
                </c:pt>
                <c:pt idx="683" formatCode="0.00E+00">
                  <c:v>1.9908161691299998E-3</c:v>
                </c:pt>
                <c:pt idx="684" formatCode="0.00E+00">
                  <c:v>2.0253293091399998E-3</c:v>
                </c:pt>
                <c:pt idx="685" formatCode="0.00E+00">
                  <c:v>2.0617464701199999E-3</c:v>
                </c:pt>
                <c:pt idx="686" formatCode="0.00E+00">
                  <c:v>2.1042328802899999E-3</c:v>
                </c:pt>
                <c:pt idx="687" formatCode="0.00E+00">
                  <c:v>2.1483985716099999E-3</c:v>
                </c:pt>
                <c:pt idx="688" formatCode="0.00E+00">
                  <c:v>2.19414214011E-3</c:v>
                </c:pt>
                <c:pt idx="689" formatCode="0.00E+00">
                  <c:v>2.2413669802099998E-3</c:v>
                </c:pt>
                <c:pt idx="690" formatCode="0.00E+00">
                  <c:v>2.2899814517800001E-3</c:v>
                </c:pt>
                <c:pt idx="691" formatCode="0.00E+00">
                  <c:v>2.3398989421600002E-3</c:v>
                </c:pt>
                <c:pt idx="692" formatCode="0.00E+00">
                  <c:v>2.3910378437E-3</c:v>
                </c:pt>
                <c:pt idx="693" formatCode="0.00E+00">
                  <c:v>2.4431642923799998E-3</c:v>
                </c:pt>
                <c:pt idx="694" formatCode="0.00E+00">
                  <c:v>2.4931816090499998E-3</c:v>
                </c:pt>
                <c:pt idx="695" formatCode="0.00E+00">
                  <c:v>2.55407616072E-3</c:v>
                </c:pt>
                <c:pt idx="696" formatCode="0.00E+00">
                  <c:v>2.6166660654000002E-3</c:v>
                </c:pt>
                <c:pt idx="697" formatCode="0.00E+00">
                  <c:v>2.6808325805399999E-3</c:v>
                </c:pt>
                <c:pt idx="698" formatCode="0.00E+00">
                  <c:v>2.74646520384E-3</c:v>
                </c:pt>
                <c:pt idx="699" formatCode="0.00E+00">
                  <c:v>2.80123471513E-3</c:v>
                </c:pt>
                <c:pt idx="700" formatCode="0.00E+00">
                  <c:v>2.8542113578899999E-3</c:v>
                </c:pt>
                <c:pt idx="701" formatCode="0.00E+00">
                  <c:v>2.9079179787500002E-3</c:v>
                </c:pt>
                <c:pt idx="702" formatCode="0.00E+00">
                  <c:v>2.9623148745600001E-3</c:v>
                </c:pt>
                <c:pt idx="703" formatCode="0.00E+00">
                  <c:v>3.0173647128399999E-3</c:v>
                </c:pt>
                <c:pt idx="704" formatCode="0.00E+00">
                  <c:v>3.07303240365E-3</c:v>
                </c:pt>
                <c:pt idx="705" formatCode="0.00E+00">
                  <c:v>3.1292849737299998E-3</c:v>
                </c:pt>
                <c:pt idx="706" formatCode="0.00E+00">
                  <c:v>3.1860914439299998E-3</c:v>
                </c:pt>
                <c:pt idx="707" formatCode="0.00E+00">
                  <c:v>3.24342271076E-3</c:v>
                </c:pt>
                <c:pt idx="708" formatCode="0.00E+00">
                  <c:v>3.3012514326600001E-3</c:v>
                </c:pt>
                <c:pt idx="709" formatCode="0.00E+00">
                  <c:v>3.36047045227E-3</c:v>
                </c:pt>
                <c:pt idx="710" formatCode="0.00E+00">
                  <c:v>3.4566040840699999E-3</c:v>
                </c:pt>
                <c:pt idx="711" formatCode="0.00E+00">
                  <c:v>3.5541142556799999E-3</c:v>
                </c:pt>
                <c:pt idx="712" formatCode="0.00E+00">
                  <c:v>3.6528907328200002E-3</c:v>
                </c:pt>
                <c:pt idx="713" formatCode="0.00E+00">
                  <c:v>3.7528335274099999E-3</c:v>
                </c:pt>
                <c:pt idx="714" formatCode="0.00E+00">
                  <c:v>3.8538519014100002E-3</c:v>
                </c:pt>
                <c:pt idx="715" formatCode="0.00E+00">
                  <c:v>3.9558634565100004E-3</c:v>
                </c:pt>
                <c:pt idx="716" formatCode="0.00E+00">
                  <c:v>4.0587933071499997E-3</c:v>
                </c:pt>
                <c:pt idx="717" formatCode="0.00E+00">
                  <c:v>4.1625733325499998E-3</c:v>
                </c:pt>
                <c:pt idx="718" formatCode="0.00E+00">
                  <c:v>4.2671415025100001E-3</c:v>
                </c:pt>
                <c:pt idx="719" formatCode="0.00E+00">
                  <c:v>4.3724412713199998E-3</c:v>
                </c:pt>
                <c:pt idx="720" formatCode="0.00E+00">
                  <c:v>4.4784210336800004E-3</c:v>
                </c:pt>
                <c:pt idx="721" formatCode="0.00E+00">
                  <c:v>4.5735055080700004E-3</c:v>
                </c:pt>
                <c:pt idx="722" formatCode="0.00E+00">
                  <c:v>4.66758910513E-3</c:v>
                </c:pt>
                <c:pt idx="723" formatCode="0.00E+00">
                  <c:v>4.7620867905900002E-3</c:v>
                </c:pt>
                <c:pt idx="724" formatCode="0.00E+00">
                  <c:v>4.85532446489E-3</c:v>
                </c:pt>
                <c:pt idx="725" formatCode="0.00E+00">
                  <c:v>4.9493940793300002E-3</c:v>
                </c:pt>
                <c:pt idx="726" formatCode="0.00E+00">
                  <c:v>5.0494375836100001E-3</c:v>
                </c:pt>
                <c:pt idx="727" formatCode="0.00E+00">
                  <c:v>5.1499837275800001E-3</c:v>
                </c:pt>
                <c:pt idx="728" formatCode="0.00E+00">
                  <c:v>5.2510036377199998E-3</c:v>
                </c:pt>
                <c:pt idx="729" formatCode="0.00E+00">
                  <c:v>5.3512274743299998E-3</c:v>
                </c:pt>
                <c:pt idx="730" formatCode="0.00E+00">
                  <c:v>5.4502613342899998E-3</c:v>
                </c:pt>
                <c:pt idx="731" formatCode="0.00E+00">
                  <c:v>5.5496810732099996E-3</c:v>
                </c:pt>
                <c:pt idx="732" formatCode="0.00E+00">
                  <c:v>5.6494663189300002E-3</c:v>
                </c:pt>
                <c:pt idx="733" formatCode="0.00E+00">
                  <c:v>5.7495980411999999E-3</c:v>
                </c:pt>
                <c:pt idx="734" formatCode="0.00E+00">
                  <c:v>5.8500584487700003E-3</c:v>
                </c:pt>
                <c:pt idx="735" formatCode="0.00E+00">
                  <c:v>5.9537719780100003E-3</c:v>
                </c:pt>
                <c:pt idx="736" formatCode="0.00E+00">
                  <c:v>6.0814410484400002E-3</c:v>
                </c:pt>
                <c:pt idx="737" formatCode="0.00E+00">
                  <c:v>6.2095498401300003E-3</c:v>
                </c:pt>
                <c:pt idx="738" formatCode="0.00E+00">
                  <c:v>6.3380716894299999E-3</c:v>
                </c:pt>
                <c:pt idx="739" formatCode="0.00E+00">
                  <c:v>6.4669819696299997E-3</c:v>
                </c:pt>
                <c:pt idx="740" formatCode="0.00E+00">
                  <c:v>6.5962579075199996E-3</c:v>
                </c:pt>
                <c:pt idx="741" formatCode="0.00E+00">
                  <c:v>6.7258784185799999E-3</c:v>
                </c:pt>
                <c:pt idx="742" formatCode="0.00E+00">
                  <c:v>6.8558239586699998E-3</c:v>
                </c:pt>
                <c:pt idx="743" formatCode="0.00E+00">
                  <c:v>6.9860763905799997E-3</c:v>
                </c:pt>
                <c:pt idx="744" formatCode="0.00E+00">
                  <c:v>7.1166188635899998E-3</c:v>
                </c:pt>
                <c:pt idx="745" formatCode="0.00E+00">
                  <c:v>7.2474357048600002E-3</c:v>
                </c:pt>
                <c:pt idx="746" formatCode="0.00E+00">
                  <c:v>7.3785123212199996E-3</c:v>
                </c:pt>
                <c:pt idx="747" formatCode="0.00E+00">
                  <c:v>7.5098351103500003E-3</c:v>
                </c:pt>
                <c:pt idx="748" formatCode="0.00E+00">
                  <c:v>7.64139138029E-3</c:v>
                </c:pt>
                <c:pt idx="749" formatCode="0.00E+00">
                  <c:v>7.7731692764699996E-3</c:v>
                </c:pt>
                <c:pt idx="750" formatCode="0.00E+00">
                  <c:v>7.9051577154799994E-3</c:v>
                </c:pt>
                <c:pt idx="751" formatCode="0.00E+00">
                  <c:v>8.0373463247699999E-3</c:v>
                </c:pt>
                <c:pt idx="752" formatCode="0.00E+00">
                  <c:v>8.1697253879199992E-3</c:v>
                </c:pt>
                <c:pt idx="753" formatCode="0.00E+00">
                  <c:v>8.3022857946199995E-3</c:v>
                </c:pt>
                <c:pt idx="754" formatCode="0.00E+00">
                  <c:v>8.4435513559900002E-3</c:v>
                </c:pt>
                <c:pt idx="755" formatCode="0.00E+00">
                  <c:v>8.6127205209900002E-3</c:v>
                </c:pt>
                <c:pt idx="756" formatCode="0.00E+00">
                  <c:v>8.7820245475900005E-3</c:v>
                </c:pt>
                <c:pt idx="757" formatCode="0.00E+00">
                  <c:v>8.9526923813899994E-3</c:v>
                </c:pt>
                <c:pt idx="758" formatCode="0.00E+00">
                  <c:v>9.1275644338800008E-3</c:v>
                </c:pt>
                <c:pt idx="759" formatCode="0.00E+00">
                  <c:v>9.3028019024400006E-3</c:v>
                </c:pt>
                <c:pt idx="760" formatCode="0.00E+00">
                  <c:v>9.4783845195100004E-3</c:v>
                </c:pt>
                <c:pt idx="761" formatCode="0.00E+00">
                  <c:v>9.6542934534799996E-3</c:v>
                </c:pt>
                <c:pt idx="762" formatCode="0.00E+00">
                  <c:v>9.8305111868400002E-3</c:v>
                </c:pt>
                <c:pt idx="763" formatCode="0.00E+00">
                  <c:v>1.00070214063E-2</c:v>
                </c:pt>
                <c:pt idx="764" formatCode="0.00E+00">
                  <c:v>1.0182791042000001E-2</c:v>
                </c:pt>
                <c:pt idx="765" formatCode="0.00E+00">
                  <c:v>1.0357173075800001E-2</c:v>
                </c:pt>
                <c:pt idx="766" formatCode="0.00E+00">
                  <c:v>1.0531822592000001E-2</c:v>
                </c:pt>
                <c:pt idx="767" formatCode="0.00E+00">
                  <c:v>1.07061437132E-2</c:v>
                </c:pt>
                <c:pt idx="768" formatCode="0.00E+00">
                  <c:v>1.0878631986E-2</c:v>
                </c:pt>
                <c:pt idx="769" formatCode="0.00E+00">
                  <c:v>1.10513420856E-2</c:v>
                </c:pt>
                <c:pt idx="770" formatCode="0.00E+00">
                  <c:v>1.12242637723E-2</c:v>
                </c:pt>
                <c:pt idx="771" formatCode="0.00E+00">
                  <c:v>1.1397387415299999E-2</c:v>
                </c:pt>
                <c:pt idx="772" formatCode="0.00E+00">
                  <c:v>1.1570703949499999E-2</c:v>
                </c:pt>
                <c:pt idx="773" formatCode="0.00E+00">
                  <c:v>1.1744204835100001E-2</c:v>
                </c:pt>
                <c:pt idx="774" formatCode="0.00E+00">
                  <c:v>1.19178820207E-2</c:v>
                </c:pt>
                <c:pt idx="775" formatCode="0.00E+00">
                  <c:v>1.20917279096E-2</c:v>
                </c:pt>
                <c:pt idx="776" formatCode="0.00E+00">
                  <c:v>1.22657353285E-2</c:v>
                </c:pt>
                <c:pt idx="777" formatCode="0.00E+00">
                  <c:v>1.2439897498999999E-2</c:v>
                </c:pt>
                <c:pt idx="778" formatCode="0.00E+00">
                  <c:v>1.2614208011299999E-2</c:v>
                </c:pt>
                <c:pt idx="779" formatCode="0.00E+00">
                  <c:v>1.2788660799599999E-2</c:v>
                </c:pt>
                <c:pt idx="780" formatCode="0.00E+00">
                  <c:v>1.29521986457E-2</c:v>
                </c:pt>
                <c:pt idx="781" formatCode="0.00E+00">
                  <c:v>1.31108364738E-2</c:v>
                </c:pt>
                <c:pt idx="782" formatCode="0.00E+00">
                  <c:v>1.32937949019E-2</c:v>
                </c:pt>
                <c:pt idx="783" formatCode="0.00E+00">
                  <c:v>1.3542150546399999E-2</c:v>
                </c:pt>
                <c:pt idx="784" formatCode="0.00E+00">
                  <c:v>1.37843514865E-2</c:v>
                </c:pt>
                <c:pt idx="785" formatCode="0.00E+00">
                  <c:v>1.4015069645099999E-2</c:v>
                </c:pt>
                <c:pt idx="786" formatCode="0.00E+00">
                  <c:v>1.4256251489099999E-2</c:v>
                </c:pt>
                <c:pt idx="787" formatCode="0.00E+00">
                  <c:v>1.44975719035E-2</c:v>
                </c:pt>
                <c:pt idx="788" formatCode="0.00E+00">
                  <c:v>1.4739024082E-2</c:v>
                </c:pt>
                <c:pt idx="789" formatCode="0.00E+00">
                  <c:v>1.4980601653300001E-2</c:v>
                </c:pt>
                <c:pt idx="790" formatCode="0.00E+00">
                  <c:v>1.52222986474E-2</c:v>
                </c:pt>
                <c:pt idx="791" formatCode="0.00E+00">
                  <c:v>1.5464109465E-2</c:v>
                </c:pt>
                <c:pt idx="792" formatCode="0.00E+00">
                  <c:v>1.57060288485E-2</c:v>
                </c:pt>
                <c:pt idx="793" formatCode="0.00E+00">
                  <c:v>1.5948051857499999E-2</c:v>
                </c:pt>
                <c:pt idx="794" formatCode="0.00E+00">
                  <c:v>1.61901738447E-2</c:v>
                </c:pt>
                <c:pt idx="795" formatCode="0.00E+00">
                  <c:v>1.64449202061E-2</c:v>
                </c:pt>
                <c:pt idx="796" formatCode="0.00E+00">
                  <c:v>1.6749039758699999E-2</c:v>
                </c:pt>
                <c:pt idx="797" formatCode="0.00E+00">
                  <c:v>1.7079199291800001E-2</c:v>
                </c:pt>
                <c:pt idx="798" formatCode="0.00E+00">
                  <c:v>1.7409679097299999E-2</c:v>
                </c:pt>
                <c:pt idx="799" formatCode="0.00E+00">
                  <c:v>1.7740461276699999E-2</c:v>
                </c:pt>
                <c:pt idx="800" formatCode="0.00E+00">
                  <c:v>1.8056129964700001E-2</c:v>
                </c:pt>
                <c:pt idx="801" formatCode="0.00E+00">
                  <c:v>1.8367252222800001E-2</c:v>
                </c:pt>
                <c:pt idx="802" formatCode="0.00E+00">
                  <c:v>1.8677917035500001E-2</c:v>
                </c:pt>
                <c:pt idx="803" formatCode="0.00E+00">
                  <c:v>1.8988783972E-2</c:v>
                </c:pt>
                <c:pt idx="804" formatCode="0.00E+00">
                  <c:v>1.9299843265400001E-2</c:v>
                </c:pt>
                <c:pt idx="805" formatCode="0.00E+00">
                  <c:v>1.9611085762500001E-2</c:v>
                </c:pt>
                <c:pt idx="806" formatCode="0.00E+00">
                  <c:v>1.99232317335E-2</c:v>
                </c:pt>
                <c:pt idx="807" formatCode="0.00E+00">
                  <c:v>2.0238250485000001E-2</c:v>
                </c:pt>
                <c:pt idx="808" formatCode="0.00E+00">
                  <c:v>2.0553475007699998E-2</c:v>
                </c:pt>
                <c:pt idx="809" formatCode="0.00E+00">
                  <c:v>2.08688959771E-2</c:v>
                </c:pt>
                <c:pt idx="810" formatCode="0.00E+00">
                  <c:v>2.1237163468899999E-2</c:v>
                </c:pt>
                <c:pt idx="811" formatCode="0.00E+00">
                  <c:v>2.1584531459200001E-2</c:v>
                </c:pt>
                <c:pt idx="812" formatCode="0.00E+00">
                  <c:v>2.1921981092000001E-2</c:v>
                </c:pt>
                <c:pt idx="813" formatCode="0.00E+00">
                  <c:v>2.22596681807E-2</c:v>
                </c:pt>
                <c:pt idx="814" formatCode="0.00E+00">
                  <c:v>2.2597582079900001E-2</c:v>
                </c:pt>
                <c:pt idx="815" formatCode="0.00E+00">
                  <c:v>2.2935712764800002E-2</c:v>
                </c:pt>
                <c:pt idx="816" formatCode="0.00E+00">
                  <c:v>2.3274050786800001E-2</c:v>
                </c:pt>
                <c:pt idx="817" formatCode="0.00E+00">
                  <c:v>2.3603719065000001E-2</c:v>
                </c:pt>
                <c:pt idx="818" formatCode="0.00E+00">
                  <c:v>2.3922761702000001E-2</c:v>
                </c:pt>
                <c:pt idx="819" formatCode="0.00E+00">
                  <c:v>2.4242032737499999E-2</c:v>
                </c:pt>
                <c:pt idx="820" formatCode="0.00E+00">
                  <c:v>2.45615232646E-2</c:v>
                </c:pt>
                <c:pt idx="821" formatCode="0.00E+00">
                  <c:v>2.4881224827999999E-2</c:v>
                </c:pt>
                <c:pt idx="822" formatCode="0.00E+00">
                  <c:v>2.5201129396299999E-2</c:v>
                </c:pt>
                <c:pt idx="823" formatCode="0.00E+00">
                  <c:v>2.5529611161900001E-2</c:v>
                </c:pt>
                <c:pt idx="824" formatCode="0.00E+00">
                  <c:v>2.5868246332100001E-2</c:v>
                </c:pt>
                <c:pt idx="825" formatCode="0.00E+00">
                  <c:v>2.6207003537899998E-2</c:v>
                </c:pt>
                <c:pt idx="826" formatCode="0.00E+00">
                  <c:v>2.6545878107400001E-2</c:v>
                </c:pt>
                <c:pt idx="827" formatCode="0.00E+00">
                  <c:v>2.6884865602599999E-2</c:v>
                </c:pt>
                <c:pt idx="828" formatCode="0.00E+00">
                  <c:v>2.7234097364499998E-2</c:v>
                </c:pt>
                <c:pt idx="829" formatCode="0.00E+00">
                  <c:v>2.7634892381599999E-2</c:v>
                </c:pt>
                <c:pt idx="830" formatCode="0.00E+00">
                  <c:v>2.8037572107499999E-2</c:v>
                </c:pt>
                <c:pt idx="831" formatCode="0.00E+00">
                  <c:v>2.8440597618599999E-2</c:v>
                </c:pt>
                <c:pt idx="832" formatCode="0.00E+00">
                  <c:v>2.8843954420300001E-2</c:v>
                </c:pt>
                <c:pt idx="833" formatCode="0.00E+00">
                  <c:v>2.92476288061E-2</c:v>
                </c:pt>
                <c:pt idx="834" formatCode="0.00E+00">
                  <c:v>2.96516078053E-2</c:v>
                </c:pt>
                <c:pt idx="835" formatCode="0.00E+00">
                  <c:v>3.0055879135000001E-2</c:v>
                </c:pt>
                <c:pt idx="836" formatCode="0.00E+00">
                  <c:v>3.0498777252700001E-2</c:v>
                </c:pt>
                <c:pt idx="837" formatCode="0.00E+00">
                  <c:v>3.0944576957500001E-2</c:v>
                </c:pt>
                <c:pt idx="838" formatCode="0.00E+00">
                  <c:v>3.1390527699300001E-2</c:v>
                </c:pt>
                <c:pt idx="839" formatCode="0.00E+00">
                  <c:v>3.18366231311E-2</c:v>
                </c:pt>
                <c:pt idx="840" formatCode="0.00E+00">
                  <c:v>3.2282857254900002E-2</c:v>
                </c:pt>
                <c:pt idx="841" formatCode="0.00E+00">
                  <c:v>3.2729224397699999E-2</c:v>
                </c:pt>
                <c:pt idx="842" formatCode="0.00E+00">
                  <c:v>3.3170811910700003E-2</c:v>
                </c:pt>
                <c:pt idx="843" formatCode="0.00E+00">
                  <c:v>3.3599456880899999E-2</c:v>
                </c:pt>
                <c:pt idx="844" formatCode="0.00E+00">
                  <c:v>3.4034832595099998E-2</c:v>
                </c:pt>
                <c:pt idx="845" formatCode="0.00E+00">
                  <c:v>3.4509438841099999E-2</c:v>
                </c:pt>
                <c:pt idx="846" formatCode="0.00E+00">
                  <c:v>3.4976093511999998E-2</c:v>
                </c:pt>
                <c:pt idx="847" formatCode="0.00E+00">
                  <c:v>3.5442739401199998E-2</c:v>
                </c:pt>
                <c:pt idx="848" formatCode="0.00E+00">
                  <c:v>3.5909465042600001E-2</c:v>
                </c:pt>
                <c:pt idx="849" formatCode="0.00E+00">
                  <c:v>3.6499767472600003E-2</c:v>
                </c:pt>
                <c:pt idx="850" formatCode="0.00E+00">
                  <c:v>3.70941836745E-2</c:v>
                </c:pt>
                <c:pt idx="851" formatCode="0.00E+00">
                  <c:v>3.7688749000099997E-2</c:v>
                </c:pt>
                <c:pt idx="852" formatCode="0.00E+00">
                  <c:v>3.8283456501599998E-2</c:v>
                </c:pt>
                <c:pt idx="853" formatCode="0.00E+00">
                  <c:v>3.8872257160199999E-2</c:v>
                </c:pt>
                <c:pt idx="854" formatCode="0.00E+00">
                  <c:v>3.9436749755799999E-2</c:v>
                </c:pt>
                <c:pt idx="855" formatCode="0.00E+00">
                  <c:v>3.99903173569E-2</c:v>
                </c:pt>
                <c:pt idx="856" formatCode="0.00E+00">
                  <c:v>4.0541192830499999E-2</c:v>
                </c:pt>
                <c:pt idx="857" formatCode="0.00E+00">
                  <c:v>4.1092191402000003E-2</c:v>
                </c:pt>
                <c:pt idx="858" formatCode="0.00E+00">
                  <c:v>4.1643308185199998E-2</c:v>
                </c:pt>
                <c:pt idx="859" formatCode="0.00E+00">
                  <c:v>4.2194538548000003E-2</c:v>
                </c:pt>
                <c:pt idx="860" formatCode="0.00E+00">
                  <c:v>4.27458780964E-2</c:v>
                </c:pt>
                <c:pt idx="861" formatCode="0.00E+00">
                  <c:v>4.3318971969600002E-2</c:v>
                </c:pt>
                <c:pt idx="862" formatCode="0.00E+00">
                  <c:v>4.39095654078E-2</c:v>
                </c:pt>
                <c:pt idx="863" formatCode="0.00E+00">
                  <c:v>4.45003145021E-2</c:v>
                </c:pt>
                <c:pt idx="864" formatCode="0.00E+00">
                  <c:v>4.5141322077000001E-2</c:v>
                </c:pt>
                <c:pt idx="865" formatCode="0.00E+00">
                  <c:v>4.5816285026700002E-2</c:v>
                </c:pt>
                <c:pt idx="866" formatCode="0.00E+00">
                  <c:v>4.6491651646700001E-2</c:v>
                </c:pt>
                <c:pt idx="867" formatCode="0.00E+00">
                  <c:v>4.7167404597200001E-2</c:v>
                </c:pt>
                <c:pt idx="868" formatCode="0.00E+00">
                  <c:v>4.7843527508300003E-2</c:v>
                </c:pt>
                <c:pt idx="869" formatCode="0.00E+00">
                  <c:v>4.8520004913900003E-2</c:v>
                </c:pt>
                <c:pt idx="870" formatCode="0.00E+00">
                  <c:v>4.9187231037700001E-2</c:v>
                </c:pt>
                <c:pt idx="871" formatCode="0.00E+00">
                  <c:v>4.9857496897600002E-2</c:v>
                </c:pt>
                <c:pt idx="872" formatCode="0.00E+00">
                  <c:v>5.0527979106000001E-2</c:v>
                </c:pt>
                <c:pt idx="873" formatCode="0.00E+00">
                  <c:v>5.1198669163100001E-2</c:v>
                </c:pt>
                <c:pt idx="874" formatCode="0.00E+00">
                  <c:v>5.1869559006200001E-2</c:v>
                </c:pt>
                <c:pt idx="875" formatCode="0.00E+00">
                  <c:v>5.2540640982299998E-2</c:v>
                </c:pt>
                <c:pt idx="876" formatCode="0.00E+00">
                  <c:v>5.32650716169E-2</c:v>
                </c:pt>
                <c:pt idx="877" formatCode="0.00E+00">
                  <c:v>5.4098433338199997E-2</c:v>
                </c:pt>
                <c:pt idx="878" formatCode="0.00E+00">
                  <c:v>5.49318724275E-2</c:v>
                </c:pt>
                <c:pt idx="879" formatCode="0.00E+00">
                  <c:v>5.5765385415900003E-2</c:v>
                </c:pt>
                <c:pt idx="880" formatCode="0.00E+00">
                  <c:v>5.6598969038599997E-2</c:v>
                </c:pt>
                <c:pt idx="881" formatCode="0.00E+00">
                  <c:v>5.7432620219899998E-2</c:v>
                </c:pt>
                <c:pt idx="882" formatCode="0.00E+00">
                  <c:v>5.826633606E-2</c:v>
                </c:pt>
                <c:pt idx="883" formatCode="0.00E+00">
                  <c:v>5.9100113822599998E-2</c:v>
                </c:pt>
                <c:pt idx="884" formatCode="0.00E+00">
                  <c:v>5.9932842893700003E-2</c:v>
                </c:pt>
                <c:pt idx="885" formatCode="0.00E+00">
                  <c:v>6.0742319546700001E-2</c:v>
                </c:pt>
                <c:pt idx="886" formatCode="0.00E+00">
                  <c:v>6.1521869998299998E-2</c:v>
                </c:pt>
                <c:pt idx="887" formatCode="0.00E+00">
                  <c:v>6.2301707855599998E-2</c:v>
                </c:pt>
                <c:pt idx="888" formatCode="0.00E+00">
                  <c:v>6.30818224594E-2</c:v>
                </c:pt>
                <c:pt idx="889" formatCode="0.00E+00">
                  <c:v>6.3944542067300006E-2</c:v>
                </c:pt>
                <c:pt idx="890" formatCode="0.00E+00">
                  <c:v>6.4931143553199996E-2</c:v>
                </c:pt>
                <c:pt idx="891" formatCode="0.00E+00">
                  <c:v>6.5923290651200006E-2</c:v>
                </c:pt>
                <c:pt idx="892" formatCode="0.00E+00">
                  <c:v>6.69302034366E-2</c:v>
                </c:pt>
                <c:pt idx="893" formatCode="0.00E+00">
                  <c:v>6.7937334476599998E-2</c:v>
                </c:pt>
                <c:pt idx="894" formatCode="0.00E+00">
                  <c:v>6.8944674206499995E-2</c:v>
                </c:pt>
                <c:pt idx="895" formatCode="0.00E+00">
                  <c:v>6.99522136106E-2</c:v>
                </c:pt>
                <c:pt idx="896" formatCode="0.00E+00">
                  <c:v>7.0959944183699997E-2</c:v>
                </c:pt>
                <c:pt idx="897" formatCode="0.00E+00">
                  <c:v>7.1967857895100004E-2</c:v>
                </c:pt>
                <c:pt idx="898" formatCode="0.00E+00">
                  <c:v>7.2975947156599996E-2</c:v>
                </c:pt>
                <c:pt idx="899" formatCode="0.00E+00">
                  <c:v>7.3984204792099995E-2</c:v>
                </c:pt>
                <c:pt idx="900" formatCode="0.00E+00">
                  <c:v>7.4992624010499997E-2</c:v>
                </c:pt>
                <c:pt idx="901" formatCode="0.00E+00">
                  <c:v>7.5998676546700006E-2</c:v>
                </c:pt>
                <c:pt idx="902" formatCode="0.00E+00">
                  <c:v>7.7128220082500004E-2</c:v>
                </c:pt>
                <c:pt idx="903" formatCode="0.00E+00">
                  <c:v>7.8367693107300004E-2</c:v>
                </c:pt>
                <c:pt idx="904" formatCode="0.00E+00">
                  <c:v>7.9607168876500004E-2</c:v>
                </c:pt>
                <c:pt idx="905" formatCode="0.00E+00">
                  <c:v>8.08493367608E-2</c:v>
                </c:pt>
                <c:pt idx="906" formatCode="0.00E+00">
                  <c:v>8.2270597278900001E-2</c:v>
                </c:pt>
                <c:pt idx="907" formatCode="0.00E+00">
                  <c:v>8.3691924794400005E-2</c:v>
                </c:pt>
                <c:pt idx="908" formatCode="0.00E+00">
                  <c:v>8.5046719875899998E-2</c:v>
                </c:pt>
                <c:pt idx="909" formatCode="0.00E+00">
                  <c:v>8.63578250125E-2</c:v>
                </c:pt>
                <c:pt idx="910" formatCode="0.00E+00">
                  <c:v>8.76692148522E-2</c:v>
                </c:pt>
                <c:pt idx="911" formatCode="0.00E+00">
                  <c:v>8.8980876806999995E-2</c:v>
                </c:pt>
                <c:pt idx="912" formatCode="0.00E+00">
                  <c:v>9.0290749129799994E-2</c:v>
                </c:pt>
                <c:pt idx="913" formatCode="0.00E+00">
                  <c:v>9.1571847960200001E-2</c:v>
                </c:pt>
                <c:pt idx="914" formatCode="0.00E+00">
                  <c:v>9.2853046629500002E-2</c:v>
                </c:pt>
                <c:pt idx="915" formatCode="0.00E+00">
                  <c:v>9.41343410612E-2</c:v>
                </c:pt>
                <c:pt idx="916" formatCode="0.00E+00">
                  <c:v>9.5460958814999997E-2</c:v>
                </c:pt>
                <c:pt idx="917" formatCode="0.00E+00">
                  <c:v>9.6884810554900003E-2</c:v>
                </c:pt>
                <c:pt idx="918" formatCode="0.00E+00">
                  <c:v>9.8308720190500007E-2</c:v>
                </c:pt>
                <c:pt idx="919" formatCode="0.00E+00">
                  <c:v>9.9732685242199998E-2</c:v>
                </c:pt>
                <c:pt idx="920">
                  <c:v>0.101297144204</c:v>
                </c:pt>
                <c:pt idx="921">
                  <c:v>0.102903688435</c:v>
                </c:pt>
                <c:pt idx="922">
                  <c:v>0.10451051063199999</c:v>
                </c:pt>
                <c:pt idx="923">
                  <c:v>0.106117598168</c:v>
                </c:pt>
                <c:pt idx="924">
                  <c:v>0.107724939166</c:v>
                </c:pt>
                <c:pt idx="925">
                  <c:v>0.10933252245</c:v>
                </c:pt>
                <c:pt idx="926">
                  <c:v>0.110940337486</c:v>
                </c:pt>
                <c:pt idx="927">
                  <c:v>0.112548374341</c:v>
                </c:pt>
                <c:pt idx="928">
                  <c:v>0.114312581875</c:v>
                </c:pt>
                <c:pt idx="929">
                  <c:v>0.11626456325499999</c:v>
                </c:pt>
                <c:pt idx="930">
                  <c:v>0.11821716853</c:v>
                </c:pt>
                <c:pt idx="931">
                  <c:v>0.120170367286</c:v>
                </c:pt>
                <c:pt idx="932">
                  <c:v>0.122227771769</c:v>
                </c:pt>
                <c:pt idx="933">
                  <c:v>0.124333963162</c:v>
                </c:pt>
                <c:pt idx="934">
                  <c:v>0.12644019513999999</c:v>
                </c:pt>
                <c:pt idx="935">
                  <c:v>0.12854646571</c:v>
                </c:pt>
                <c:pt idx="936">
                  <c:v>0.13065277300399999</c:v>
                </c:pt>
                <c:pt idx="937">
                  <c:v>0.13275911527500001</c:v>
                </c:pt>
                <c:pt idx="938">
                  <c:v>0.13486549088399999</c:v>
                </c:pt>
                <c:pt idx="939">
                  <c:v>0.137666290384</c:v>
                </c:pt>
                <c:pt idx="940">
                  <c:v>0.14054399346999999</c:v>
                </c:pt>
                <c:pt idx="941">
                  <c:v>0.14342240952499999</c:v>
                </c:pt>
                <c:pt idx="942">
                  <c:v>0.14630149646900001</c:v>
                </c:pt>
                <c:pt idx="943">
                  <c:v>0.14915583379200001</c:v>
                </c:pt>
                <c:pt idx="944">
                  <c:v>0.151995465523</c:v>
                </c:pt>
                <c:pt idx="945">
                  <c:v>0.15483566315</c:v>
                </c:pt>
                <c:pt idx="946">
                  <c:v>0.15767639609199999</c:v>
                </c:pt>
                <c:pt idx="947">
                  <c:v>0.160517635928</c:v>
                </c:pt>
                <c:pt idx="948">
                  <c:v>0.16335935621</c:v>
                </c:pt>
                <c:pt idx="949">
                  <c:v>0.166201532293</c:v>
                </c:pt>
                <c:pt idx="950">
                  <c:v>0.16893667703000001</c:v>
                </c:pt>
                <c:pt idx="951">
                  <c:v>0.17164399786699999</c:v>
                </c:pt>
                <c:pt idx="952">
                  <c:v>0.17447256252900001</c:v>
                </c:pt>
                <c:pt idx="953">
                  <c:v>0.17794109479</c:v>
                </c:pt>
                <c:pt idx="954">
                  <c:v>0.18135714233200001</c:v>
                </c:pt>
                <c:pt idx="955">
                  <c:v>0.18474659062000001</c:v>
                </c:pt>
                <c:pt idx="956">
                  <c:v>0.18813621078600001</c:v>
                </c:pt>
                <c:pt idx="957">
                  <c:v>0.19152599370599999</c:v>
                </c:pt>
                <c:pt idx="958">
                  <c:v>0.19491593088699999</c:v>
                </c:pt>
                <c:pt idx="959">
                  <c:v>0.198306014419</c:v>
                </c:pt>
                <c:pt idx="960">
                  <c:v>0.20169623692200001</c:v>
                </c:pt>
                <c:pt idx="961">
                  <c:v>0.205086591505</c:v>
                </c:pt>
                <c:pt idx="962">
                  <c:v>0.20847707172300001</c:v>
                </c:pt>
                <c:pt idx="963">
                  <c:v>0.211867671545</c:v>
                </c:pt>
                <c:pt idx="964">
                  <c:v>0.21525838531899999</c:v>
                </c:pt>
                <c:pt idx="965">
                  <c:v>0.21864920774400001</c:v>
                </c:pt>
                <c:pt idx="966">
                  <c:v>0.222040133842</c:v>
                </c:pt>
                <c:pt idx="967">
                  <c:v>0.22543115893499999</c:v>
                </c:pt>
                <c:pt idx="968">
                  <c:v>0.230037943946</c:v>
                </c:pt>
                <c:pt idx="969">
                  <c:v>0.234873994428</c:v>
                </c:pt>
                <c:pt idx="970">
                  <c:v>0.239714668114</c:v>
                </c:pt>
                <c:pt idx="971">
                  <c:v>0.24464349236899999</c:v>
                </c:pt>
                <c:pt idx="972">
                  <c:v>0.25016897207799998</c:v>
                </c:pt>
                <c:pt idx="973">
                  <c:v>0.25569806684000002</c:v>
                </c:pt>
                <c:pt idx="974">
                  <c:v>0.26123054710999999</c:v>
                </c:pt>
                <c:pt idx="975">
                  <c:v>0.26676620225300002</c:v>
                </c:pt>
                <c:pt idx="976">
                  <c:v>0.272304838642</c:v>
                </c:pt>
                <c:pt idx="977">
                  <c:v>0.27784627799299999</c:v>
                </c:pt>
                <c:pt idx="978">
                  <c:v>0.28337659313000002</c:v>
                </c:pt>
                <c:pt idx="979">
                  <c:v>0.28886274226899999</c:v>
                </c:pt>
                <c:pt idx="980">
                  <c:v>0.29421434581900002</c:v>
                </c:pt>
                <c:pt idx="981">
                  <c:v>0.29940217246299999</c:v>
                </c:pt>
                <c:pt idx="982">
                  <c:v>0.30459468732599998</c:v>
                </c:pt>
                <c:pt idx="983">
                  <c:v>0.30984087012900002</c:v>
                </c:pt>
                <c:pt idx="984">
                  <c:v>0.31515047101100002</c:v>
                </c:pt>
                <c:pt idx="985">
                  <c:v>0.32046293699799999</c:v>
                </c:pt>
                <c:pt idx="986">
                  <c:v>0.32472861790800001</c:v>
                </c:pt>
                <c:pt idx="987">
                  <c:v>0.32757426877200002</c:v>
                </c:pt>
                <c:pt idx="988">
                  <c:v>0.330422448496</c:v>
                </c:pt>
                <c:pt idx="989">
                  <c:v>0.33327098157700003</c:v>
                </c:pt>
                <c:pt idx="990">
                  <c:v>0.336119859031</c:v>
                </c:pt>
                <c:pt idx="991">
                  <c:v>0.33896907217599997</c:v>
                </c:pt>
                <c:pt idx="992">
                  <c:v>0.34181861261800001</c:v>
                </c:pt>
                <c:pt idx="993">
                  <c:v>0.34466847223699998</c:v>
                </c:pt>
                <c:pt idx="994">
                  <c:v>0.34751864318300002</c:v>
                </c:pt>
                <c:pt idx="995">
                  <c:v>0.35036911785699998</c:v>
                </c:pt>
                <c:pt idx="996">
                  <c:v>0.35321988890700001</c:v>
                </c:pt>
                <c:pt idx="997">
                  <c:v>0.35607094921299998</c:v>
                </c:pt>
                <c:pt idx="998">
                  <c:v>0.35892229188199998</c:v>
                </c:pt>
                <c:pt idx="999">
                  <c:v>0.36192592557600001</c:v>
                </c:pt>
                <c:pt idx="1000">
                  <c:v>0.36505717584399999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'extraction x'!$E$1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'extraction x'!$A$2:$A$1002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x'!$E$2:$E$1002</c:f>
              <c:numCache>
                <c:formatCode>0.00E+00</c:formatCode>
                <c:ptCount val="1001"/>
                <c:pt idx="0">
                  <c:v>8.2168946382899996E-2</c:v>
                </c:pt>
                <c:pt idx="1">
                  <c:v>8.1657052786899997E-2</c:v>
                </c:pt>
                <c:pt idx="2">
                  <c:v>8.1401193202399996E-2</c:v>
                </c:pt>
                <c:pt idx="3">
                  <c:v>8.1159682147300002E-2</c:v>
                </c:pt>
                <c:pt idx="4">
                  <c:v>8.09326480741E-2</c:v>
                </c:pt>
                <c:pt idx="5">
                  <c:v>8.0720213136999994E-2</c:v>
                </c:pt>
                <c:pt idx="6">
                  <c:v>8.0522492882500005E-2</c:v>
                </c:pt>
                <c:pt idx="7">
                  <c:v>8.0339595951900003E-2</c:v>
                </c:pt>
                <c:pt idx="8">
                  <c:v>8.01716237952E-2</c:v>
                </c:pt>
                <c:pt idx="9">
                  <c:v>8.0018670401200004E-2</c:v>
                </c:pt>
                <c:pt idx="10">
                  <c:v>7.9868997109199993E-2</c:v>
                </c:pt>
                <c:pt idx="11">
                  <c:v>7.9375711993599996E-2</c:v>
                </c:pt>
                <c:pt idx="12">
                  <c:v>7.8895214361500002E-2</c:v>
                </c:pt>
                <c:pt idx="13">
                  <c:v>7.8427739245599995E-2</c:v>
                </c:pt>
                <c:pt idx="14">
                  <c:v>7.7973520868300006E-2</c:v>
                </c:pt>
                <c:pt idx="15">
                  <c:v>7.7532792219900004E-2</c:v>
                </c:pt>
                <c:pt idx="16">
                  <c:v>7.7105784618399995E-2</c:v>
                </c:pt>
                <c:pt idx="17">
                  <c:v>7.6692727251000001E-2</c:v>
                </c:pt>
                <c:pt idx="18">
                  <c:v>7.6293846699300005E-2</c:v>
                </c:pt>
                <c:pt idx="19">
                  <c:v>7.5717414273700004E-2</c:v>
                </c:pt>
                <c:pt idx="20">
                  <c:v>7.4950527604700001E-2</c:v>
                </c:pt>
                <c:pt idx="21">
                  <c:v>7.4242578100100001E-2</c:v>
                </c:pt>
                <c:pt idx="22">
                  <c:v>7.4070705289800004E-2</c:v>
                </c:pt>
                <c:pt idx="23">
                  <c:v>7.39137434733E-2</c:v>
                </c:pt>
                <c:pt idx="24">
                  <c:v>7.3771787827500004E-2</c:v>
                </c:pt>
                <c:pt idx="25">
                  <c:v>7.3644925128699995E-2</c:v>
                </c:pt>
                <c:pt idx="26">
                  <c:v>7.3358120418399994E-2</c:v>
                </c:pt>
                <c:pt idx="27">
                  <c:v>7.2556213144600007E-2</c:v>
                </c:pt>
                <c:pt idx="28">
                  <c:v>7.1774724067900003E-2</c:v>
                </c:pt>
                <c:pt idx="29">
                  <c:v>7.1014327277899997E-2</c:v>
                </c:pt>
                <c:pt idx="30">
                  <c:v>7.0421253400099998E-2</c:v>
                </c:pt>
                <c:pt idx="31">
                  <c:v>6.9865576362600004E-2</c:v>
                </c:pt>
                <c:pt idx="32">
                  <c:v>6.9322618118400001E-2</c:v>
                </c:pt>
                <c:pt idx="33">
                  <c:v>6.8792679823799996E-2</c:v>
                </c:pt>
                <c:pt idx="34">
                  <c:v>6.8276064650499999E-2</c:v>
                </c:pt>
                <c:pt idx="35">
                  <c:v>6.7737796399999994E-2</c:v>
                </c:pt>
                <c:pt idx="36">
                  <c:v>6.6928922723899997E-2</c:v>
                </c:pt>
                <c:pt idx="37">
                  <c:v>6.6123036475800007E-2</c:v>
                </c:pt>
                <c:pt idx="38">
                  <c:v>6.5320248227600006E-2</c:v>
                </c:pt>
                <c:pt idx="39">
                  <c:v>6.4520673618600005E-2</c:v>
                </c:pt>
                <c:pt idx="40">
                  <c:v>6.3724433617000004E-2</c:v>
                </c:pt>
                <c:pt idx="41">
                  <c:v>6.2931654796099995E-2</c:v>
                </c:pt>
                <c:pt idx="42">
                  <c:v>6.2163311866599999E-2</c:v>
                </c:pt>
                <c:pt idx="43">
                  <c:v>6.1557574516600003E-2</c:v>
                </c:pt>
                <c:pt idx="44">
                  <c:v>6.1239711705799997E-2</c:v>
                </c:pt>
                <c:pt idx="45">
                  <c:v>6.0928226037699998E-2</c:v>
                </c:pt>
                <c:pt idx="46">
                  <c:v>6.0623215810799998E-2</c:v>
                </c:pt>
                <c:pt idx="47">
                  <c:v>6.0201985241399997E-2</c:v>
                </c:pt>
                <c:pt idx="48">
                  <c:v>5.9668034904200001E-2</c:v>
                </c:pt>
                <c:pt idx="49">
                  <c:v>5.9138299488500003E-2</c:v>
                </c:pt>
                <c:pt idx="50">
                  <c:v>5.8612893276100003E-2</c:v>
                </c:pt>
                <c:pt idx="51">
                  <c:v>5.8091933732099997E-2</c:v>
                </c:pt>
                <c:pt idx="52">
                  <c:v>5.7575541560799998E-2</c:v>
                </c:pt>
                <c:pt idx="53">
                  <c:v>5.7063840757800001E-2</c:v>
                </c:pt>
                <c:pt idx="54">
                  <c:v>5.6556958659199998E-2</c:v>
                </c:pt>
                <c:pt idx="55">
                  <c:v>5.6055025985799999E-2</c:v>
                </c:pt>
                <c:pt idx="56">
                  <c:v>5.5558176882299998E-2</c:v>
                </c:pt>
                <c:pt idx="57">
                  <c:v>5.5066548951700003E-2</c:v>
                </c:pt>
                <c:pt idx="58">
                  <c:v>5.4580283282E-2</c:v>
                </c:pt>
                <c:pt idx="59">
                  <c:v>5.4087113295400002E-2</c:v>
                </c:pt>
                <c:pt idx="60">
                  <c:v>5.3399988980599999E-2</c:v>
                </c:pt>
                <c:pt idx="61">
                  <c:v>5.2630166568799999E-2</c:v>
                </c:pt>
                <c:pt idx="62">
                  <c:v>5.1901725829299999E-2</c:v>
                </c:pt>
                <c:pt idx="63">
                  <c:v>5.1325936049499997E-2</c:v>
                </c:pt>
                <c:pt idx="64">
                  <c:v>5.0753685405300002E-2</c:v>
                </c:pt>
                <c:pt idx="65">
                  <c:v>5.01850949649E-2</c:v>
                </c:pt>
                <c:pt idx="66">
                  <c:v>4.9620290553599997E-2</c:v>
                </c:pt>
                <c:pt idx="67">
                  <c:v>4.9059402933399998E-2</c:v>
                </c:pt>
                <c:pt idx="68">
                  <c:v>4.8502567986500003E-2</c:v>
                </c:pt>
                <c:pt idx="69">
                  <c:v>4.7949926902599999E-2</c:v>
                </c:pt>
                <c:pt idx="70">
                  <c:v>4.7401626366699999E-2</c:v>
                </c:pt>
                <c:pt idx="71">
                  <c:v>4.6857818750000002E-2</c:v>
                </c:pt>
                <c:pt idx="72">
                  <c:v>4.6318662301199999E-2</c:v>
                </c:pt>
                <c:pt idx="73">
                  <c:v>4.57914615757E-2</c:v>
                </c:pt>
                <c:pt idx="74">
                  <c:v>4.5268526380500003E-2</c:v>
                </c:pt>
                <c:pt idx="75">
                  <c:v>4.4747691741600003E-2</c:v>
                </c:pt>
                <c:pt idx="76">
                  <c:v>4.4229031866600002E-2</c:v>
                </c:pt>
                <c:pt idx="77">
                  <c:v>4.3712624167699998E-2</c:v>
                </c:pt>
                <c:pt idx="78">
                  <c:v>4.31985494145E-2</c:v>
                </c:pt>
                <c:pt idx="79">
                  <c:v>4.2686891893500001E-2</c:v>
                </c:pt>
                <c:pt idx="80">
                  <c:v>4.2177739574900001E-2</c:v>
                </c:pt>
                <c:pt idx="81">
                  <c:v>4.1670414128299998E-2</c:v>
                </c:pt>
                <c:pt idx="82">
                  <c:v>4.11632923112E-2</c:v>
                </c:pt>
                <c:pt idx="83">
                  <c:v>4.08079363906E-2</c:v>
                </c:pt>
                <c:pt idx="84">
                  <c:v>4.0510232675500003E-2</c:v>
                </c:pt>
                <c:pt idx="85">
                  <c:v>4.0214914664700001E-2</c:v>
                </c:pt>
                <c:pt idx="86">
                  <c:v>3.9909874138300001E-2</c:v>
                </c:pt>
                <c:pt idx="87">
                  <c:v>3.9355045324799998E-2</c:v>
                </c:pt>
                <c:pt idx="88">
                  <c:v>3.8801613635899998E-2</c:v>
                </c:pt>
                <c:pt idx="89">
                  <c:v>3.8249639716199997E-2</c:v>
                </c:pt>
                <c:pt idx="90">
                  <c:v>3.7739903269200001E-2</c:v>
                </c:pt>
                <c:pt idx="91">
                  <c:v>3.72375455321E-2</c:v>
                </c:pt>
                <c:pt idx="92">
                  <c:v>3.6736931583400002E-2</c:v>
                </c:pt>
                <c:pt idx="93">
                  <c:v>3.6238133692199997E-2</c:v>
                </c:pt>
                <c:pt idx="94">
                  <c:v>3.5741227892200002E-2</c:v>
                </c:pt>
                <c:pt idx="95">
                  <c:v>3.5246294208200003E-2</c:v>
                </c:pt>
                <c:pt idx="96">
                  <c:v>3.4753416896700001E-2</c:v>
                </c:pt>
                <c:pt idx="97">
                  <c:v>3.4382043376000003E-2</c:v>
                </c:pt>
                <c:pt idx="98">
                  <c:v>3.4037675503199999E-2</c:v>
                </c:pt>
                <c:pt idx="99">
                  <c:v>3.3694762610599997E-2</c:v>
                </c:pt>
                <c:pt idx="100">
                  <c:v>3.33533495751E-2</c:v>
                </c:pt>
                <c:pt idx="101">
                  <c:v>3.3013482929500002E-2</c:v>
                </c:pt>
                <c:pt idx="102">
                  <c:v>3.26297066419E-2</c:v>
                </c:pt>
                <c:pt idx="103">
                  <c:v>3.2226600078499999E-2</c:v>
                </c:pt>
                <c:pt idx="104">
                  <c:v>3.1825542336199997E-2</c:v>
                </c:pt>
                <c:pt idx="105">
                  <c:v>3.1482089901400001E-2</c:v>
                </c:pt>
                <c:pt idx="106">
                  <c:v>3.1145400071000001E-2</c:v>
                </c:pt>
                <c:pt idx="107">
                  <c:v>3.0810441686200001E-2</c:v>
                </c:pt>
                <c:pt idx="108">
                  <c:v>3.0477271835E-2</c:v>
                </c:pt>
                <c:pt idx="109">
                  <c:v>3.01459498174E-2</c:v>
                </c:pt>
                <c:pt idx="110">
                  <c:v>2.9816537233100002E-2</c:v>
                </c:pt>
                <c:pt idx="111">
                  <c:v>2.94231778946E-2</c:v>
                </c:pt>
                <c:pt idx="112">
                  <c:v>2.89899418653E-2</c:v>
                </c:pt>
                <c:pt idx="113">
                  <c:v>2.8557468917399999E-2</c:v>
                </c:pt>
                <c:pt idx="114">
                  <c:v>2.8125794251100001E-2</c:v>
                </c:pt>
                <c:pt idx="115">
                  <c:v>2.76949551944E-2</c:v>
                </c:pt>
                <c:pt idx="116">
                  <c:v>2.7264991360000001E-2</c:v>
                </c:pt>
                <c:pt idx="117">
                  <c:v>2.6878941717000001E-2</c:v>
                </c:pt>
                <c:pt idx="118">
                  <c:v>2.6580452982399999E-2</c:v>
                </c:pt>
                <c:pt idx="119">
                  <c:v>2.62827544375E-2</c:v>
                </c:pt>
                <c:pt idx="120">
                  <c:v>2.5985873239999999E-2</c:v>
                </c:pt>
                <c:pt idx="121">
                  <c:v>2.5689837726499999E-2</c:v>
                </c:pt>
                <c:pt idx="122">
                  <c:v>2.5394677472499998E-2</c:v>
                </c:pt>
                <c:pt idx="123">
                  <c:v>2.5100423354999998E-2</c:v>
                </c:pt>
                <c:pt idx="124">
                  <c:v>2.4807107618799999E-2</c:v>
                </c:pt>
                <c:pt idx="125">
                  <c:v>2.4514763947000001E-2</c:v>
                </c:pt>
                <c:pt idx="126">
                  <c:v>2.4216376088100001E-2</c:v>
                </c:pt>
                <c:pt idx="127">
                  <c:v>2.3911596908900001E-2</c:v>
                </c:pt>
                <c:pt idx="128">
                  <c:v>2.36078118155E-2</c:v>
                </c:pt>
                <c:pt idx="129">
                  <c:v>2.3354857006299998E-2</c:v>
                </c:pt>
                <c:pt idx="130">
                  <c:v>2.3114309924300001E-2</c:v>
                </c:pt>
                <c:pt idx="131">
                  <c:v>2.2874479502999999E-2</c:v>
                </c:pt>
                <c:pt idx="132">
                  <c:v>2.2635388522200001E-2</c:v>
                </c:pt>
                <c:pt idx="133">
                  <c:v>2.2397060662799999E-2</c:v>
                </c:pt>
                <c:pt idx="134">
                  <c:v>2.2159520547099999E-2</c:v>
                </c:pt>
                <c:pt idx="135">
                  <c:v>2.19227937815E-2</c:v>
                </c:pt>
                <c:pt idx="136">
                  <c:v>2.1686907000700001E-2</c:v>
                </c:pt>
                <c:pt idx="137">
                  <c:v>2.14518879143E-2</c:v>
                </c:pt>
                <c:pt idx="138">
                  <c:v>2.12177653556E-2</c:v>
                </c:pt>
                <c:pt idx="139">
                  <c:v>2.0984569331899999E-2</c:v>
                </c:pt>
                <c:pt idx="140">
                  <c:v>2.0752331077900001E-2</c:v>
                </c:pt>
                <c:pt idx="141">
                  <c:v>2.0513936118400002E-2</c:v>
                </c:pt>
                <c:pt idx="142">
                  <c:v>2.0270497956499999E-2</c:v>
                </c:pt>
                <c:pt idx="143">
                  <c:v>2.0028132193099998E-2</c:v>
                </c:pt>
                <c:pt idx="144">
                  <c:v>1.97868782349E-2</c:v>
                </c:pt>
                <c:pt idx="145">
                  <c:v>1.9544159870200001E-2</c:v>
                </c:pt>
                <c:pt idx="146">
                  <c:v>1.93054589445E-2</c:v>
                </c:pt>
                <c:pt idx="147">
                  <c:v>1.9037845094699999E-2</c:v>
                </c:pt>
                <c:pt idx="148">
                  <c:v>1.8773861397500001E-2</c:v>
                </c:pt>
                <c:pt idx="149">
                  <c:v>1.8510472329100001E-2</c:v>
                </c:pt>
                <c:pt idx="150">
                  <c:v>1.82477036382E-2</c:v>
                </c:pt>
                <c:pt idx="151">
                  <c:v>1.79855825161E-2</c:v>
                </c:pt>
                <c:pt idx="152">
                  <c:v>1.7724137693199998E-2</c:v>
                </c:pt>
                <c:pt idx="153">
                  <c:v>1.7463399544199999E-2</c:v>
                </c:pt>
                <c:pt idx="154">
                  <c:v>1.7203400200699999E-2</c:v>
                </c:pt>
                <c:pt idx="155">
                  <c:v>1.69441736724E-2</c:v>
                </c:pt>
                <c:pt idx="156">
                  <c:v>1.66857559782E-2</c:v>
                </c:pt>
                <c:pt idx="157">
                  <c:v>1.6428185287500001E-2</c:v>
                </c:pt>
                <c:pt idx="158">
                  <c:v>1.6171502072000001E-2</c:v>
                </c:pt>
                <c:pt idx="159">
                  <c:v>1.59518609056E-2</c:v>
                </c:pt>
                <c:pt idx="160">
                  <c:v>1.5753262828900001E-2</c:v>
                </c:pt>
                <c:pt idx="161">
                  <c:v>1.5555307446399999E-2</c:v>
                </c:pt>
                <c:pt idx="162">
                  <c:v>1.5358019610000001E-2</c:v>
                </c:pt>
                <c:pt idx="163">
                  <c:v>1.5161425379000001E-2</c:v>
                </c:pt>
                <c:pt idx="164">
                  <c:v>1.49655520879E-2</c:v>
                </c:pt>
                <c:pt idx="165">
                  <c:v>1.4761008831999999E-2</c:v>
                </c:pt>
                <c:pt idx="166">
                  <c:v>1.45493969828E-2</c:v>
                </c:pt>
                <c:pt idx="167">
                  <c:v>1.43387660436E-2</c:v>
                </c:pt>
                <c:pt idx="168">
                  <c:v>1.41566398575E-2</c:v>
                </c:pt>
                <c:pt idx="169">
                  <c:v>1.39994691399E-2</c:v>
                </c:pt>
                <c:pt idx="170">
                  <c:v>1.3842724354E-2</c:v>
                </c:pt>
                <c:pt idx="171">
                  <c:v>1.36864201337E-2</c:v>
                </c:pt>
                <c:pt idx="172">
                  <c:v>1.3530571747399999E-2</c:v>
                </c:pt>
                <c:pt idx="173">
                  <c:v>1.3375195128999999E-2</c:v>
                </c:pt>
                <c:pt idx="174">
                  <c:v>1.32203069127E-2</c:v>
                </c:pt>
                <c:pt idx="175">
                  <c:v>1.30659244674E-2</c:v>
                </c:pt>
                <c:pt idx="176">
                  <c:v>1.29120659349E-2</c:v>
                </c:pt>
                <c:pt idx="177">
                  <c:v>1.2756341603700001E-2</c:v>
                </c:pt>
                <c:pt idx="178">
                  <c:v>1.25965644472E-2</c:v>
                </c:pt>
                <c:pt idx="179">
                  <c:v>1.24375461883E-2</c:v>
                </c:pt>
                <c:pt idx="180">
                  <c:v>1.22792667743E-2</c:v>
                </c:pt>
                <c:pt idx="181">
                  <c:v>1.21217551476E-2</c:v>
                </c:pt>
                <c:pt idx="182">
                  <c:v>1.1926925477700001E-2</c:v>
                </c:pt>
                <c:pt idx="183">
                  <c:v>1.17463399504E-2</c:v>
                </c:pt>
                <c:pt idx="184">
                  <c:v>1.1577996245E-2</c:v>
                </c:pt>
                <c:pt idx="185">
                  <c:v>1.1410680348299999E-2</c:v>
                </c:pt>
                <c:pt idx="186">
                  <c:v>1.12444381414E-2</c:v>
                </c:pt>
                <c:pt idx="187">
                  <c:v>1.10793179558E-2</c:v>
                </c:pt>
                <c:pt idx="188">
                  <c:v>1.0915370710899999E-2</c:v>
                </c:pt>
                <c:pt idx="189">
                  <c:v>1.07526500591E-2</c:v>
                </c:pt>
                <c:pt idx="190">
                  <c:v>1.05914529737E-2</c:v>
                </c:pt>
                <c:pt idx="191">
                  <c:v>1.04334064472E-2</c:v>
                </c:pt>
                <c:pt idx="192">
                  <c:v>1.02758492566E-2</c:v>
                </c:pt>
                <c:pt idx="193">
                  <c:v>1.01188042597E-2</c:v>
                </c:pt>
                <c:pt idx="194">
                  <c:v>9.9622956791699992E-3</c:v>
                </c:pt>
                <c:pt idx="195">
                  <c:v>9.80634919855E-3</c:v>
                </c:pt>
                <c:pt idx="196">
                  <c:v>9.65099206611E-3</c:v>
                </c:pt>
                <c:pt idx="197">
                  <c:v>9.4962532068000004E-3</c:v>
                </c:pt>
                <c:pt idx="198">
                  <c:v>9.3421633429599995E-3</c:v>
                </c:pt>
                <c:pt idx="199">
                  <c:v>9.1887551244399998E-3</c:v>
                </c:pt>
                <c:pt idx="200">
                  <c:v>9.03606326885E-3</c:v>
                </c:pt>
                <c:pt idx="201">
                  <c:v>8.8812026924600003E-3</c:v>
                </c:pt>
                <c:pt idx="202">
                  <c:v>8.7260180614199996E-3</c:v>
                </c:pt>
                <c:pt idx="203">
                  <c:v>8.5718228201999997E-3</c:v>
                </c:pt>
                <c:pt idx="204">
                  <c:v>8.41598478423E-3</c:v>
                </c:pt>
                <c:pt idx="205">
                  <c:v>8.2983452095799996E-3</c:v>
                </c:pt>
                <c:pt idx="206">
                  <c:v>8.1856189989100003E-3</c:v>
                </c:pt>
                <c:pt idx="207">
                  <c:v>8.0870296187699996E-3</c:v>
                </c:pt>
                <c:pt idx="208">
                  <c:v>7.9890897356299992E-3</c:v>
                </c:pt>
                <c:pt idx="209">
                  <c:v>7.8918235309000002E-3</c:v>
                </c:pt>
                <c:pt idx="210">
                  <c:v>7.7952562223E-3</c:v>
                </c:pt>
                <c:pt idx="211">
                  <c:v>7.6994141068900002E-3</c:v>
                </c:pt>
                <c:pt idx="212">
                  <c:v>7.6043246049200004E-3</c:v>
                </c:pt>
                <c:pt idx="213">
                  <c:v>7.5100163045400004E-3</c:v>
                </c:pt>
                <c:pt idx="214">
                  <c:v>7.4165190070100001E-3</c:v>
                </c:pt>
                <c:pt idx="215">
                  <c:v>7.3238637724999996E-3</c:v>
                </c:pt>
                <c:pt idx="216">
                  <c:v>7.2320829658099996E-3</c:v>
                </c:pt>
                <c:pt idx="217">
                  <c:v>7.1412103022100003E-3</c:v>
                </c:pt>
                <c:pt idx="218">
                  <c:v>7.0512808925699997E-3</c:v>
                </c:pt>
                <c:pt idx="219">
                  <c:v>6.9623312878100002E-3</c:v>
                </c:pt>
                <c:pt idx="220">
                  <c:v>6.8743995218499996E-3</c:v>
                </c:pt>
                <c:pt idx="221">
                  <c:v>6.78752515285E-3</c:v>
                </c:pt>
                <c:pt idx="222">
                  <c:v>6.6831156728899997E-3</c:v>
                </c:pt>
                <c:pt idx="223">
                  <c:v>6.5759427655999996E-3</c:v>
                </c:pt>
                <c:pt idx="224">
                  <c:v>6.4663470504400002E-3</c:v>
                </c:pt>
                <c:pt idx="225">
                  <c:v>6.3578826467299999E-3</c:v>
                </c:pt>
                <c:pt idx="226">
                  <c:v>6.2669886466500003E-3</c:v>
                </c:pt>
                <c:pt idx="227">
                  <c:v>6.1769103616999997E-3</c:v>
                </c:pt>
                <c:pt idx="228">
                  <c:v>6.0876840019200001E-3</c:v>
                </c:pt>
                <c:pt idx="229">
                  <c:v>5.99934757864E-3</c:v>
                </c:pt>
                <c:pt idx="230">
                  <c:v>5.9119409844099998E-3</c:v>
                </c:pt>
                <c:pt idx="231">
                  <c:v>5.8255060731500002E-3</c:v>
                </c:pt>
                <c:pt idx="232">
                  <c:v>5.7400867402000004E-3</c:v>
                </c:pt>
                <c:pt idx="233">
                  <c:v>5.6557290010399996E-3</c:v>
                </c:pt>
                <c:pt idx="234">
                  <c:v>5.5724810679700001E-3</c:v>
                </c:pt>
                <c:pt idx="235">
                  <c:v>5.4903934234399997E-3</c:v>
                </c:pt>
                <c:pt idx="236">
                  <c:v>5.4090935973700001E-3</c:v>
                </c:pt>
                <c:pt idx="237">
                  <c:v>5.3353395563899998E-3</c:v>
                </c:pt>
                <c:pt idx="238">
                  <c:v>5.2646692698200001E-3</c:v>
                </c:pt>
                <c:pt idx="239">
                  <c:v>5.1949362190199999E-3</c:v>
                </c:pt>
                <c:pt idx="240">
                  <c:v>5.1261786527000003E-3</c:v>
                </c:pt>
                <c:pt idx="241">
                  <c:v>5.0584363492700004E-3</c:v>
                </c:pt>
                <c:pt idx="242">
                  <c:v>4.9917506428399996E-3</c:v>
                </c:pt>
                <c:pt idx="243">
                  <c:v>4.9261644432100002E-3</c:v>
                </c:pt>
                <c:pt idx="244">
                  <c:v>4.8617222486799999E-3</c:v>
                </c:pt>
                <c:pt idx="245">
                  <c:v>4.7972245022899996E-3</c:v>
                </c:pt>
                <c:pt idx="246">
                  <c:v>4.7334843524400004E-3</c:v>
                </c:pt>
                <c:pt idx="247">
                  <c:v>4.6710093244699998E-3</c:v>
                </c:pt>
                <c:pt idx="248">
                  <c:v>4.6098508553600002E-3</c:v>
                </c:pt>
                <c:pt idx="249">
                  <c:v>4.5500620339799999E-3</c:v>
                </c:pt>
                <c:pt idx="250">
                  <c:v>4.49169755464E-3</c:v>
                </c:pt>
                <c:pt idx="251">
                  <c:v>4.4348136529899999E-3</c:v>
                </c:pt>
                <c:pt idx="252">
                  <c:v>4.3801221838999996E-3</c:v>
                </c:pt>
                <c:pt idx="253">
                  <c:v>4.3266538165000002E-3</c:v>
                </c:pt>
                <c:pt idx="254">
                  <c:v>4.2741785010699997E-3</c:v>
                </c:pt>
                <c:pt idx="255">
                  <c:v>4.2227332593099999E-3</c:v>
                </c:pt>
                <c:pt idx="256">
                  <c:v>4.1723561938899999E-3</c:v>
                </c:pt>
                <c:pt idx="257">
                  <c:v>4.1230864588600001E-3</c:v>
                </c:pt>
                <c:pt idx="258">
                  <c:v>4.0749642200900004E-3</c:v>
                </c:pt>
                <c:pt idx="259">
                  <c:v>4.0280306046399997E-3</c:v>
                </c:pt>
                <c:pt idx="260">
                  <c:v>3.9823276381899999E-3</c:v>
                </c:pt>
                <c:pt idx="261">
                  <c:v>3.9378981694700001E-3</c:v>
                </c:pt>
                <c:pt idx="262">
                  <c:v>3.8937830996899998E-3</c:v>
                </c:pt>
                <c:pt idx="263">
                  <c:v>3.8420378875099999E-3</c:v>
                </c:pt>
                <c:pt idx="264">
                  <c:v>3.7920426900900001E-3</c:v>
                </c:pt>
                <c:pt idx="265">
                  <c:v>3.74842854134E-3</c:v>
                </c:pt>
                <c:pt idx="266">
                  <c:v>3.71792818364E-3</c:v>
                </c:pt>
                <c:pt idx="267">
                  <c:v>3.68855119977E-3</c:v>
                </c:pt>
                <c:pt idx="268">
                  <c:v>3.6603246376900002E-3</c:v>
                </c:pt>
                <c:pt idx="269">
                  <c:v>3.6332753100399998E-3</c:v>
                </c:pt>
                <c:pt idx="270">
                  <c:v>3.6074296984500002E-3</c:v>
                </c:pt>
                <c:pt idx="271">
                  <c:v>3.5828138529999999E-3</c:v>
                </c:pt>
                <c:pt idx="272">
                  <c:v>3.5594532876099998E-3</c:v>
                </c:pt>
                <c:pt idx="273">
                  <c:v>3.5373728716999999E-3</c:v>
                </c:pt>
                <c:pt idx="274">
                  <c:v>3.51659671921E-3</c:v>
                </c:pt>
                <c:pt idx="275">
                  <c:v>3.49714807565E-3</c:v>
                </c:pt>
                <c:pt idx="276">
                  <c:v>3.47904920429E-3</c:v>
                </c:pt>
                <c:pt idx="277">
                  <c:v>3.4623212725099998E-3</c:v>
                </c:pt>
                <c:pt idx="278">
                  <c:v>3.4469842395499998E-3</c:v>
                </c:pt>
                <c:pt idx="279">
                  <c:v>3.4330567467800001E-3</c:v>
                </c:pt>
                <c:pt idx="280">
                  <c:v>3.41872694949E-3</c:v>
                </c:pt>
                <c:pt idx="281">
                  <c:v>3.40541083953E-3</c:v>
                </c:pt>
                <c:pt idx="282">
                  <c:v>3.3915855348399999E-3</c:v>
                </c:pt>
                <c:pt idx="283">
                  <c:v>3.3766731371999998E-3</c:v>
                </c:pt>
                <c:pt idx="284">
                  <c:v>3.3632188560600001E-3</c:v>
                </c:pt>
                <c:pt idx="285">
                  <c:v>3.35124025323E-3</c:v>
                </c:pt>
                <c:pt idx="286">
                  <c:v>3.3407532023300001E-3</c:v>
                </c:pt>
                <c:pt idx="287">
                  <c:v>3.3365806664699999E-3</c:v>
                </c:pt>
                <c:pt idx="288">
                  <c:v>3.3340133971300001E-3</c:v>
                </c:pt>
                <c:pt idx="289">
                  <c:v>3.3325848474E-3</c:v>
                </c:pt>
                <c:pt idx="290">
                  <c:v>3.3270594305000001E-3</c:v>
                </c:pt>
                <c:pt idx="291">
                  <c:v>3.3174970745699999E-3</c:v>
                </c:pt>
                <c:pt idx="292">
                  <c:v>3.3087980065700001E-3</c:v>
                </c:pt>
                <c:pt idx="293">
                  <c:v>3.3009690515999998E-3</c:v>
                </c:pt>
                <c:pt idx="294">
                  <c:v>3.29401641372E-3</c:v>
                </c:pt>
                <c:pt idx="295">
                  <c:v>3.2879456520600002E-3</c:v>
                </c:pt>
                <c:pt idx="296">
                  <c:v>3.2827616591500001E-3</c:v>
                </c:pt>
                <c:pt idx="297">
                  <c:v>3.27846864154E-3</c:v>
                </c:pt>
                <c:pt idx="298">
                  <c:v>3.27507010294E-3</c:v>
                </c:pt>
                <c:pt idx="299">
                  <c:v>3.27256883008E-3</c:v>
                </c:pt>
                <c:pt idx="300">
                  <c:v>3.2709668813599999E-3</c:v>
                </c:pt>
                <c:pt idx="301">
                  <c:v>3.2721107449799999E-3</c:v>
                </c:pt>
                <c:pt idx="302">
                  <c:v>3.27744197369E-3</c:v>
                </c:pt>
                <c:pt idx="303">
                  <c:v>3.28369015123E-3</c:v>
                </c:pt>
                <c:pt idx="304">
                  <c:v>3.2908500547100001E-3</c:v>
                </c:pt>
                <c:pt idx="305">
                  <c:v>3.29869747249E-3</c:v>
                </c:pt>
                <c:pt idx="306">
                  <c:v>3.3032845263899998E-3</c:v>
                </c:pt>
                <c:pt idx="307">
                  <c:v>3.3049224995200001E-3</c:v>
                </c:pt>
                <c:pt idx="308">
                  <c:v>3.3043429360500001E-3</c:v>
                </c:pt>
                <c:pt idx="309">
                  <c:v>3.3056358513400001E-3</c:v>
                </c:pt>
                <c:pt idx="310">
                  <c:v>3.3049849661600001E-3</c:v>
                </c:pt>
                <c:pt idx="311">
                  <c:v>3.3030078775299998E-3</c:v>
                </c:pt>
                <c:pt idx="312">
                  <c:v>3.30172133049E-3</c:v>
                </c:pt>
                <c:pt idx="313">
                  <c:v>3.3011261324299998E-3</c:v>
                </c:pt>
                <c:pt idx="314">
                  <c:v>3.3012226572900001E-3</c:v>
                </c:pt>
                <c:pt idx="315">
                  <c:v>3.3020108443899999E-3</c:v>
                </c:pt>
                <c:pt idx="316">
                  <c:v>3.3034901986699998E-3</c:v>
                </c:pt>
                <c:pt idx="317">
                  <c:v>3.3056597921900001E-3</c:v>
                </c:pt>
                <c:pt idx="318">
                  <c:v>3.3085182670599999E-3</c:v>
                </c:pt>
                <c:pt idx="319">
                  <c:v>3.31206383966E-3</c:v>
                </c:pt>
                <c:pt idx="320">
                  <c:v>3.3162943061800002E-3</c:v>
                </c:pt>
                <c:pt idx="321">
                  <c:v>3.3212070494399999E-3</c:v>
                </c:pt>
                <c:pt idx="322">
                  <c:v>3.32679904683E-3</c:v>
                </c:pt>
                <c:pt idx="323">
                  <c:v>3.3328538689300002E-3</c:v>
                </c:pt>
                <c:pt idx="324">
                  <c:v>3.33287278726E-3</c:v>
                </c:pt>
                <c:pt idx="325">
                  <c:v>3.3333218884400002E-3</c:v>
                </c:pt>
                <c:pt idx="326">
                  <c:v>3.3365792092600001E-3</c:v>
                </c:pt>
                <c:pt idx="327">
                  <c:v>3.3435035053799998E-3</c:v>
                </c:pt>
                <c:pt idx="328">
                  <c:v>3.35158340317E-3</c:v>
                </c:pt>
                <c:pt idx="329">
                  <c:v>3.36010923344E-3</c:v>
                </c:pt>
                <c:pt idx="330">
                  <c:v>3.3690776107499999E-3</c:v>
                </c:pt>
                <c:pt idx="331">
                  <c:v>3.3784850107900001E-3</c:v>
                </c:pt>
                <c:pt idx="332">
                  <c:v>3.3883277768399999E-3</c:v>
                </c:pt>
                <c:pt idx="333">
                  <c:v>3.3986021263000001E-3</c:v>
                </c:pt>
                <c:pt idx="334">
                  <c:v>3.4092872407800001E-3</c:v>
                </c:pt>
                <c:pt idx="335">
                  <c:v>3.4203741930799998E-3</c:v>
                </c:pt>
                <c:pt idx="336">
                  <c:v>3.43190008707E-3</c:v>
                </c:pt>
                <c:pt idx="337">
                  <c:v>3.44386051561E-3</c:v>
                </c:pt>
                <c:pt idx="338">
                  <c:v>3.4561566607099999E-3</c:v>
                </c:pt>
                <c:pt idx="339">
                  <c:v>3.4613685142700001E-3</c:v>
                </c:pt>
                <c:pt idx="340">
                  <c:v>3.4669239691700001E-3</c:v>
                </c:pt>
                <c:pt idx="341">
                  <c:v>3.4737959619700002E-3</c:v>
                </c:pt>
                <c:pt idx="342">
                  <c:v>3.4809759025299998E-3</c:v>
                </c:pt>
                <c:pt idx="343">
                  <c:v>3.4866671677499998E-3</c:v>
                </c:pt>
                <c:pt idx="344">
                  <c:v>3.4925218791200001E-3</c:v>
                </c:pt>
                <c:pt idx="345">
                  <c:v>3.4986945917199999E-3</c:v>
                </c:pt>
                <c:pt idx="346">
                  <c:v>3.5051836255200002E-3</c:v>
                </c:pt>
                <c:pt idx="347">
                  <c:v>3.5119872271399998E-3</c:v>
                </c:pt>
                <c:pt idx="348">
                  <c:v>3.5191035721000002E-3</c:v>
                </c:pt>
                <c:pt idx="349">
                  <c:v>3.52653076709E-3</c:v>
                </c:pt>
                <c:pt idx="350">
                  <c:v>3.5342668523799998E-3</c:v>
                </c:pt>
                <c:pt idx="351">
                  <c:v>3.5423098042E-3</c:v>
                </c:pt>
                <c:pt idx="352">
                  <c:v>3.5475752686500001E-3</c:v>
                </c:pt>
                <c:pt idx="353">
                  <c:v>3.5509180953500002E-3</c:v>
                </c:pt>
                <c:pt idx="354">
                  <c:v>3.5544303468400002E-3</c:v>
                </c:pt>
                <c:pt idx="355">
                  <c:v>3.5581115213899998E-3</c:v>
                </c:pt>
                <c:pt idx="356">
                  <c:v>3.5619610952799998E-3</c:v>
                </c:pt>
                <c:pt idx="357">
                  <c:v>3.5675701114199999E-3</c:v>
                </c:pt>
                <c:pt idx="358">
                  <c:v>3.5735585923499999E-3</c:v>
                </c:pt>
                <c:pt idx="359">
                  <c:v>3.5797131156200001E-3</c:v>
                </c:pt>
                <c:pt idx="360">
                  <c:v>3.5860328263000001E-3</c:v>
                </c:pt>
                <c:pt idx="361">
                  <c:v>3.5925168526599999E-3</c:v>
                </c:pt>
                <c:pt idx="362">
                  <c:v>3.5991643066100002E-3</c:v>
                </c:pt>
                <c:pt idx="363">
                  <c:v>3.6059742843500002E-3</c:v>
                </c:pt>
                <c:pt idx="364">
                  <c:v>3.6129876416800002E-3</c:v>
                </c:pt>
                <c:pt idx="365">
                  <c:v>3.6202443571299999E-3</c:v>
                </c:pt>
                <c:pt idx="366">
                  <c:v>3.6276839879900002E-3</c:v>
                </c:pt>
                <c:pt idx="367">
                  <c:v>3.63395617121E-3</c:v>
                </c:pt>
                <c:pt idx="368">
                  <c:v>3.6398220033200001E-3</c:v>
                </c:pt>
                <c:pt idx="369">
                  <c:v>3.6459769237900002E-3</c:v>
                </c:pt>
                <c:pt idx="370">
                  <c:v>3.6521734728799998E-3</c:v>
                </c:pt>
                <c:pt idx="371">
                  <c:v>3.6580935822899999E-3</c:v>
                </c:pt>
                <c:pt idx="372">
                  <c:v>3.6642301372500001E-3</c:v>
                </c:pt>
                <c:pt idx="373">
                  <c:v>3.6705820521799998E-3</c:v>
                </c:pt>
                <c:pt idx="374">
                  <c:v>3.6771482110300002E-3</c:v>
                </c:pt>
                <c:pt idx="375">
                  <c:v>3.6839274682200001E-3</c:v>
                </c:pt>
                <c:pt idx="376">
                  <c:v>3.6909186495199999E-3</c:v>
                </c:pt>
                <c:pt idx="377">
                  <c:v>3.6982102107800002E-3</c:v>
                </c:pt>
                <c:pt idx="378">
                  <c:v>3.7057645384700002E-3</c:v>
                </c:pt>
                <c:pt idx="379">
                  <c:v>3.7152063810500001E-3</c:v>
                </c:pt>
                <c:pt idx="380">
                  <c:v>3.7254783257600001E-3</c:v>
                </c:pt>
                <c:pt idx="381">
                  <c:v>3.7359580769600002E-3</c:v>
                </c:pt>
                <c:pt idx="382">
                  <c:v>3.7416109474800001E-3</c:v>
                </c:pt>
                <c:pt idx="383">
                  <c:v>3.7448669335100001E-3</c:v>
                </c:pt>
                <c:pt idx="384">
                  <c:v>3.7480593967600001E-3</c:v>
                </c:pt>
                <c:pt idx="385">
                  <c:v>3.75135783916E-3</c:v>
                </c:pt>
                <c:pt idx="386">
                  <c:v>3.75513193764E-3</c:v>
                </c:pt>
                <c:pt idx="387">
                  <c:v>3.7590714568800001E-3</c:v>
                </c:pt>
                <c:pt idx="388">
                  <c:v>3.7631472936800001E-3</c:v>
                </c:pt>
                <c:pt idx="389">
                  <c:v>3.7673590056000001E-3</c:v>
                </c:pt>
                <c:pt idx="390">
                  <c:v>3.7717061374600001E-3</c:v>
                </c:pt>
                <c:pt idx="391">
                  <c:v>3.7761882215800002E-3</c:v>
                </c:pt>
                <c:pt idx="392">
                  <c:v>3.7808047780100002E-3</c:v>
                </c:pt>
                <c:pt idx="393">
                  <c:v>3.7855553147699999E-3</c:v>
                </c:pt>
                <c:pt idx="394">
                  <c:v>3.79043932812E-3</c:v>
                </c:pt>
                <c:pt idx="395">
                  <c:v>3.79545630277E-3</c:v>
                </c:pt>
                <c:pt idx="396">
                  <c:v>3.80060571219E-3</c:v>
                </c:pt>
                <c:pt idx="397">
                  <c:v>3.80588701881E-3</c:v>
                </c:pt>
                <c:pt idx="398">
                  <c:v>3.8112996743200002E-3</c:v>
                </c:pt>
                <c:pt idx="399">
                  <c:v>3.8168431199400001E-3</c:v>
                </c:pt>
                <c:pt idx="400">
                  <c:v>3.8225167866399999E-3</c:v>
                </c:pt>
                <c:pt idx="401">
                  <c:v>3.8233840899199998E-3</c:v>
                </c:pt>
                <c:pt idx="402">
                  <c:v>3.8230333365700002E-3</c:v>
                </c:pt>
                <c:pt idx="403">
                  <c:v>3.8228762181400002E-3</c:v>
                </c:pt>
                <c:pt idx="404">
                  <c:v>3.8229127584899999E-3</c:v>
                </c:pt>
                <c:pt idx="405">
                  <c:v>3.8231429520800002E-3</c:v>
                </c:pt>
                <c:pt idx="406">
                  <c:v>3.8242969325400001E-3</c:v>
                </c:pt>
                <c:pt idx="407">
                  <c:v>3.8265653240000001E-3</c:v>
                </c:pt>
                <c:pt idx="408">
                  <c:v>3.8289690455800001E-3</c:v>
                </c:pt>
                <c:pt idx="409">
                  <c:v>3.83149796482E-3</c:v>
                </c:pt>
                <c:pt idx="410">
                  <c:v>3.8341518339899999E-3</c:v>
                </c:pt>
                <c:pt idx="411">
                  <c:v>3.8369303938200002E-3</c:v>
                </c:pt>
                <c:pt idx="412">
                  <c:v>3.8426930801499998E-3</c:v>
                </c:pt>
                <c:pt idx="413">
                  <c:v>3.8468404556899999E-3</c:v>
                </c:pt>
                <c:pt idx="414">
                  <c:v>3.85110614555E-3</c:v>
                </c:pt>
                <c:pt idx="415">
                  <c:v>3.8554897570200002E-3</c:v>
                </c:pt>
                <c:pt idx="416">
                  <c:v>3.8599908883399999E-3</c:v>
                </c:pt>
                <c:pt idx="417">
                  <c:v>3.8646091288999998E-3</c:v>
                </c:pt>
                <c:pt idx="418">
                  <c:v>3.8693440593599998E-3</c:v>
                </c:pt>
                <c:pt idx="419">
                  <c:v>3.8741952518799999E-3</c:v>
                </c:pt>
                <c:pt idx="420">
                  <c:v>3.87916227028E-3</c:v>
                </c:pt>
                <c:pt idx="421">
                  <c:v>3.8842446702100001E-3</c:v>
                </c:pt>
                <c:pt idx="422">
                  <c:v>3.8894419993600001E-3</c:v>
                </c:pt>
                <c:pt idx="423">
                  <c:v>3.8945843423499999E-3</c:v>
                </c:pt>
                <c:pt idx="424">
                  <c:v>3.89848660064E-3</c:v>
                </c:pt>
                <c:pt idx="425">
                  <c:v>3.9024814869099999E-3</c:v>
                </c:pt>
                <c:pt idx="426">
                  <c:v>3.9065687169799997E-3</c:v>
                </c:pt>
                <c:pt idx="427">
                  <c:v>3.9107480013399996E-3</c:v>
                </c:pt>
                <c:pt idx="428">
                  <c:v>3.9149724593300003E-3</c:v>
                </c:pt>
                <c:pt idx="429">
                  <c:v>3.9192588025399999E-3</c:v>
                </c:pt>
                <c:pt idx="430">
                  <c:v>3.9236583535199997E-3</c:v>
                </c:pt>
                <c:pt idx="431">
                  <c:v>3.9281707318899999E-3</c:v>
                </c:pt>
                <c:pt idx="432">
                  <c:v>3.9327955492800002E-3</c:v>
                </c:pt>
                <c:pt idx="433">
                  <c:v>3.9375324095100002E-3</c:v>
                </c:pt>
                <c:pt idx="434">
                  <c:v>3.9423809087100001E-3</c:v>
                </c:pt>
                <c:pt idx="435">
                  <c:v>3.9473406354899997E-3</c:v>
                </c:pt>
                <c:pt idx="436">
                  <c:v>3.95241117114E-3</c:v>
                </c:pt>
                <c:pt idx="437">
                  <c:v>3.9575920897400004E-3</c:v>
                </c:pt>
                <c:pt idx="438">
                  <c:v>3.9614010112700004E-3</c:v>
                </c:pt>
                <c:pt idx="439">
                  <c:v>3.96412577289E-3</c:v>
                </c:pt>
                <c:pt idx="440">
                  <c:v>3.9669552199399997E-3</c:v>
                </c:pt>
                <c:pt idx="441">
                  <c:v>3.96988912857E-3</c:v>
                </c:pt>
                <c:pt idx="442">
                  <c:v>3.97292726735E-3</c:v>
                </c:pt>
                <c:pt idx="443">
                  <c:v>3.9760693973600004E-3</c:v>
                </c:pt>
                <c:pt idx="444">
                  <c:v>3.9791470162100001E-3</c:v>
                </c:pt>
                <c:pt idx="445">
                  <c:v>3.9796445267399998E-3</c:v>
                </c:pt>
                <c:pt idx="446">
                  <c:v>3.9802393300600002E-3</c:v>
                </c:pt>
                <c:pt idx="447">
                  <c:v>3.9809284391299996E-3</c:v>
                </c:pt>
                <c:pt idx="448">
                  <c:v>3.9817118049999996E-3</c:v>
                </c:pt>
                <c:pt idx="449">
                  <c:v>3.9825893720500001E-3</c:v>
                </c:pt>
                <c:pt idx="450">
                  <c:v>3.9835610780100004E-3</c:v>
                </c:pt>
                <c:pt idx="451">
                  <c:v>3.9846268540200003E-3</c:v>
                </c:pt>
                <c:pt idx="452">
                  <c:v>3.9857866246099998E-3</c:v>
                </c:pt>
                <c:pt idx="453">
                  <c:v>3.9870403077599996E-3</c:v>
                </c:pt>
                <c:pt idx="454">
                  <c:v>3.9883878149100001E-3</c:v>
                </c:pt>
                <c:pt idx="455">
                  <c:v>3.9897466995299996E-3</c:v>
                </c:pt>
                <c:pt idx="456">
                  <c:v>3.9911740421499997E-3</c:v>
                </c:pt>
                <c:pt idx="457">
                  <c:v>3.9929050169000002E-3</c:v>
                </c:pt>
                <c:pt idx="458">
                  <c:v>3.9948205121400002E-3</c:v>
                </c:pt>
                <c:pt idx="459">
                  <c:v>3.9968252507100004E-3</c:v>
                </c:pt>
                <c:pt idx="460">
                  <c:v>3.9989190984E-3</c:v>
                </c:pt>
                <c:pt idx="461">
                  <c:v>4.0011019153099996E-3</c:v>
                </c:pt>
                <c:pt idx="462">
                  <c:v>4.0033735558999998E-3</c:v>
                </c:pt>
                <c:pt idx="463">
                  <c:v>4.00573386907E-3</c:v>
                </c:pt>
                <c:pt idx="464">
                  <c:v>4.0081826981600002E-3</c:v>
                </c:pt>
                <c:pt idx="465">
                  <c:v>4.0107198810399999E-3</c:v>
                </c:pt>
                <c:pt idx="466">
                  <c:v>4.0133452501399996E-3</c:v>
                </c:pt>
                <c:pt idx="467">
                  <c:v>4.0166934953700002E-3</c:v>
                </c:pt>
                <c:pt idx="468">
                  <c:v>4.0201882265500002E-3</c:v>
                </c:pt>
                <c:pt idx="469">
                  <c:v>4.0237640764599998E-3</c:v>
                </c:pt>
                <c:pt idx="470">
                  <c:v>4.02743149002E-3</c:v>
                </c:pt>
                <c:pt idx="471">
                  <c:v>4.0313813850100001E-3</c:v>
                </c:pt>
                <c:pt idx="472">
                  <c:v>4.0358132883799996E-3</c:v>
                </c:pt>
                <c:pt idx="473">
                  <c:v>4.0418046443199997E-3</c:v>
                </c:pt>
                <c:pt idx="474">
                  <c:v>4.0479317973499997E-3</c:v>
                </c:pt>
                <c:pt idx="475">
                  <c:v>4.0541941317799998E-3</c:v>
                </c:pt>
                <c:pt idx="476">
                  <c:v>4.0604911284000001E-3</c:v>
                </c:pt>
                <c:pt idx="477">
                  <c:v>4.06688193122E-3</c:v>
                </c:pt>
                <c:pt idx="478">
                  <c:v>4.0734036970800002E-3</c:v>
                </c:pt>
                <c:pt idx="479">
                  <c:v>4.0800557979799998E-3</c:v>
                </c:pt>
                <c:pt idx="480">
                  <c:v>4.0868375974799998E-3</c:v>
                </c:pt>
                <c:pt idx="481">
                  <c:v>4.0937484509800002E-3</c:v>
                </c:pt>
                <c:pt idx="482">
                  <c:v>4.0979637157399999E-3</c:v>
                </c:pt>
                <c:pt idx="483">
                  <c:v>4.1010962556300001E-3</c:v>
                </c:pt>
                <c:pt idx="484">
                  <c:v>4.10431304311E-3</c:v>
                </c:pt>
                <c:pt idx="485">
                  <c:v>4.1076138802699997E-3</c:v>
                </c:pt>
                <c:pt idx="486">
                  <c:v>4.1109985646200003E-3</c:v>
                </c:pt>
                <c:pt idx="487">
                  <c:v>4.1144668892700003E-3</c:v>
                </c:pt>
                <c:pt idx="488">
                  <c:v>4.11801864285E-3</c:v>
                </c:pt>
                <c:pt idx="489">
                  <c:v>4.1216536097099998E-3</c:v>
                </c:pt>
                <c:pt idx="490">
                  <c:v>4.12537156988E-3</c:v>
                </c:pt>
                <c:pt idx="491">
                  <c:v>4.1290818847200001E-3</c:v>
                </c:pt>
                <c:pt idx="492">
                  <c:v>4.1328608021799999E-3</c:v>
                </c:pt>
                <c:pt idx="493">
                  <c:v>4.1367164613000003E-3</c:v>
                </c:pt>
                <c:pt idx="494">
                  <c:v>4.14064864769E-3</c:v>
                </c:pt>
                <c:pt idx="495">
                  <c:v>4.1446571435600002E-3</c:v>
                </c:pt>
                <c:pt idx="496">
                  <c:v>4.1487417277000001E-3</c:v>
                </c:pt>
                <c:pt idx="497">
                  <c:v>4.1531258861799997E-3</c:v>
                </c:pt>
                <c:pt idx="498">
                  <c:v>4.1577797787499997E-3</c:v>
                </c:pt>
                <c:pt idx="499">
                  <c:v>4.1625052192100003E-3</c:v>
                </c:pt>
                <c:pt idx="500">
                  <c:v>4.1673019641699999E-3</c:v>
                </c:pt>
                <c:pt idx="501">
                  <c:v>4.1719455937899996E-3</c:v>
                </c:pt>
                <c:pt idx="502">
                  <c:v>4.1764599710600002E-3</c:v>
                </c:pt>
                <c:pt idx="503">
                  <c:v>4.1810692187300002E-3</c:v>
                </c:pt>
                <c:pt idx="504">
                  <c:v>4.1857730233799996E-3</c:v>
                </c:pt>
                <c:pt idx="505">
                  <c:v>4.1905710666100002E-3</c:v>
                </c:pt>
                <c:pt idx="506">
                  <c:v>4.1954630251000002E-3</c:v>
                </c:pt>
                <c:pt idx="507">
                  <c:v>4.2000695962899999E-3</c:v>
                </c:pt>
                <c:pt idx="508">
                  <c:v>4.2045681029099996E-3</c:v>
                </c:pt>
                <c:pt idx="509">
                  <c:v>4.2093192159200002E-3</c:v>
                </c:pt>
                <c:pt idx="510">
                  <c:v>4.2141617138299996E-3</c:v>
                </c:pt>
                <c:pt idx="511">
                  <c:v>4.2192845869400003E-3</c:v>
                </c:pt>
                <c:pt idx="512">
                  <c:v>4.2245444904100002E-3</c:v>
                </c:pt>
                <c:pt idx="513">
                  <c:v>4.22989500614E-3</c:v>
                </c:pt>
                <c:pt idx="514">
                  <c:v>4.2353357907099999E-3</c:v>
                </c:pt>
                <c:pt idx="515">
                  <c:v>4.2408664967E-3</c:v>
                </c:pt>
                <c:pt idx="516">
                  <c:v>4.2464867727599999E-3</c:v>
                </c:pt>
                <c:pt idx="517">
                  <c:v>4.2521962637300003E-3</c:v>
                </c:pt>
                <c:pt idx="518">
                  <c:v>4.2580934601999998E-3</c:v>
                </c:pt>
                <c:pt idx="519">
                  <c:v>4.2643157305299996E-3</c:v>
                </c:pt>
                <c:pt idx="520">
                  <c:v>4.2706476613700002E-3</c:v>
                </c:pt>
                <c:pt idx="521">
                  <c:v>4.2766373933900001E-3</c:v>
                </c:pt>
                <c:pt idx="522">
                  <c:v>4.2823391773700002E-3</c:v>
                </c:pt>
                <c:pt idx="523">
                  <c:v>4.28812719889E-3</c:v>
                </c:pt>
                <c:pt idx="524">
                  <c:v>4.2940011092500001E-3</c:v>
                </c:pt>
                <c:pt idx="525">
                  <c:v>4.2999605564599998E-3</c:v>
                </c:pt>
                <c:pt idx="526">
                  <c:v>4.3060051853699996E-3</c:v>
                </c:pt>
                <c:pt idx="527">
                  <c:v>4.3121346377599998E-3</c:v>
                </c:pt>
                <c:pt idx="528">
                  <c:v>4.3183485524500003E-3</c:v>
                </c:pt>
                <c:pt idx="529">
                  <c:v>4.3246465653400002E-3</c:v>
                </c:pt>
                <c:pt idx="530">
                  <c:v>4.3310283095699996E-3</c:v>
                </c:pt>
                <c:pt idx="531">
                  <c:v>4.3374934155500002E-3</c:v>
                </c:pt>
                <c:pt idx="532">
                  <c:v>4.3441149978799996E-3</c:v>
                </c:pt>
                <c:pt idx="533">
                  <c:v>4.3513687290799999E-3</c:v>
                </c:pt>
                <c:pt idx="534">
                  <c:v>4.3586979785700001E-3</c:v>
                </c:pt>
                <c:pt idx="535">
                  <c:v>4.3661023660399997E-3</c:v>
                </c:pt>
                <c:pt idx="536">
                  <c:v>4.3735815098799998E-3</c:v>
                </c:pt>
                <c:pt idx="537">
                  <c:v>4.37995773995E-3</c:v>
                </c:pt>
                <c:pt idx="538">
                  <c:v>4.3854896217599996E-3</c:v>
                </c:pt>
                <c:pt idx="539">
                  <c:v>4.3913115850700004E-3</c:v>
                </c:pt>
                <c:pt idx="540">
                  <c:v>4.3979346116099997E-3</c:v>
                </c:pt>
                <c:pt idx="541">
                  <c:v>4.4046300848599998E-3</c:v>
                </c:pt>
                <c:pt idx="542">
                  <c:v>4.4113976749499996E-3</c:v>
                </c:pt>
                <c:pt idx="543">
                  <c:v>4.4182370504699999E-3</c:v>
                </c:pt>
                <c:pt idx="544">
                  <c:v>4.4251478785900002E-3</c:v>
                </c:pt>
                <c:pt idx="545">
                  <c:v>4.4321298250700001E-3</c:v>
                </c:pt>
                <c:pt idx="546">
                  <c:v>4.43918255434E-3</c:v>
                </c:pt>
                <c:pt idx="547">
                  <c:v>4.4463057295700001E-3</c:v>
                </c:pt>
                <c:pt idx="548">
                  <c:v>4.4534990127299999E-3</c:v>
                </c:pt>
                <c:pt idx="549">
                  <c:v>4.4607620646800001E-3</c:v>
                </c:pt>
                <c:pt idx="550">
                  <c:v>4.4680945451600002E-3</c:v>
                </c:pt>
                <c:pt idx="551">
                  <c:v>4.47549611294E-3</c:v>
                </c:pt>
                <c:pt idx="552">
                  <c:v>4.4829710065499998E-3</c:v>
                </c:pt>
                <c:pt idx="553">
                  <c:v>4.4907453401299997E-3</c:v>
                </c:pt>
                <c:pt idx="554">
                  <c:v>4.4985948525500001E-3</c:v>
                </c:pt>
                <c:pt idx="555">
                  <c:v>4.50651915097E-3</c:v>
                </c:pt>
                <c:pt idx="556">
                  <c:v>4.5145178415599996E-3</c:v>
                </c:pt>
                <c:pt idx="557">
                  <c:v>4.5225905296300004E-3</c:v>
                </c:pt>
                <c:pt idx="558">
                  <c:v>4.5307368196299998E-3</c:v>
                </c:pt>
                <c:pt idx="559">
                  <c:v>4.5373449661599997E-3</c:v>
                </c:pt>
                <c:pt idx="560">
                  <c:v>4.5440220424699997E-3</c:v>
                </c:pt>
                <c:pt idx="561">
                  <c:v>4.5507132443E-3</c:v>
                </c:pt>
                <c:pt idx="562">
                  <c:v>4.5572020082399996E-3</c:v>
                </c:pt>
                <c:pt idx="563">
                  <c:v>4.5637698966500004E-3</c:v>
                </c:pt>
                <c:pt idx="564">
                  <c:v>4.5704165684100004E-3</c:v>
                </c:pt>
                <c:pt idx="565">
                  <c:v>4.5771416803199998E-3</c:v>
                </c:pt>
                <c:pt idx="566">
                  <c:v>4.5839448871200002E-3</c:v>
                </c:pt>
                <c:pt idx="567">
                  <c:v>4.5909273553299997E-3</c:v>
                </c:pt>
                <c:pt idx="568">
                  <c:v>4.5989687785200004E-3</c:v>
                </c:pt>
                <c:pt idx="569">
                  <c:v>4.6071037588300001E-3</c:v>
                </c:pt>
                <c:pt idx="570">
                  <c:v>4.6153318015299998E-3</c:v>
                </c:pt>
                <c:pt idx="571">
                  <c:v>4.6236524098000002E-3</c:v>
                </c:pt>
                <c:pt idx="572">
                  <c:v>4.6320650848099996E-3</c:v>
                </c:pt>
                <c:pt idx="573">
                  <c:v>4.6401046833200003E-3</c:v>
                </c:pt>
                <c:pt idx="574">
                  <c:v>4.6468929639400004E-3</c:v>
                </c:pt>
                <c:pt idx="575">
                  <c:v>4.6537586034299996E-3</c:v>
                </c:pt>
                <c:pt idx="576">
                  <c:v>4.6607012598999997E-3</c:v>
                </c:pt>
                <c:pt idx="577">
                  <c:v>4.6677205897E-3</c:v>
                </c:pt>
                <c:pt idx="578">
                  <c:v>4.6748162474499998E-3</c:v>
                </c:pt>
                <c:pt idx="579">
                  <c:v>4.6819878861300004E-3</c:v>
                </c:pt>
                <c:pt idx="580">
                  <c:v>4.6896487249600003E-3</c:v>
                </c:pt>
                <c:pt idx="581">
                  <c:v>4.6977628318099996E-3</c:v>
                </c:pt>
                <c:pt idx="582">
                  <c:v>4.7059542803400004E-3</c:v>
                </c:pt>
                <c:pt idx="583">
                  <c:v>4.7142226673700001E-3</c:v>
                </c:pt>
                <c:pt idx="584">
                  <c:v>4.7225675887899998E-3</c:v>
                </c:pt>
                <c:pt idx="585">
                  <c:v>4.7301674010599998E-3</c:v>
                </c:pt>
                <c:pt idx="586">
                  <c:v>4.7376570561499997E-3</c:v>
                </c:pt>
                <c:pt idx="587">
                  <c:v>4.7452170339900004E-3</c:v>
                </c:pt>
                <c:pt idx="588">
                  <c:v>4.7518150685100001E-3</c:v>
                </c:pt>
                <c:pt idx="589">
                  <c:v>4.7584646319399999E-3</c:v>
                </c:pt>
                <c:pt idx="590">
                  <c:v>4.7651857903099996E-3</c:v>
                </c:pt>
                <c:pt idx="591">
                  <c:v>4.7727789850000001E-3</c:v>
                </c:pt>
                <c:pt idx="592">
                  <c:v>4.7807288835400004E-3</c:v>
                </c:pt>
                <c:pt idx="593">
                  <c:v>4.7891606206300003E-3</c:v>
                </c:pt>
                <c:pt idx="594">
                  <c:v>4.7976755039400003E-3</c:v>
                </c:pt>
                <c:pt idx="595">
                  <c:v>4.8062730915599998E-3</c:v>
                </c:pt>
                <c:pt idx="596">
                  <c:v>4.8149529404599998E-3</c:v>
                </c:pt>
                <c:pt idx="597">
                  <c:v>4.8237146065800004E-3</c:v>
                </c:pt>
                <c:pt idx="598">
                  <c:v>4.8325576448900003E-3</c:v>
                </c:pt>
                <c:pt idx="599">
                  <c:v>4.8414816095200004E-3</c:v>
                </c:pt>
                <c:pt idx="600">
                  <c:v>4.8504860538000003E-3</c:v>
                </c:pt>
                <c:pt idx="601">
                  <c:v>4.8595705303499997E-3</c:v>
                </c:pt>
                <c:pt idx="602">
                  <c:v>4.8687345912E-3</c:v>
                </c:pt>
                <c:pt idx="603">
                  <c:v>4.8779413193700003E-3</c:v>
                </c:pt>
                <c:pt idx="604">
                  <c:v>4.8818246845099998E-3</c:v>
                </c:pt>
                <c:pt idx="605">
                  <c:v>4.88580137436E-3</c:v>
                </c:pt>
                <c:pt idx="606">
                  <c:v>4.8898778899599997E-3</c:v>
                </c:pt>
                <c:pt idx="607">
                  <c:v>4.8940539818799998E-3</c:v>
                </c:pt>
                <c:pt idx="608">
                  <c:v>4.8983293954300003E-3</c:v>
                </c:pt>
                <c:pt idx="609">
                  <c:v>4.9027038707600001E-3</c:v>
                </c:pt>
                <c:pt idx="610">
                  <c:v>4.9071771429500003E-3</c:v>
                </c:pt>
                <c:pt idx="611">
                  <c:v>4.9117489420799996E-3</c:v>
                </c:pt>
                <c:pt idx="612">
                  <c:v>4.9164189932699998E-3</c:v>
                </c:pt>
                <c:pt idx="613">
                  <c:v>4.9211870168199999E-3</c:v>
                </c:pt>
                <c:pt idx="614">
                  <c:v>4.9260527282399998E-3</c:v>
                </c:pt>
                <c:pt idx="615">
                  <c:v>4.9310158383400002E-3</c:v>
                </c:pt>
                <c:pt idx="616">
                  <c:v>4.9360760533300003E-3</c:v>
                </c:pt>
                <c:pt idx="617">
                  <c:v>4.9417069581000001E-3</c:v>
                </c:pt>
                <c:pt idx="618">
                  <c:v>4.9478921314999999E-3</c:v>
                </c:pt>
                <c:pt idx="619">
                  <c:v>4.9520925888800003E-3</c:v>
                </c:pt>
                <c:pt idx="620">
                  <c:v>4.9557235171600001E-3</c:v>
                </c:pt>
                <c:pt idx="621">
                  <c:v>4.9588199261000002E-3</c:v>
                </c:pt>
                <c:pt idx="622">
                  <c:v>4.9620106662599996E-3</c:v>
                </c:pt>
                <c:pt idx="623">
                  <c:v>4.9652955558000004E-3</c:v>
                </c:pt>
                <c:pt idx="624">
                  <c:v>4.96867440797E-3</c:v>
                </c:pt>
                <c:pt idx="625">
                  <c:v>4.9721470312399998E-3</c:v>
                </c:pt>
                <c:pt idx="626">
                  <c:v>4.9757132292499997E-3</c:v>
                </c:pt>
                <c:pt idx="627">
                  <c:v>4.97937280095E-3</c:v>
                </c:pt>
                <c:pt idx="628">
                  <c:v>4.9831255406400004E-3</c:v>
                </c:pt>
                <c:pt idx="629">
                  <c:v>4.9869712379700002E-3</c:v>
                </c:pt>
                <c:pt idx="630">
                  <c:v>4.9909096780700003E-3</c:v>
                </c:pt>
                <c:pt idx="631">
                  <c:v>4.9949406415600002E-3</c:v>
                </c:pt>
                <c:pt idx="632">
                  <c:v>4.9990639046100004E-3</c:v>
                </c:pt>
                <c:pt idx="633">
                  <c:v>5.0032792390399998E-3</c:v>
                </c:pt>
                <c:pt idx="634">
                  <c:v>5.0075864123299996E-3</c:v>
                </c:pt>
                <c:pt idx="635">
                  <c:v>5.0119851877100004E-3</c:v>
                </c:pt>
                <c:pt idx="636">
                  <c:v>5.0161133344899999E-3</c:v>
                </c:pt>
                <c:pt idx="637">
                  <c:v>5.01732112783E-3</c:v>
                </c:pt>
                <c:pt idx="638">
                  <c:v>5.0186204803800002E-3</c:v>
                </c:pt>
                <c:pt idx="639">
                  <c:v>5.0200113210399997E-3</c:v>
                </c:pt>
                <c:pt idx="640">
                  <c:v>5.0214935737999998E-3</c:v>
                </c:pt>
                <c:pt idx="641">
                  <c:v>5.0238044109500004E-3</c:v>
                </c:pt>
                <c:pt idx="642">
                  <c:v>5.0325087293299998E-3</c:v>
                </c:pt>
                <c:pt idx="643">
                  <c:v>5.0405234377699998E-3</c:v>
                </c:pt>
                <c:pt idx="644">
                  <c:v>5.0382195526700001E-3</c:v>
                </c:pt>
                <c:pt idx="645">
                  <c:v>5.0360279542299999E-3</c:v>
                </c:pt>
                <c:pt idx="646">
                  <c:v>5.0339487891100003E-3</c:v>
                </c:pt>
                <c:pt idx="647">
                  <c:v>5.0319821966699997E-3</c:v>
                </c:pt>
                <c:pt idx="648">
                  <c:v>5.0311492109199997E-3</c:v>
                </c:pt>
                <c:pt idx="649">
                  <c:v>5.0339515238E-3</c:v>
                </c:pt>
                <c:pt idx="650">
                  <c:v>5.0368712892999998E-3</c:v>
                </c:pt>
                <c:pt idx="651">
                  <c:v>5.0399083032700003E-3</c:v>
                </c:pt>
                <c:pt idx="652">
                  <c:v>5.0430623538999996E-3</c:v>
                </c:pt>
                <c:pt idx="653">
                  <c:v>5.0463332217299999E-3</c:v>
                </c:pt>
                <c:pt idx="654">
                  <c:v>5.0497206797599998E-3</c:v>
                </c:pt>
                <c:pt idx="655">
                  <c:v>5.0484679462100002E-3</c:v>
                </c:pt>
                <c:pt idx="656">
                  <c:v>5.0445593029200004E-3</c:v>
                </c:pt>
                <c:pt idx="657">
                  <c:v>5.0407683433899998E-3</c:v>
                </c:pt>
                <c:pt idx="658">
                  <c:v>5.03709533333E-3</c:v>
                </c:pt>
                <c:pt idx="659">
                  <c:v>5.0335405309399998E-3</c:v>
                </c:pt>
                <c:pt idx="660">
                  <c:v>5.0301041868399997E-3</c:v>
                </c:pt>
                <c:pt idx="661">
                  <c:v>5.0267865439700002E-3</c:v>
                </c:pt>
                <c:pt idx="662">
                  <c:v>5.0235878375000003E-3</c:v>
                </c:pt>
                <c:pt idx="663">
                  <c:v>5.0205082947600002E-3</c:v>
                </c:pt>
                <c:pt idx="664">
                  <c:v>5.0175481351700003E-3</c:v>
                </c:pt>
                <c:pt idx="665">
                  <c:v>5.0147075701299998E-3</c:v>
                </c:pt>
                <c:pt idx="666">
                  <c:v>5.0119868030000002E-3</c:v>
                </c:pt>
                <c:pt idx="667">
                  <c:v>5.0093860289700002E-3</c:v>
                </c:pt>
                <c:pt idx="668">
                  <c:v>5.0069054350299997E-3</c:v>
                </c:pt>
                <c:pt idx="669">
                  <c:v>5.0045451998900004E-3</c:v>
                </c:pt>
                <c:pt idx="670">
                  <c:v>5.00230549391E-3</c:v>
                </c:pt>
                <c:pt idx="671">
                  <c:v>5.0003352152199997E-3</c:v>
                </c:pt>
                <c:pt idx="672">
                  <c:v>4.9986289287000003E-3</c:v>
                </c:pt>
                <c:pt idx="673">
                  <c:v>4.9970404911600002E-3</c:v>
                </c:pt>
                <c:pt idx="674">
                  <c:v>4.9955700150200004E-3</c:v>
                </c:pt>
                <c:pt idx="675">
                  <c:v>4.9939214164499996E-3</c:v>
                </c:pt>
                <c:pt idx="676">
                  <c:v>4.9923282055799999E-3</c:v>
                </c:pt>
                <c:pt idx="677">
                  <c:v>4.99087609463E-3</c:v>
                </c:pt>
                <c:pt idx="678">
                  <c:v>4.9876072127700002E-3</c:v>
                </c:pt>
                <c:pt idx="679">
                  <c:v>4.9789970109799997E-3</c:v>
                </c:pt>
                <c:pt idx="680">
                  <c:v>4.9705749821100003E-3</c:v>
                </c:pt>
                <c:pt idx="681">
                  <c:v>4.9623420842599998E-3</c:v>
                </c:pt>
                <c:pt idx="682">
                  <c:v>4.9542992602800004E-3</c:v>
                </c:pt>
                <c:pt idx="683">
                  <c:v>4.9464474373700001E-3</c:v>
                </c:pt>
                <c:pt idx="684">
                  <c:v>4.9387875264800003E-3</c:v>
                </c:pt>
                <c:pt idx="685">
                  <c:v>4.9313204219299999E-3</c:v>
                </c:pt>
                <c:pt idx="686">
                  <c:v>4.9240470008600004E-3</c:v>
                </c:pt>
                <c:pt idx="687">
                  <c:v>4.9169681227900002E-3</c:v>
                </c:pt>
                <c:pt idx="688">
                  <c:v>4.9100846291300002E-3</c:v>
                </c:pt>
                <c:pt idx="689">
                  <c:v>4.9033973427499997E-3</c:v>
                </c:pt>
                <c:pt idx="690">
                  <c:v>4.8969070674799997E-3</c:v>
                </c:pt>
                <c:pt idx="691">
                  <c:v>4.8906145876600002E-3</c:v>
                </c:pt>
                <c:pt idx="692">
                  <c:v>4.8845206677299996E-3</c:v>
                </c:pt>
                <c:pt idx="693">
                  <c:v>4.8786260517499997E-3</c:v>
                </c:pt>
                <c:pt idx="694">
                  <c:v>4.8729314629999999E-3</c:v>
                </c:pt>
                <c:pt idx="695">
                  <c:v>4.8674376035299999E-3</c:v>
                </c:pt>
                <c:pt idx="696">
                  <c:v>4.8621451537700002E-3</c:v>
                </c:pt>
                <c:pt idx="697">
                  <c:v>4.8570547721099996E-3</c:v>
                </c:pt>
                <c:pt idx="698">
                  <c:v>4.8481221319100001E-3</c:v>
                </c:pt>
                <c:pt idx="699">
                  <c:v>4.8374968354900003E-3</c:v>
                </c:pt>
                <c:pt idx="700">
                  <c:v>4.8271055766299998E-3</c:v>
                </c:pt>
                <c:pt idx="701">
                  <c:v>4.8169498699400003E-3</c:v>
                </c:pt>
                <c:pt idx="702">
                  <c:v>4.8070312083600001E-3</c:v>
                </c:pt>
                <c:pt idx="703">
                  <c:v>4.7977483452399999E-3</c:v>
                </c:pt>
                <c:pt idx="704">
                  <c:v>4.7838626629500003E-3</c:v>
                </c:pt>
                <c:pt idx="705">
                  <c:v>4.7670463604500002E-3</c:v>
                </c:pt>
                <c:pt idx="706">
                  <c:v>4.7505761423000002E-3</c:v>
                </c:pt>
                <c:pt idx="707">
                  <c:v>4.7350924204800004E-3</c:v>
                </c:pt>
                <c:pt idx="708">
                  <c:v>4.72008493414E-3</c:v>
                </c:pt>
                <c:pt idx="709">
                  <c:v>4.7054169894099997E-3</c:v>
                </c:pt>
                <c:pt idx="710">
                  <c:v>4.6910917713000001E-3</c:v>
                </c:pt>
                <c:pt idx="711">
                  <c:v>4.6771124289500003E-3</c:v>
                </c:pt>
                <c:pt idx="712">
                  <c:v>4.66348207278E-3</c:v>
                </c:pt>
                <c:pt idx="713">
                  <c:v>4.6502037715399997E-3</c:v>
                </c:pt>
                <c:pt idx="714">
                  <c:v>4.6372805494599998E-3</c:v>
                </c:pt>
                <c:pt idx="715">
                  <c:v>4.6247153832099999E-3</c:v>
                </c:pt>
                <c:pt idx="716">
                  <c:v>4.6125111989799997E-3</c:v>
                </c:pt>
                <c:pt idx="717">
                  <c:v>4.6006708695000001E-3</c:v>
                </c:pt>
                <c:pt idx="718">
                  <c:v>4.5884581620600001E-3</c:v>
                </c:pt>
                <c:pt idx="719">
                  <c:v>4.5731678872200001E-3</c:v>
                </c:pt>
                <c:pt idx="720">
                  <c:v>4.5581929721000003E-3</c:v>
                </c:pt>
                <c:pt idx="721">
                  <c:v>4.5435365348500002E-3</c:v>
                </c:pt>
                <c:pt idx="722">
                  <c:v>4.5292016672500001E-3</c:v>
                </c:pt>
                <c:pt idx="723">
                  <c:v>4.5151914320599998E-3</c:v>
                </c:pt>
                <c:pt idx="724">
                  <c:v>4.5015088603900001E-3</c:v>
                </c:pt>
                <c:pt idx="725">
                  <c:v>4.4881569489699999E-3</c:v>
                </c:pt>
                <c:pt idx="726">
                  <c:v>4.4751386574599997E-3</c:v>
                </c:pt>
                <c:pt idx="727">
                  <c:v>4.4624569056500004E-3</c:v>
                </c:pt>
                <c:pt idx="728">
                  <c:v>4.4501145707300004E-3</c:v>
                </c:pt>
                <c:pt idx="729">
                  <c:v>4.4381144844199997E-3</c:v>
                </c:pt>
                <c:pt idx="730">
                  <c:v>4.4264594302299998E-3</c:v>
                </c:pt>
                <c:pt idx="731">
                  <c:v>4.4151521405999998E-3</c:v>
                </c:pt>
                <c:pt idx="732">
                  <c:v>4.4041952940599999E-3</c:v>
                </c:pt>
                <c:pt idx="733">
                  <c:v>4.3935915124399998E-3</c:v>
                </c:pt>
                <c:pt idx="734">
                  <c:v>4.3840119459499999E-3</c:v>
                </c:pt>
                <c:pt idx="735">
                  <c:v>4.3674702441099996E-3</c:v>
                </c:pt>
                <c:pt idx="736">
                  <c:v>4.35259027166E-3</c:v>
                </c:pt>
                <c:pt idx="737">
                  <c:v>4.3387738552099998E-3</c:v>
                </c:pt>
                <c:pt idx="738">
                  <c:v>4.3163736135599998E-3</c:v>
                </c:pt>
                <c:pt idx="739">
                  <c:v>4.2904348574300004E-3</c:v>
                </c:pt>
                <c:pt idx="740">
                  <c:v>4.2655468316300004E-3</c:v>
                </c:pt>
                <c:pt idx="741">
                  <c:v>4.2417280314300003E-3</c:v>
                </c:pt>
                <c:pt idx="742">
                  <c:v>4.2189965661699998E-3</c:v>
                </c:pt>
                <c:pt idx="743">
                  <c:v>4.1973701017399999E-3</c:v>
                </c:pt>
                <c:pt idx="744">
                  <c:v>4.1768658021900003E-3</c:v>
                </c:pt>
                <c:pt idx="745">
                  <c:v>4.1575002707100002E-3</c:v>
                </c:pt>
                <c:pt idx="746">
                  <c:v>4.1378846577199997E-3</c:v>
                </c:pt>
                <c:pt idx="747">
                  <c:v>4.1177407928400002E-3</c:v>
                </c:pt>
                <c:pt idx="748">
                  <c:v>4.0988565785699997E-3</c:v>
                </c:pt>
                <c:pt idx="749">
                  <c:v>4.0812495004100002E-3</c:v>
                </c:pt>
                <c:pt idx="750">
                  <c:v>4.0655882338399996E-3</c:v>
                </c:pt>
                <c:pt idx="751">
                  <c:v>4.0514869732999996E-3</c:v>
                </c:pt>
                <c:pt idx="752">
                  <c:v>4.0384323958000002E-3</c:v>
                </c:pt>
                <c:pt idx="753">
                  <c:v>4.0264346820899997E-3</c:v>
                </c:pt>
                <c:pt idx="754">
                  <c:v>4.0155033054100004E-3</c:v>
                </c:pt>
                <c:pt idx="755">
                  <c:v>4.0056469958600002E-3</c:v>
                </c:pt>
                <c:pt idx="756">
                  <c:v>3.9968737068000002E-3</c:v>
                </c:pt>
                <c:pt idx="757">
                  <c:v>3.9885109475099999E-3</c:v>
                </c:pt>
                <c:pt idx="758">
                  <c:v>3.9787467102299998E-3</c:v>
                </c:pt>
                <c:pt idx="759">
                  <c:v>3.9699262872299997E-3</c:v>
                </c:pt>
                <c:pt idx="760">
                  <c:v>3.9620559819299999E-3</c:v>
                </c:pt>
                <c:pt idx="761">
                  <c:v>3.9551414662299996E-3</c:v>
                </c:pt>
                <c:pt idx="762">
                  <c:v>3.9491877605200001E-3</c:v>
                </c:pt>
                <c:pt idx="763">
                  <c:v>3.9441992158000001E-3</c:v>
                </c:pt>
                <c:pt idx="764">
                  <c:v>3.9395578975699999E-3</c:v>
                </c:pt>
                <c:pt idx="765">
                  <c:v>3.93203056897E-3</c:v>
                </c:pt>
                <c:pt idx="766">
                  <c:v>3.9262818384399999E-3</c:v>
                </c:pt>
                <c:pt idx="767">
                  <c:v>3.92231952638E-3</c:v>
                </c:pt>
                <c:pt idx="768">
                  <c:v>3.9201490496800001E-3</c:v>
                </c:pt>
                <c:pt idx="769">
                  <c:v>3.9197733849000004E-3</c:v>
                </c:pt>
                <c:pt idx="770">
                  <c:v>3.92119304789E-3</c:v>
                </c:pt>
                <c:pt idx="771">
                  <c:v>3.9173270571599998E-3</c:v>
                </c:pt>
                <c:pt idx="772">
                  <c:v>3.9147659338399999E-3</c:v>
                </c:pt>
                <c:pt idx="773">
                  <c:v>3.9143478500399996E-3</c:v>
                </c:pt>
                <c:pt idx="774">
                  <c:v>3.9160734921500004E-3</c:v>
                </c:pt>
                <c:pt idx="775">
                  <c:v>3.9199400290200002E-3</c:v>
                </c:pt>
                <c:pt idx="776">
                  <c:v>3.92594113516E-3</c:v>
                </c:pt>
                <c:pt idx="777">
                  <c:v>3.9340670422300002E-3</c:v>
                </c:pt>
                <c:pt idx="778">
                  <c:v>3.9430429272200003E-3</c:v>
                </c:pt>
                <c:pt idx="779">
                  <c:v>3.95221142036E-3</c:v>
                </c:pt>
                <c:pt idx="780">
                  <c:v>3.9636864779199997E-3</c:v>
                </c:pt>
                <c:pt idx="781">
                  <c:v>3.9774481364399997E-3</c:v>
                </c:pt>
                <c:pt idx="782">
                  <c:v>3.99347275684E-3</c:v>
                </c:pt>
                <c:pt idx="783">
                  <c:v>4.0121983141199998E-3</c:v>
                </c:pt>
                <c:pt idx="784">
                  <c:v>4.0331598669100001E-3</c:v>
                </c:pt>
                <c:pt idx="785">
                  <c:v>4.0559388284200004E-3</c:v>
                </c:pt>
                <c:pt idx="786">
                  <c:v>4.0805047622999996E-3</c:v>
                </c:pt>
                <c:pt idx="787">
                  <c:v>4.1068256011299997E-3</c:v>
                </c:pt>
                <c:pt idx="788">
                  <c:v>4.1348678320499996E-3</c:v>
                </c:pt>
                <c:pt idx="789">
                  <c:v>4.1645966823300002E-3</c:v>
                </c:pt>
                <c:pt idx="790">
                  <c:v>4.1959763026000003E-3</c:v>
                </c:pt>
                <c:pt idx="791">
                  <c:v>4.2289699461000004E-3</c:v>
                </c:pt>
                <c:pt idx="792">
                  <c:v>4.2639799367599996E-3</c:v>
                </c:pt>
                <c:pt idx="793">
                  <c:v>4.3012146288599999E-3</c:v>
                </c:pt>
                <c:pt idx="794">
                  <c:v>4.3387762168499997E-3</c:v>
                </c:pt>
                <c:pt idx="795">
                  <c:v>4.3776832926000001E-3</c:v>
                </c:pt>
                <c:pt idx="796">
                  <c:v>4.4129922273000001E-3</c:v>
                </c:pt>
                <c:pt idx="797">
                  <c:v>4.4512465584899998E-3</c:v>
                </c:pt>
                <c:pt idx="798">
                  <c:v>4.4923710431100002E-3</c:v>
                </c:pt>
                <c:pt idx="799">
                  <c:v>4.5362876222499997E-3</c:v>
                </c:pt>
                <c:pt idx="800">
                  <c:v>4.5829160294300004E-3</c:v>
                </c:pt>
                <c:pt idx="801">
                  <c:v>4.6324443243500003E-3</c:v>
                </c:pt>
                <c:pt idx="802">
                  <c:v>4.6898312125500004E-3</c:v>
                </c:pt>
                <c:pt idx="803">
                  <c:v>4.7499382341699998E-3</c:v>
                </c:pt>
                <c:pt idx="804">
                  <c:v>4.8126634721999996E-3</c:v>
                </c:pt>
                <c:pt idx="805">
                  <c:v>4.8758811809900002E-3</c:v>
                </c:pt>
                <c:pt idx="806">
                  <c:v>4.9414412526900004E-3</c:v>
                </c:pt>
                <c:pt idx="807">
                  <c:v>5.00926338498E-3</c:v>
                </c:pt>
                <c:pt idx="808">
                  <c:v>5.0792569643800002E-3</c:v>
                </c:pt>
                <c:pt idx="809">
                  <c:v>5.1513334782399998E-3</c:v>
                </c:pt>
                <c:pt idx="810">
                  <c:v>5.2254067345599998E-3</c:v>
                </c:pt>
                <c:pt idx="811">
                  <c:v>5.29816682517E-3</c:v>
                </c:pt>
                <c:pt idx="812">
                  <c:v>5.3708923511199998E-3</c:v>
                </c:pt>
                <c:pt idx="813">
                  <c:v>5.4460863689800004E-3</c:v>
                </c:pt>
                <c:pt idx="814">
                  <c:v>5.5236480681500003E-3</c:v>
                </c:pt>
                <c:pt idx="815">
                  <c:v>5.6034791312400004E-3</c:v>
                </c:pt>
                <c:pt idx="816">
                  <c:v>5.6854779321699996E-3</c:v>
                </c:pt>
                <c:pt idx="817">
                  <c:v>5.7693332339499998E-3</c:v>
                </c:pt>
                <c:pt idx="818">
                  <c:v>5.8550982264300002E-3</c:v>
                </c:pt>
                <c:pt idx="819">
                  <c:v>5.9426902281400004E-3</c:v>
                </c:pt>
                <c:pt idx="820">
                  <c:v>6.0320296487699999E-3</c:v>
                </c:pt>
                <c:pt idx="821">
                  <c:v>6.1230400006399999E-3</c:v>
                </c:pt>
                <c:pt idx="822">
                  <c:v>6.2156478861599999E-3</c:v>
                </c:pt>
                <c:pt idx="823">
                  <c:v>6.3097829653399997E-3</c:v>
                </c:pt>
                <c:pt idx="824">
                  <c:v>6.4072630327700001E-3</c:v>
                </c:pt>
                <c:pt idx="825">
                  <c:v>6.5067736486700001E-3</c:v>
                </c:pt>
                <c:pt idx="826">
                  <c:v>6.6051340358100003E-3</c:v>
                </c:pt>
                <c:pt idx="827">
                  <c:v>6.7113122874699997E-3</c:v>
                </c:pt>
                <c:pt idx="828">
                  <c:v>6.84792334619E-3</c:v>
                </c:pt>
                <c:pt idx="829">
                  <c:v>6.9850584681000003E-3</c:v>
                </c:pt>
                <c:pt idx="830">
                  <c:v>7.1242800118899996E-3</c:v>
                </c:pt>
                <c:pt idx="831">
                  <c:v>7.2654680379399999E-3</c:v>
                </c:pt>
                <c:pt idx="832">
                  <c:v>7.4092254257700002E-3</c:v>
                </c:pt>
                <c:pt idx="833">
                  <c:v>7.5551743957599999E-3</c:v>
                </c:pt>
                <c:pt idx="834">
                  <c:v>7.7027114812599998E-3</c:v>
                </c:pt>
                <c:pt idx="835">
                  <c:v>7.8517471590400009E-3</c:v>
                </c:pt>
                <c:pt idx="836">
                  <c:v>8.0021976986400008E-3</c:v>
                </c:pt>
                <c:pt idx="837">
                  <c:v>8.1539847828900006E-3</c:v>
                </c:pt>
                <c:pt idx="838">
                  <c:v>8.3070351476299993E-3</c:v>
                </c:pt>
                <c:pt idx="839">
                  <c:v>8.4592926337299992E-3</c:v>
                </c:pt>
                <c:pt idx="840">
                  <c:v>8.6039677232000004E-3</c:v>
                </c:pt>
                <c:pt idx="841">
                  <c:v>8.7497574969299993E-3</c:v>
                </c:pt>
                <c:pt idx="842">
                  <c:v>8.8966071557000006E-3</c:v>
                </c:pt>
                <c:pt idx="843">
                  <c:v>9.04446507346E-3</c:v>
                </c:pt>
                <c:pt idx="844">
                  <c:v>9.2018731883300002E-3</c:v>
                </c:pt>
                <c:pt idx="845">
                  <c:v>9.3658800033299995E-3</c:v>
                </c:pt>
                <c:pt idx="846">
                  <c:v>9.5322297533199998E-3</c:v>
                </c:pt>
                <c:pt idx="847">
                  <c:v>9.7008019088200004E-3</c:v>
                </c:pt>
                <c:pt idx="848">
                  <c:v>9.8714826165600001E-3</c:v>
                </c:pt>
                <c:pt idx="849">
                  <c:v>1.00441643851E-2</c:v>
                </c:pt>
                <c:pt idx="850">
                  <c:v>1.0218745770000001E-2</c:v>
                </c:pt>
                <c:pt idx="851">
                  <c:v>1.0394988838800001E-2</c:v>
                </c:pt>
                <c:pt idx="852">
                  <c:v>1.05559935444E-2</c:v>
                </c:pt>
                <c:pt idx="853">
                  <c:v>1.07183717956E-2</c:v>
                </c:pt>
                <c:pt idx="854">
                  <c:v>1.0884144290399999E-2</c:v>
                </c:pt>
                <c:pt idx="855">
                  <c:v>1.10526844615E-2</c:v>
                </c:pt>
                <c:pt idx="856">
                  <c:v>1.1208787574299999E-2</c:v>
                </c:pt>
                <c:pt idx="857">
                  <c:v>1.13890438655E-2</c:v>
                </c:pt>
                <c:pt idx="858">
                  <c:v>1.1586829932500001E-2</c:v>
                </c:pt>
                <c:pt idx="859">
                  <c:v>1.17872430782E-2</c:v>
                </c:pt>
                <c:pt idx="860">
                  <c:v>1.19925208488E-2</c:v>
                </c:pt>
                <c:pt idx="861">
                  <c:v>1.2199112787E-2</c:v>
                </c:pt>
                <c:pt idx="862">
                  <c:v>1.2406953245E-2</c:v>
                </c:pt>
                <c:pt idx="863">
                  <c:v>1.26159805174E-2</c:v>
                </c:pt>
                <c:pt idx="864">
                  <c:v>1.28261365797E-2</c:v>
                </c:pt>
                <c:pt idx="865">
                  <c:v>1.30373668454E-2</c:v>
                </c:pt>
                <c:pt idx="866">
                  <c:v>1.32496199387E-2</c:v>
                </c:pt>
                <c:pt idx="867">
                  <c:v>1.34628474823E-2</c:v>
                </c:pt>
                <c:pt idx="868">
                  <c:v>1.3677003900599999E-2</c:v>
                </c:pt>
                <c:pt idx="869">
                  <c:v>1.3892046235900001E-2</c:v>
                </c:pt>
                <c:pt idx="870">
                  <c:v>1.41079339769E-2</c:v>
                </c:pt>
                <c:pt idx="871">
                  <c:v>1.42834580325E-2</c:v>
                </c:pt>
                <c:pt idx="872">
                  <c:v>1.4468632880899999E-2</c:v>
                </c:pt>
                <c:pt idx="873">
                  <c:v>1.4703213464600001E-2</c:v>
                </c:pt>
                <c:pt idx="874">
                  <c:v>1.49398212674E-2</c:v>
                </c:pt>
                <c:pt idx="875">
                  <c:v>1.5178361485800001E-2</c:v>
                </c:pt>
                <c:pt idx="876">
                  <c:v>1.54187444321E-2</c:v>
                </c:pt>
                <c:pt idx="877">
                  <c:v>1.5660885252899999E-2</c:v>
                </c:pt>
                <c:pt idx="878">
                  <c:v>1.5904703660400001E-2</c:v>
                </c:pt>
                <c:pt idx="879">
                  <c:v>1.6150123674999999E-2</c:v>
                </c:pt>
                <c:pt idx="880">
                  <c:v>1.6397073381799999E-2</c:v>
                </c:pt>
                <c:pt idx="881">
                  <c:v>1.6645484698E-2</c:v>
                </c:pt>
                <c:pt idx="882">
                  <c:v>1.6895293153799999E-2</c:v>
                </c:pt>
                <c:pt idx="883">
                  <c:v>1.71464376839E-2</c:v>
                </c:pt>
                <c:pt idx="884">
                  <c:v>1.7398860431600001E-2</c:v>
                </c:pt>
                <c:pt idx="885">
                  <c:v>1.7652506563199999E-2</c:v>
                </c:pt>
                <c:pt idx="886">
                  <c:v>1.7885821365099999E-2</c:v>
                </c:pt>
                <c:pt idx="887">
                  <c:v>1.8117094285499999E-2</c:v>
                </c:pt>
                <c:pt idx="888">
                  <c:v>1.83458503723E-2</c:v>
                </c:pt>
                <c:pt idx="889">
                  <c:v>1.85890688192E-2</c:v>
                </c:pt>
                <c:pt idx="890">
                  <c:v>1.88906134018E-2</c:v>
                </c:pt>
                <c:pt idx="891">
                  <c:v>1.9194228998399999E-2</c:v>
                </c:pt>
                <c:pt idx="892">
                  <c:v>1.9499818871E-2</c:v>
                </c:pt>
                <c:pt idx="893">
                  <c:v>1.98072916415E-2</c:v>
                </c:pt>
                <c:pt idx="894">
                  <c:v>2.0116560972399999E-2</c:v>
                </c:pt>
                <c:pt idx="895">
                  <c:v>2.0427545264999999E-2</c:v>
                </c:pt>
                <c:pt idx="896">
                  <c:v>2.0740167375499999E-2</c:v>
                </c:pt>
                <c:pt idx="897">
                  <c:v>2.1054354347399998E-2</c:v>
                </c:pt>
                <c:pt idx="898">
                  <c:v>2.1370037160000001E-2</c:v>
                </c:pt>
                <c:pt idx="899">
                  <c:v>2.1687150492099998E-2</c:v>
                </c:pt>
                <c:pt idx="900">
                  <c:v>2.20056325001E-2</c:v>
                </c:pt>
                <c:pt idx="901">
                  <c:v>2.2325424609699999E-2</c:v>
                </c:pt>
                <c:pt idx="902">
                  <c:v>2.2646471320899999E-2</c:v>
                </c:pt>
                <c:pt idx="903">
                  <c:v>2.3001733241300001E-2</c:v>
                </c:pt>
                <c:pt idx="904">
                  <c:v>2.3368446519799999E-2</c:v>
                </c:pt>
                <c:pt idx="905">
                  <c:v>2.37376375147E-2</c:v>
                </c:pt>
                <c:pt idx="906">
                  <c:v>2.41091924002E-2</c:v>
                </c:pt>
                <c:pt idx="907">
                  <c:v>2.44830035531E-2</c:v>
                </c:pt>
                <c:pt idx="908">
                  <c:v>2.4858969189300001E-2</c:v>
                </c:pt>
                <c:pt idx="909">
                  <c:v>2.52369930204E-2</c:v>
                </c:pt>
                <c:pt idx="910">
                  <c:v>2.5618038606299999E-2</c:v>
                </c:pt>
                <c:pt idx="911">
                  <c:v>2.6001920145599999E-2</c:v>
                </c:pt>
                <c:pt idx="912">
                  <c:v>2.63790044658E-2</c:v>
                </c:pt>
                <c:pt idx="913">
                  <c:v>2.6679427371799999E-2</c:v>
                </c:pt>
                <c:pt idx="914">
                  <c:v>2.69824044825E-2</c:v>
                </c:pt>
                <c:pt idx="915">
                  <c:v>2.7271180427E-2</c:v>
                </c:pt>
                <c:pt idx="916">
                  <c:v>2.754893319E-2</c:v>
                </c:pt>
                <c:pt idx="917">
                  <c:v>2.7828968635599999E-2</c:v>
                </c:pt>
                <c:pt idx="918">
                  <c:v>2.8210901053599999E-2</c:v>
                </c:pt>
                <c:pt idx="919">
                  <c:v>2.86485185938E-2</c:v>
                </c:pt>
                <c:pt idx="920">
                  <c:v>2.9089629234400002E-2</c:v>
                </c:pt>
                <c:pt idx="921">
                  <c:v>2.9534076460800002E-2</c:v>
                </c:pt>
                <c:pt idx="922">
                  <c:v>2.99817118891E-2</c:v>
                </c:pt>
                <c:pt idx="923">
                  <c:v>3.0432394832200001E-2</c:v>
                </c:pt>
                <c:pt idx="924">
                  <c:v>3.08859918841E-2</c:v>
                </c:pt>
                <c:pt idx="925">
                  <c:v>3.1342376523099999E-2</c:v>
                </c:pt>
                <c:pt idx="926">
                  <c:v>3.1801428734999998E-2</c:v>
                </c:pt>
                <c:pt idx="927">
                  <c:v>3.2263034653800003E-2</c:v>
                </c:pt>
                <c:pt idx="928">
                  <c:v>3.2727086221900001E-2</c:v>
                </c:pt>
                <c:pt idx="929">
                  <c:v>3.31934808673E-2</c:v>
                </c:pt>
                <c:pt idx="930">
                  <c:v>3.3662121199099997E-2</c:v>
                </c:pt>
                <c:pt idx="931">
                  <c:v>3.4132914718300003E-2</c:v>
                </c:pt>
                <c:pt idx="932">
                  <c:v>3.4648291027800003E-2</c:v>
                </c:pt>
                <c:pt idx="933">
                  <c:v>3.51934281933E-2</c:v>
                </c:pt>
                <c:pt idx="934">
                  <c:v>3.5743177857900002E-2</c:v>
                </c:pt>
                <c:pt idx="935">
                  <c:v>3.6297330443099997E-2</c:v>
                </c:pt>
                <c:pt idx="936">
                  <c:v>3.6855687345999998E-2</c:v>
                </c:pt>
                <c:pt idx="937">
                  <c:v>3.7348626466500001E-2</c:v>
                </c:pt>
                <c:pt idx="938">
                  <c:v>3.7760333538799998E-2</c:v>
                </c:pt>
                <c:pt idx="939">
                  <c:v>3.8202874429500003E-2</c:v>
                </c:pt>
                <c:pt idx="940">
                  <c:v>3.8747112953500001E-2</c:v>
                </c:pt>
                <c:pt idx="941">
                  <c:v>3.9295039490600002E-2</c:v>
                </c:pt>
                <c:pt idx="942">
                  <c:v>3.9846501900100001E-2</c:v>
                </c:pt>
                <c:pt idx="943">
                  <c:v>4.0401355392600001E-2</c:v>
                </c:pt>
                <c:pt idx="944">
                  <c:v>4.0959462157399998E-2</c:v>
                </c:pt>
                <c:pt idx="945">
                  <c:v>4.1520691006599997E-2</c:v>
                </c:pt>
                <c:pt idx="946">
                  <c:v>4.2028697205900002E-2</c:v>
                </c:pt>
                <c:pt idx="947">
                  <c:v>4.24145904351E-2</c:v>
                </c:pt>
                <c:pt idx="948">
                  <c:v>4.2808033861800002E-2</c:v>
                </c:pt>
                <c:pt idx="949">
                  <c:v>4.3208821238600002E-2</c:v>
                </c:pt>
                <c:pt idx="950">
                  <c:v>4.36167501188E-2</c:v>
                </c:pt>
                <c:pt idx="951">
                  <c:v>4.4031622016500002E-2</c:v>
                </c:pt>
                <c:pt idx="952">
                  <c:v>4.4453242539400001E-2</c:v>
                </c:pt>
                <c:pt idx="953">
                  <c:v>4.4961131875399997E-2</c:v>
                </c:pt>
                <c:pt idx="954">
                  <c:v>4.5664398802899998E-2</c:v>
                </c:pt>
                <c:pt idx="955">
                  <c:v>4.6374306942200003E-2</c:v>
                </c:pt>
                <c:pt idx="956">
                  <c:v>4.70905559379E-2</c:v>
                </c:pt>
                <c:pt idx="957">
                  <c:v>4.7812860827800001E-2</c:v>
                </c:pt>
                <c:pt idx="958">
                  <c:v>4.8540951271700002E-2</c:v>
                </c:pt>
                <c:pt idx="959">
                  <c:v>4.9274570804899998E-2</c:v>
                </c:pt>
                <c:pt idx="960">
                  <c:v>4.9934095306700003E-2</c:v>
                </c:pt>
                <c:pt idx="961">
                  <c:v>5.04704280007E-2</c:v>
                </c:pt>
                <c:pt idx="962">
                  <c:v>5.1015379798599998E-2</c:v>
                </c:pt>
                <c:pt idx="963">
                  <c:v>5.15807703976E-2</c:v>
                </c:pt>
                <c:pt idx="964">
                  <c:v>5.2070873814699999E-2</c:v>
                </c:pt>
                <c:pt idx="965">
                  <c:v>5.2555747687999997E-2</c:v>
                </c:pt>
                <c:pt idx="966">
                  <c:v>5.3051332108300001E-2</c:v>
                </c:pt>
                <c:pt idx="967">
                  <c:v>5.3557329751100002E-2</c:v>
                </c:pt>
                <c:pt idx="968">
                  <c:v>5.4073448289099997E-2</c:v>
                </c:pt>
                <c:pt idx="969">
                  <c:v>5.4599400709899999E-2</c:v>
                </c:pt>
                <c:pt idx="970">
                  <c:v>5.5091804941200001E-2</c:v>
                </c:pt>
                <c:pt idx="971">
                  <c:v>5.55067367236E-2</c:v>
                </c:pt>
                <c:pt idx="972">
                  <c:v>5.5929567074900002E-2</c:v>
                </c:pt>
                <c:pt idx="973">
                  <c:v>5.6475357517600001E-2</c:v>
                </c:pt>
                <c:pt idx="974">
                  <c:v>5.7173212036800002E-2</c:v>
                </c:pt>
                <c:pt idx="975">
                  <c:v>5.7891172403199999E-2</c:v>
                </c:pt>
                <c:pt idx="976">
                  <c:v>5.8628499977400002E-2</c:v>
                </c:pt>
                <c:pt idx="977">
                  <c:v>5.9384473363999997E-2</c:v>
                </c:pt>
                <c:pt idx="978">
                  <c:v>5.9907294918800001E-2</c:v>
                </c:pt>
                <c:pt idx="979">
                  <c:v>6.0391635739500002E-2</c:v>
                </c:pt>
                <c:pt idx="980">
                  <c:v>6.0857903175100002E-2</c:v>
                </c:pt>
                <c:pt idx="981">
                  <c:v>6.12489236383E-2</c:v>
                </c:pt>
                <c:pt idx="982">
                  <c:v>6.1650716595400001E-2</c:v>
                </c:pt>
                <c:pt idx="983">
                  <c:v>6.2063072825000003E-2</c:v>
                </c:pt>
                <c:pt idx="984">
                  <c:v>6.2485783199999999E-2</c:v>
                </c:pt>
                <c:pt idx="985">
                  <c:v>6.2544690119099994E-2</c:v>
                </c:pt>
                <c:pt idx="986">
                  <c:v>6.26270030166E-2</c:v>
                </c:pt>
                <c:pt idx="987">
                  <c:v>6.2735412062599999E-2</c:v>
                </c:pt>
                <c:pt idx="988">
                  <c:v>6.2869782261299995E-2</c:v>
                </c:pt>
                <c:pt idx="989">
                  <c:v>6.3031330590500007E-2</c:v>
                </c:pt>
                <c:pt idx="990">
                  <c:v>6.3218423976200006E-2</c:v>
                </c:pt>
                <c:pt idx="991">
                  <c:v>6.3429949202299996E-2</c:v>
                </c:pt>
                <c:pt idx="992">
                  <c:v>6.3665662749500002E-2</c:v>
                </c:pt>
                <c:pt idx="993">
                  <c:v>6.3925297047499996E-2</c:v>
                </c:pt>
                <c:pt idx="994">
                  <c:v>6.4208561918499996E-2</c:v>
                </c:pt>
                <c:pt idx="995">
                  <c:v>6.4515146100900006E-2</c:v>
                </c:pt>
                <c:pt idx="996">
                  <c:v>6.4844718836199994E-2</c:v>
                </c:pt>
                <c:pt idx="997">
                  <c:v>6.5196931501599997E-2</c:v>
                </c:pt>
                <c:pt idx="998">
                  <c:v>6.5571419271300002E-2</c:v>
                </c:pt>
                <c:pt idx="999">
                  <c:v>6.5967802790599994E-2</c:v>
                </c:pt>
                <c:pt idx="1000">
                  <c:v>6.6824884350100006E-2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7157952"/>
        <c:axId val="522424432"/>
      </c:scatterChart>
      <c:valAx>
        <c:axId val="437157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Radius(m)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22424432"/>
        <c:crosses val="autoZero"/>
        <c:crossBetween val="midCat"/>
      </c:valAx>
      <c:valAx>
        <c:axId val="52242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sz="1000" b="0" i="0" kern="1200" baseline="0">
                    <a:solidFill>
                      <a:srgbClr val="595959"/>
                    </a:solidFill>
                    <a:effectLst/>
                  </a:rPr>
                  <a:t>B(T)</a:t>
                </a:r>
                <a:endParaRPr lang="ko-KR" altLang="ko-KR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71579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Extraction</a:t>
            </a:r>
            <a:r>
              <a:rPr lang="en-US" altLang="ko-KR" sz="1800" b="0" i="0" kern="1200" spc="0" baseline="0">
                <a:solidFill>
                  <a:srgbClr val="595959"/>
                </a:solidFill>
                <a:effectLst/>
              </a:rPr>
              <a:t> </a:t>
            </a:r>
            <a:r>
              <a:rPr lang="en-US" altLang="ko-KR" sz="1400" b="0" i="0" kern="1200" spc="0" baseline="0">
                <a:solidFill>
                  <a:srgbClr val="595959"/>
                </a:solidFill>
                <a:effectLst/>
              </a:rPr>
              <a:t>Position</a:t>
            </a:r>
            <a:endParaRPr lang="ko-KR" altLang="ko-KR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'extraction y'!$B$1</c:f>
              <c:strCache>
                <c:ptCount val="1"/>
                <c:pt idx="0">
                  <c:v>Type1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'extraction y'!$A$2:$A$1002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y'!$B$2:$B$1002</c:f>
              <c:numCache>
                <c:formatCode>0.00E+00</c:formatCode>
                <c:ptCount val="1001"/>
                <c:pt idx="0">
                  <c:v>6.0148715453800003E-2</c:v>
                </c:pt>
                <c:pt idx="1">
                  <c:v>6.0742937065699998E-2</c:v>
                </c:pt>
                <c:pt idx="2">
                  <c:v>6.13380383673E-2</c:v>
                </c:pt>
                <c:pt idx="3">
                  <c:v>6.1933162473700003E-2</c:v>
                </c:pt>
                <c:pt idx="4">
                  <c:v>6.2528308733699994E-2</c:v>
                </c:pt>
                <c:pt idx="5">
                  <c:v>6.3123476520799998E-2</c:v>
                </c:pt>
                <c:pt idx="6">
                  <c:v>6.37186652317E-2</c:v>
                </c:pt>
                <c:pt idx="7">
                  <c:v>6.4313874285599995E-2</c:v>
                </c:pt>
                <c:pt idx="8">
                  <c:v>6.4909103122699999E-2</c:v>
                </c:pt>
                <c:pt idx="9">
                  <c:v>6.5410260359700004E-2</c:v>
                </c:pt>
                <c:pt idx="10">
                  <c:v>6.5679780867300003E-2</c:v>
                </c:pt>
                <c:pt idx="11">
                  <c:v>6.5949309017399996E-2</c:v>
                </c:pt>
                <c:pt idx="12">
                  <c:v>6.6218844716399994E-2</c:v>
                </c:pt>
                <c:pt idx="13">
                  <c:v>6.6488387872600002E-2</c:v>
                </c:pt>
                <c:pt idx="14">
                  <c:v>6.6757938395700003E-2</c:v>
                </c:pt>
                <c:pt idx="15">
                  <c:v>6.7027496196799999E-2</c:v>
                </c:pt>
                <c:pt idx="16">
                  <c:v>6.7297061188499999E-2</c:v>
                </c:pt>
                <c:pt idx="17">
                  <c:v>6.7566633284599997E-2</c:v>
                </c:pt>
                <c:pt idx="18">
                  <c:v>6.7836212400500001E-2</c:v>
                </c:pt>
                <c:pt idx="19">
                  <c:v>6.8105798452900004E-2</c:v>
                </c:pt>
                <c:pt idx="20">
                  <c:v>6.8375391359599996E-2</c:v>
                </c:pt>
                <c:pt idx="21">
                  <c:v>6.8644991039900002E-2</c:v>
                </c:pt>
                <c:pt idx="22">
                  <c:v>6.8914597414399995E-2</c:v>
                </c:pt>
                <c:pt idx="23">
                  <c:v>6.9214266791100001E-2</c:v>
                </c:pt>
                <c:pt idx="24">
                  <c:v>6.95306325255E-2</c:v>
                </c:pt>
                <c:pt idx="25">
                  <c:v>6.9847024315899994E-2</c:v>
                </c:pt>
                <c:pt idx="26">
                  <c:v>7.0105941757700005E-2</c:v>
                </c:pt>
                <c:pt idx="27">
                  <c:v>7.0252130254799997E-2</c:v>
                </c:pt>
                <c:pt idx="28">
                  <c:v>7.0440317844899999E-2</c:v>
                </c:pt>
                <c:pt idx="29">
                  <c:v>7.0503766658899999E-2</c:v>
                </c:pt>
                <c:pt idx="30">
                  <c:v>7.0522914859500005E-2</c:v>
                </c:pt>
                <c:pt idx="31">
                  <c:v>7.0542070613499999E-2</c:v>
                </c:pt>
                <c:pt idx="32">
                  <c:v>7.0561233914800001E-2</c:v>
                </c:pt>
                <c:pt idx="33">
                  <c:v>7.05804047573E-2</c:v>
                </c:pt>
                <c:pt idx="34">
                  <c:v>7.0599583134799998E-2</c:v>
                </c:pt>
                <c:pt idx="35">
                  <c:v>7.0618769041099996E-2</c:v>
                </c:pt>
                <c:pt idx="36">
                  <c:v>7.0637962470200003E-2</c:v>
                </c:pt>
                <c:pt idx="37">
                  <c:v>7.0657163415800001E-2</c:v>
                </c:pt>
                <c:pt idx="38">
                  <c:v>7.0676371872000002E-2</c:v>
                </c:pt>
                <c:pt idx="39">
                  <c:v>7.0695587832500004E-2</c:v>
                </c:pt>
                <c:pt idx="40">
                  <c:v>7.0714811291199997E-2</c:v>
                </c:pt>
                <c:pt idx="41">
                  <c:v>7.0734042242100004E-2</c:v>
                </c:pt>
                <c:pt idx="42">
                  <c:v>7.0753280678899994E-2</c:v>
                </c:pt>
                <c:pt idx="43">
                  <c:v>7.0629396717200005E-2</c:v>
                </c:pt>
                <c:pt idx="44">
                  <c:v>7.0443006259300001E-2</c:v>
                </c:pt>
                <c:pt idx="45">
                  <c:v>7.0258463177400005E-2</c:v>
                </c:pt>
                <c:pt idx="46">
                  <c:v>7.0074001198500005E-2</c:v>
                </c:pt>
                <c:pt idx="47">
                  <c:v>6.9889620964599997E-2</c:v>
                </c:pt>
                <c:pt idx="48">
                  <c:v>6.9705323124400004E-2</c:v>
                </c:pt>
                <c:pt idx="49">
                  <c:v>6.9521108333199994E-2</c:v>
                </c:pt>
                <c:pt idx="50">
                  <c:v>6.9336977252900001E-2</c:v>
                </c:pt>
                <c:pt idx="51">
                  <c:v>6.9152930552199995E-2</c:v>
                </c:pt>
                <c:pt idx="52">
                  <c:v>6.8968968906699998E-2</c:v>
                </c:pt>
                <c:pt idx="53">
                  <c:v>6.8785092998700004E-2</c:v>
                </c:pt>
                <c:pt idx="54">
                  <c:v>6.8586279021400007E-2</c:v>
                </c:pt>
                <c:pt idx="55">
                  <c:v>6.8308560351799996E-2</c:v>
                </c:pt>
                <c:pt idx="56">
                  <c:v>6.80309367045E-2</c:v>
                </c:pt>
                <c:pt idx="57">
                  <c:v>6.7753409247800003E-2</c:v>
                </c:pt>
                <c:pt idx="58">
                  <c:v>6.7475979168499997E-2</c:v>
                </c:pt>
                <c:pt idx="59">
                  <c:v>6.7198647672699993E-2</c:v>
                </c:pt>
                <c:pt idx="60">
                  <c:v>6.6921415986000002E-2</c:v>
                </c:pt>
                <c:pt idx="61">
                  <c:v>6.6644285353999994E-2</c:v>
                </c:pt>
                <c:pt idx="62">
                  <c:v>6.6351326801000005E-2</c:v>
                </c:pt>
                <c:pt idx="63">
                  <c:v>6.60448861975E-2</c:v>
                </c:pt>
                <c:pt idx="64">
                  <c:v>6.5738567762800001E-2</c:v>
                </c:pt>
                <c:pt idx="65">
                  <c:v>6.5432373212599995E-2</c:v>
                </c:pt>
                <c:pt idx="66">
                  <c:v>6.5118452170099997E-2</c:v>
                </c:pt>
                <c:pt idx="67">
                  <c:v>6.47861739908E-2</c:v>
                </c:pt>
                <c:pt idx="68">
                  <c:v>6.4453907480100006E-2</c:v>
                </c:pt>
                <c:pt idx="69">
                  <c:v>6.4121652819399994E-2</c:v>
                </c:pt>
                <c:pt idx="70">
                  <c:v>6.3762148828800005E-2</c:v>
                </c:pt>
                <c:pt idx="71">
                  <c:v>6.3360270851599995E-2</c:v>
                </c:pt>
                <c:pt idx="72">
                  <c:v>6.2958425748999999E-2</c:v>
                </c:pt>
                <c:pt idx="73">
                  <c:v>6.2556614154500007E-2</c:v>
                </c:pt>
                <c:pt idx="74">
                  <c:v>6.2154836717799998E-2</c:v>
                </c:pt>
                <c:pt idx="75">
                  <c:v>6.1753094105699999E-2</c:v>
                </c:pt>
                <c:pt idx="76">
                  <c:v>6.1351387002300001E-2</c:v>
                </c:pt>
                <c:pt idx="77">
                  <c:v>6.0949716109800003E-2</c:v>
                </c:pt>
                <c:pt idx="78">
                  <c:v>6.05480821487E-2</c:v>
                </c:pt>
                <c:pt idx="79">
                  <c:v>6.0146485859000003E-2</c:v>
                </c:pt>
                <c:pt idx="80">
                  <c:v>5.9744928000200002E-2</c:v>
                </c:pt>
                <c:pt idx="81">
                  <c:v>5.9343409352500001E-2</c:v>
                </c:pt>
                <c:pt idx="82">
                  <c:v>5.8941930717300001E-2</c:v>
                </c:pt>
                <c:pt idx="83">
                  <c:v>5.8540492917800002E-2</c:v>
                </c:pt>
                <c:pt idx="84">
                  <c:v>5.8139096799900002E-2</c:v>
                </c:pt>
                <c:pt idx="85">
                  <c:v>5.7724189884500003E-2</c:v>
                </c:pt>
                <c:pt idx="86">
                  <c:v>5.72893292681E-2</c:v>
                </c:pt>
                <c:pt idx="87">
                  <c:v>5.6854510157900003E-2</c:v>
                </c:pt>
                <c:pt idx="88">
                  <c:v>5.6398512576099999E-2</c:v>
                </c:pt>
                <c:pt idx="89">
                  <c:v>5.5940960719000003E-2</c:v>
                </c:pt>
                <c:pt idx="90">
                  <c:v>5.5483429221199997E-2</c:v>
                </c:pt>
                <c:pt idx="91">
                  <c:v>5.5025914339899999E-2</c:v>
                </c:pt>
                <c:pt idx="92">
                  <c:v>5.45684164931E-2</c:v>
                </c:pt>
                <c:pt idx="93">
                  <c:v>5.41109361129E-2</c:v>
                </c:pt>
                <c:pt idx="94">
                  <c:v>5.3653473645999997E-2</c:v>
                </c:pt>
                <c:pt idx="95">
                  <c:v>5.31960295545E-2</c:v>
                </c:pt>
                <c:pt idx="96">
                  <c:v>5.2738604316799997E-2</c:v>
                </c:pt>
                <c:pt idx="97">
                  <c:v>5.2281198427500002E-2</c:v>
                </c:pt>
                <c:pt idx="98">
                  <c:v>5.18238123991E-2</c:v>
                </c:pt>
                <c:pt idx="99">
                  <c:v>5.1366446762099997E-2</c:v>
                </c:pt>
                <c:pt idx="100">
                  <c:v>5.0909102066000002E-2</c:v>
                </c:pt>
                <c:pt idx="101">
                  <c:v>5.0451778880399999E-2</c:v>
                </c:pt>
                <c:pt idx="102">
                  <c:v>4.9994477795500002E-2</c:v>
                </c:pt>
                <c:pt idx="103">
                  <c:v>4.9537199423500003E-2</c:v>
                </c:pt>
                <c:pt idx="104">
                  <c:v>4.9079944399100003E-2</c:v>
                </c:pt>
                <c:pt idx="105">
                  <c:v>4.8622713381099997E-2</c:v>
                </c:pt>
                <c:pt idx="106">
                  <c:v>4.81655070531E-2</c:v>
                </c:pt>
                <c:pt idx="107">
                  <c:v>4.7708326124999999E-2</c:v>
                </c:pt>
                <c:pt idx="108">
                  <c:v>4.7251171334000003E-2</c:v>
                </c:pt>
                <c:pt idx="109">
                  <c:v>4.6794043446200001E-2</c:v>
                </c:pt>
                <c:pt idx="110">
                  <c:v>4.6329376375299998E-2</c:v>
                </c:pt>
                <c:pt idx="111">
                  <c:v>4.5879384697600001E-2</c:v>
                </c:pt>
                <c:pt idx="112">
                  <c:v>4.5452555791799999E-2</c:v>
                </c:pt>
                <c:pt idx="113">
                  <c:v>4.5025749560600001E-2</c:v>
                </c:pt>
                <c:pt idx="114">
                  <c:v>4.4598966654899999E-2</c:v>
                </c:pt>
                <c:pt idx="115">
                  <c:v>4.41722077509E-2</c:v>
                </c:pt>
                <c:pt idx="116">
                  <c:v>4.3745473551000003E-2</c:v>
                </c:pt>
                <c:pt idx="117">
                  <c:v>4.3318764785300001E-2</c:v>
                </c:pt>
                <c:pt idx="118">
                  <c:v>4.2890563731800002E-2</c:v>
                </c:pt>
                <c:pt idx="119">
                  <c:v>4.2460718102E-2</c:v>
                </c:pt>
                <c:pt idx="120">
                  <c:v>4.2030939334300001E-2</c:v>
                </c:pt>
                <c:pt idx="121">
                  <c:v>4.1601229500899999E-2</c:v>
                </c:pt>
                <c:pt idx="122">
                  <c:v>4.1171590760299998E-2</c:v>
                </c:pt>
                <c:pt idx="123">
                  <c:v>4.0742025361400001E-2</c:v>
                </c:pt>
                <c:pt idx="124">
                  <c:v>4.03125356489E-2</c:v>
                </c:pt>
                <c:pt idx="125">
                  <c:v>3.9915875660800001E-2</c:v>
                </c:pt>
                <c:pt idx="126">
                  <c:v>3.9503010836200003E-2</c:v>
                </c:pt>
                <c:pt idx="127">
                  <c:v>3.9090152250699998E-2</c:v>
                </c:pt>
                <c:pt idx="128">
                  <c:v>3.8677300104000001E-2</c:v>
                </c:pt>
                <c:pt idx="129">
                  <c:v>3.8264454604599998E-2</c:v>
                </c:pt>
                <c:pt idx="130">
                  <c:v>3.7851615970000002E-2</c:v>
                </c:pt>
                <c:pt idx="131">
                  <c:v>3.74387844272E-2</c:v>
                </c:pt>
                <c:pt idx="132">
                  <c:v>3.7025960213600002E-2</c:v>
                </c:pt>
                <c:pt idx="133">
                  <c:v>3.6613143576900001E-2</c:v>
                </c:pt>
                <c:pt idx="134">
                  <c:v>3.6200334776499997E-2</c:v>
                </c:pt>
                <c:pt idx="135">
                  <c:v>3.5787534083500001E-2</c:v>
                </c:pt>
                <c:pt idx="136">
                  <c:v>3.5374741781699998E-2</c:v>
                </c:pt>
                <c:pt idx="137">
                  <c:v>3.49619581683E-2</c:v>
                </c:pt>
                <c:pt idx="138">
                  <c:v>3.4549183554800002E-2</c:v>
                </c:pt>
                <c:pt idx="139">
                  <c:v>3.4136418267599999E-2</c:v>
                </c:pt>
                <c:pt idx="140">
                  <c:v>3.37181107647E-2</c:v>
                </c:pt>
                <c:pt idx="141">
                  <c:v>3.3290315409299998E-2</c:v>
                </c:pt>
                <c:pt idx="142">
                  <c:v>3.2862545206200001E-2</c:v>
                </c:pt>
                <c:pt idx="143">
                  <c:v>3.2452105503199997E-2</c:v>
                </c:pt>
                <c:pt idx="144">
                  <c:v>3.2077205416299999E-2</c:v>
                </c:pt>
                <c:pt idx="145">
                  <c:v>3.1735885942800003E-2</c:v>
                </c:pt>
                <c:pt idx="146">
                  <c:v>3.1384030511599999E-2</c:v>
                </c:pt>
                <c:pt idx="147">
                  <c:v>3.0973127663000002E-2</c:v>
                </c:pt>
                <c:pt idx="148">
                  <c:v>3.0553363404599999E-2</c:v>
                </c:pt>
                <c:pt idx="149">
                  <c:v>3.0133640884300001E-2</c:v>
                </c:pt>
                <c:pt idx="150">
                  <c:v>2.9713961870799999E-2</c:v>
                </c:pt>
                <c:pt idx="151">
                  <c:v>2.9294328233900001E-2</c:v>
                </c:pt>
                <c:pt idx="152">
                  <c:v>2.8874741952099998E-2</c:v>
                </c:pt>
                <c:pt idx="153">
                  <c:v>2.845520512E-2</c:v>
                </c:pt>
                <c:pt idx="154">
                  <c:v>2.80357199578E-2</c:v>
                </c:pt>
                <c:pt idx="155">
                  <c:v>2.7616288819800001E-2</c:v>
                </c:pt>
                <c:pt idx="156">
                  <c:v>2.7264325473900002E-2</c:v>
                </c:pt>
                <c:pt idx="157">
                  <c:v>2.6933011055100001E-2</c:v>
                </c:pt>
                <c:pt idx="158">
                  <c:v>2.66016980828E-2</c:v>
                </c:pt>
                <c:pt idx="159">
                  <c:v>2.6270386611699999E-2</c:v>
                </c:pt>
                <c:pt idx="160">
                  <c:v>2.5939076699300002E-2</c:v>
                </c:pt>
                <c:pt idx="161">
                  <c:v>2.5607768406E-2</c:v>
                </c:pt>
                <c:pt idx="162">
                  <c:v>2.5276461795699999E-2</c:v>
                </c:pt>
                <c:pt idx="163">
                  <c:v>2.49283432811E-2</c:v>
                </c:pt>
                <c:pt idx="164">
                  <c:v>2.4580230919800002E-2</c:v>
                </c:pt>
                <c:pt idx="165">
                  <c:v>2.4270468232800001E-2</c:v>
                </c:pt>
                <c:pt idx="166">
                  <c:v>2.3960729346599999E-2</c:v>
                </c:pt>
                <c:pt idx="167">
                  <c:v>2.3587100804900001E-2</c:v>
                </c:pt>
                <c:pt idx="168">
                  <c:v>2.3207146927299999E-2</c:v>
                </c:pt>
                <c:pt idx="169">
                  <c:v>2.2827195234100001E-2</c:v>
                </c:pt>
                <c:pt idx="170">
                  <c:v>2.2447245836199999E-2</c:v>
                </c:pt>
                <c:pt idx="171">
                  <c:v>2.2067298852000001E-2</c:v>
                </c:pt>
                <c:pt idx="172">
                  <c:v>2.1720840046000001E-2</c:v>
                </c:pt>
                <c:pt idx="173">
                  <c:v>2.1403241849299998E-2</c:v>
                </c:pt>
                <c:pt idx="174">
                  <c:v>2.1085757139399999E-2</c:v>
                </c:pt>
                <c:pt idx="175">
                  <c:v>2.0786460493500001E-2</c:v>
                </c:pt>
                <c:pt idx="176">
                  <c:v>2.0498076533299998E-2</c:v>
                </c:pt>
                <c:pt idx="177">
                  <c:v>2.0209755614499999E-2</c:v>
                </c:pt>
                <c:pt idx="178">
                  <c:v>1.99215004744E-2</c:v>
                </c:pt>
                <c:pt idx="179">
                  <c:v>1.9633314010199999E-2</c:v>
                </c:pt>
                <c:pt idx="180">
                  <c:v>1.9349965240499999E-2</c:v>
                </c:pt>
                <c:pt idx="181">
                  <c:v>1.9069178305599999E-2</c:v>
                </c:pt>
                <c:pt idx="182">
                  <c:v>1.87884029138E-2</c:v>
                </c:pt>
                <c:pt idx="183">
                  <c:v>1.8507639590599999E-2</c:v>
                </c:pt>
                <c:pt idx="184">
                  <c:v>1.82268888935E-2</c:v>
                </c:pt>
                <c:pt idx="185">
                  <c:v>1.79461514153E-2</c:v>
                </c:pt>
                <c:pt idx="186">
                  <c:v>1.7665427785999999E-2</c:v>
                </c:pt>
                <c:pt idx="187">
                  <c:v>1.7384718676699999E-2</c:v>
                </c:pt>
                <c:pt idx="188">
                  <c:v>1.71040248021E-2</c:v>
                </c:pt>
                <c:pt idx="189">
                  <c:v>1.6796406493200002E-2</c:v>
                </c:pt>
                <c:pt idx="190">
                  <c:v>1.64639150259E-2</c:v>
                </c:pt>
                <c:pt idx="191">
                  <c:v>1.6131469822500001E-2</c:v>
                </c:pt>
                <c:pt idx="192">
                  <c:v>1.5819355903100001E-2</c:v>
                </c:pt>
                <c:pt idx="193">
                  <c:v>1.55527995962E-2</c:v>
                </c:pt>
                <c:pt idx="194">
                  <c:v>1.52862599321E-2</c:v>
                </c:pt>
                <c:pt idx="195">
                  <c:v>1.5019737796699999E-2</c:v>
                </c:pt>
                <c:pt idx="196">
                  <c:v>1.47532341401E-2</c:v>
                </c:pt>
                <c:pt idx="197">
                  <c:v>1.4486749982000001E-2</c:v>
                </c:pt>
                <c:pt idx="198">
                  <c:v>1.42202864187E-2</c:v>
                </c:pt>
                <c:pt idx="199">
                  <c:v>1.39538446301E-2</c:v>
                </c:pt>
                <c:pt idx="200">
                  <c:v>1.36874258877E-2</c:v>
                </c:pt>
                <c:pt idx="201">
                  <c:v>1.3433075996899999E-2</c:v>
                </c:pt>
                <c:pt idx="202">
                  <c:v>1.32008049142E-2</c:v>
                </c:pt>
                <c:pt idx="203">
                  <c:v>1.29686523126E-2</c:v>
                </c:pt>
                <c:pt idx="204">
                  <c:v>1.27399342602E-2</c:v>
                </c:pt>
                <c:pt idx="205">
                  <c:v>1.25374856231E-2</c:v>
                </c:pt>
                <c:pt idx="206">
                  <c:v>1.2314429989599999E-2</c:v>
                </c:pt>
                <c:pt idx="207">
                  <c:v>1.2080285596999999E-2</c:v>
                </c:pt>
                <c:pt idx="208">
                  <c:v>1.18461970659E-2</c:v>
                </c:pt>
                <c:pt idx="209">
                  <c:v>1.16121677746E-2</c:v>
                </c:pt>
                <c:pt idx="210">
                  <c:v>1.1373653712700001E-2</c:v>
                </c:pt>
                <c:pt idx="211">
                  <c:v>1.11341840588E-2</c:v>
                </c:pt>
                <c:pt idx="212">
                  <c:v>1.0894927920799999E-2</c:v>
                </c:pt>
                <c:pt idx="213">
                  <c:v>1.06558996807E-2</c:v>
                </c:pt>
                <c:pt idx="214">
                  <c:v>1.0417115026499999E-2</c:v>
                </c:pt>
                <c:pt idx="215">
                  <c:v>1.01785911014E-2</c:v>
                </c:pt>
                <c:pt idx="216">
                  <c:v>9.9403466743599993E-3</c:v>
                </c:pt>
                <c:pt idx="217">
                  <c:v>9.7024023348200004E-3</c:v>
                </c:pt>
                <c:pt idx="218">
                  <c:v>9.4647807154000004E-3</c:v>
                </c:pt>
                <c:pt idx="219">
                  <c:v>9.2275067476400002E-3</c:v>
                </c:pt>
                <c:pt idx="220">
                  <c:v>8.9906079565500001E-3</c:v>
                </c:pt>
                <c:pt idx="221">
                  <c:v>8.7831683674099992E-3</c:v>
                </c:pt>
                <c:pt idx="222">
                  <c:v>8.5832443179899992E-3</c:v>
                </c:pt>
                <c:pt idx="223">
                  <c:v>8.3833227764099991E-3</c:v>
                </c:pt>
                <c:pt idx="224">
                  <c:v>8.1834039264700002E-3</c:v>
                </c:pt>
                <c:pt idx="225">
                  <c:v>7.9834879703700005E-3</c:v>
                </c:pt>
                <c:pt idx="226">
                  <c:v>7.7837604418800003E-3</c:v>
                </c:pt>
                <c:pt idx="227">
                  <c:v>7.5842839041799998E-3</c:v>
                </c:pt>
                <c:pt idx="228">
                  <c:v>7.3850045818000002E-3</c:v>
                </c:pt>
                <c:pt idx="229">
                  <c:v>7.1905379506199997E-3</c:v>
                </c:pt>
                <c:pt idx="230">
                  <c:v>6.9978719475799998E-3</c:v>
                </c:pt>
                <c:pt idx="231">
                  <c:v>6.8052213480899997E-3</c:v>
                </c:pt>
                <c:pt idx="232">
                  <c:v>6.6125874984200002E-3</c:v>
                </c:pt>
                <c:pt idx="233">
                  <c:v>6.4199719063399996E-3</c:v>
                </c:pt>
                <c:pt idx="234">
                  <c:v>6.2273762660000004E-3</c:v>
                </c:pt>
                <c:pt idx="235">
                  <c:v>6.0348024876199996E-3</c:v>
                </c:pt>
                <c:pt idx="236">
                  <c:v>5.8422527330699997E-3</c:v>
                </c:pt>
                <c:pt idx="237">
                  <c:v>5.6497294586199997E-3</c:v>
                </c:pt>
                <c:pt idx="238">
                  <c:v>5.4572354668099999E-3</c:v>
                </c:pt>
                <c:pt idx="239">
                  <c:v>5.2725499693800004E-3</c:v>
                </c:pt>
                <c:pt idx="240">
                  <c:v>5.1172396068199996E-3</c:v>
                </c:pt>
                <c:pt idx="241">
                  <c:v>4.9620233353200004E-3</c:v>
                </c:pt>
                <c:pt idx="242">
                  <c:v>4.8069102695600004E-3</c:v>
                </c:pt>
                <c:pt idx="243">
                  <c:v>4.6519107334E-3</c:v>
                </c:pt>
                <c:pt idx="244">
                  <c:v>4.5073103491199999E-3</c:v>
                </c:pt>
                <c:pt idx="245">
                  <c:v>4.3629236148199999E-3</c:v>
                </c:pt>
                <c:pt idx="246">
                  <c:v>4.21858910505E-3</c:v>
                </c:pt>
                <c:pt idx="247">
                  <c:v>4.0779197280899999E-3</c:v>
                </c:pt>
                <c:pt idx="248">
                  <c:v>3.9448431923600003E-3</c:v>
                </c:pt>
                <c:pt idx="249">
                  <c:v>3.81179604102E-3</c:v>
                </c:pt>
                <c:pt idx="250">
                  <c:v>3.6787814622299998E-3</c:v>
                </c:pt>
                <c:pt idx="251">
                  <c:v>3.5458031216899998E-3</c:v>
                </c:pt>
                <c:pt idx="252">
                  <c:v>3.4128652553599998E-3</c:v>
                </c:pt>
                <c:pt idx="253">
                  <c:v>3.2799727845099999E-3</c:v>
                </c:pt>
                <c:pt idx="254">
                  <c:v>3.1471314598399999E-3</c:v>
                </c:pt>
                <c:pt idx="255">
                  <c:v>3.0143480433300002E-3</c:v>
                </c:pt>
                <c:pt idx="256">
                  <c:v>2.8816305400999999E-3</c:v>
                </c:pt>
                <c:pt idx="257">
                  <c:v>2.7489884967700001E-3</c:v>
                </c:pt>
                <c:pt idx="258">
                  <c:v>2.61643338987E-3</c:v>
                </c:pt>
                <c:pt idx="259">
                  <c:v>2.4777972864999998E-3</c:v>
                </c:pt>
                <c:pt idx="260">
                  <c:v>2.3368560607200002E-3</c:v>
                </c:pt>
                <c:pt idx="261">
                  <c:v>2.19614867968E-3</c:v>
                </c:pt>
                <c:pt idx="262">
                  <c:v>2.0729844678000001E-3</c:v>
                </c:pt>
                <c:pt idx="263">
                  <c:v>1.9498989663699999E-3</c:v>
                </c:pt>
                <c:pt idx="264">
                  <c:v>1.8233323911100001E-3</c:v>
                </c:pt>
                <c:pt idx="265">
                  <c:v>1.69704269458E-3</c:v>
                </c:pt>
                <c:pt idx="266">
                  <c:v>1.5710966473499999E-3</c:v>
                </c:pt>
                <c:pt idx="267">
                  <c:v>1.4451050292E-3</c:v>
                </c:pt>
                <c:pt idx="268">
                  <c:v>1.3172903976000001E-3</c:v>
                </c:pt>
                <c:pt idx="269">
                  <c:v>1.1901291537299999E-3</c:v>
                </c:pt>
                <c:pt idx="270">
                  <c:v>1.0625906922400001E-3</c:v>
                </c:pt>
                <c:pt idx="271">
                  <c:v>9.3230305601399997E-4</c:v>
                </c:pt>
                <c:pt idx="272">
                  <c:v>8.0353157848300002E-4</c:v>
                </c:pt>
                <c:pt idx="273">
                  <c:v>6.7714179262999997E-4</c:v>
                </c:pt>
                <c:pt idx="274">
                  <c:v>5.54763929408E-4</c:v>
                </c:pt>
                <c:pt idx="275">
                  <c:v>4.3976019346699999E-4</c:v>
                </c:pt>
                <c:pt idx="276">
                  <c:v>3.3970433980800002E-4</c:v>
                </c:pt>
                <c:pt idx="277">
                  <c:v>2.91331358554E-4</c:v>
                </c:pt>
                <c:pt idx="278">
                  <c:v>2.7320457217E-4</c:v>
                </c:pt>
                <c:pt idx="279">
                  <c:v>2.84827498063E-4</c:v>
                </c:pt>
                <c:pt idx="280">
                  <c:v>3.23004422063E-4</c:v>
                </c:pt>
                <c:pt idx="281">
                  <c:v>3.79810738806E-4</c:v>
                </c:pt>
                <c:pt idx="282">
                  <c:v>4.4821839048899998E-4</c:v>
                </c:pt>
                <c:pt idx="283">
                  <c:v>5.2370071744700002E-4</c:v>
                </c:pt>
                <c:pt idx="284">
                  <c:v>6.0360943080500003E-4</c:v>
                </c:pt>
                <c:pt idx="285">
                  <c:v>6.8640034679399997E-4</c:v>
                </c:pt>
                <c:pt idx="286">
                  <c:v>7.6945368047899999E-4</c:v>
                </c:pt>
                <c:pt idx="287">
                  <c:v>8.5224282083200004E-4</c:v>
                </c:pt>
                <c:pt idx="288">
                  <c:v>9.3658920519200004E-4</c:v>
                </c:pt>
                <c:pt idx="289">
                  <c:v>1.02210738539E-3</c:v>
                </c:pt>
                <c:pt idx="290">
                  <c:v>1.10852619708E-3</c:v>
                </c:pt>
                <c:pt idx="291">
                  <c:v>1.1956503696000001E-3</c:v>
                </c:pt>
                <c:pt idx="292">
                  <c:v>1.2833362526700001E-3</c:v>
                </c:pt>
                <c:pt idx="293">
                  <c:v>1.3685396223400001E-3</c:v>
                </c:pt>
                <c:pt idx="294">
                  <c:v>1.45140388367E-3</c:v>
                </c:pt>
                <c:pt idx="295">
                  <c:v>1.53449463964E-3</c:v>
                </c:pt>
                <c:pt idx="296">
                  <c:v>1.6167513510699999E-3</c:v>
                </c:pt>
                <c:pt idx="297">
                  <c:v>1.69643219035E-3</c:v>
                </c:pt>
                <c:pt idx="298">
                  <c:v>1.7765809003499999E-3</c:v>
                </c:pt>
                <c:pt idx="299">
                  <c:v>1.85645282094E-3</c:v>
                </c:pt>
                <c:pt idx="300">
                  <c:v>1.9285531168599999E-3</c:v>
                </c:pt>
                <c:pt idx="301">
                  <c:v>2.00086498473E-3</c:v>
                </c:pt>
                <c:pt idx="302">
                  <c:v>2.0733662879499999E-3</c:v>
                </c:pt>
                <c:pt idx="303">
                  <c:v>2.1460378270799999E-3</c:v>
                </c:pt>
                <c:pt idx="304">
                  <c:v>2.21886287564E-3</c:v>
                </c:pt>
                <c:pt idx="305">
                  <c:v>2.2918267999399999E-3</c:v>
                </c:pt>
                <c:pt idx="306">
                  <c:v>2.36491674595E-3</c:v>
                </c:pt>
                <c:pt idx="307">
                  <c:v>2.4381213800800002E-3</c:v>
                </c:pt>
                <c:pt idx="308">
                  <c:v>2.51143067336E-3</c:v>
                </c:pt>
                <c:pt idx="309">
                  <c:v>2.5848357209999999E-3</c:v>
                </c:pt>
                <c:pt idx="310">
                  <c:v>2.6583285907499999E-3</c:v>
                </c:pt>
                <c:pt idx="311">
                  <c:v>2.7320258437600001E-3</c:v>
                </c:pt>
                <c:pt idx="312">
                  <c:v>2.80827230894E-3</c:v>
                </c:pt>
                <c:pt idx="313">
                  <c:v>2.8845621709099999E-3</c:v>
                </c:pt>
                <c:pt idx="314">
                  <c:v>2.9608920752099998E-3</c:v>
                </c:pt>
                <c:pt idx="315">
                  <c:v>3.03725900291E-3</c:v>
                </c:pt>
                <c:pt idx="316">
                  <c:v>3.11366022985E-3</c:v>
                </c:pt>
                <c:pt idx="317">
                  <c:v>3.19009329169E-3</c:v>
                </c:pt>
                <c:pt idx="318">
                  <c:v>3.2665559537299999E-3</c:v>
                </c:pt>
                <c:pt idx="319">
                  <c:v>3.3430461849299998E-3</c:v>
                </c:pt>
                <c:pt idx="320">
                  <c:v>3.4193500670099998E-3</c:v>
                </c:pt>
                <c:pt idx="321">
                  <c:v>3.4723174910900002E-3</c:v>
                </c:pt>
                <c:pt idx="322">
                  <c:v>3.5258107129899998E-3</c:v>
                </c:pt>
                <c:pt idx="323">
                  <c:v>3.5793057195999999E-3</c:v>
                </c:pt>
                <c:pt idx="324">
                  <c:v>3.6328024320799999E-3</c:v>
                </c:pt>
                <c:pt idx="325">
                  <c:v>3.68406604737E-3</c:v>
                </c:pt>
                <c:pt idx="326">
                  <c:v>3.7343079982700002E-3</c:v>
                </c:pt>
                <c:pt idx="327">
                  <c:v>3.78455620894E-3</c:v>
                </c:pt>
                <c:pt idx="328">
                  <c:v>3.83481043331E-3</c:v>
                </c:pt>
                <c:pt idx="329">
                  <c:v>3.8850704380099998E-3</c:v>
                </c:pt>
                <c:pt idx="330">
                  <c:v>3.9353360015700004E-3</c:v>
                </c:pt>
                <c:pt idx="331">
                  <c:v>3.9856069136799998E-3</c:v>
                </c:pt>
                <c:pt idx="332">
                  <c:v>4.0358829744699997E-3</c:v>
                </c:pt>
                <c:pt idx="333">
                  <c:v>4.0875339171599998E-3</c:v>
                </c:pt>
                <c:pt idx="334">
                  <c:v>4.13950741185E-3</c:v>
                </c:pt>
                <c:pt idx="335">
                  <c:v>4.1914864473799997E-3</c:v>
                </c:pt>
                <c:pt idx="336">
                  <c:v>4.2434708201500001E-3</c:v>
                </c:pt>
                <c:pt idx="337">
                  <c:v>4.2919240258400002E-3</c:v>
                </c:pt>
                <c:pt idx="338">
                  <c:v>4.3325862166100002E-3</c:v>
                </c:pt>
                <c:pt idx="339">
                  <c:v>4.3785560024499999E-3</c:v>
                </c:pt>
                <c:pt idx="340">
                  <c:v>4.4247520870200003E-3</c:v>
                </c:pt>
                <c:pt idx="341">
                  <c:v>4.4709490359699997E-3</c:v>
                </c:pt>
                <c:pt idx="342">
                  <c:v>4.51714682278E-3</c:v>
                </c:pt>
                <c:pt idx="343">
                  <c:v>4.5633454219999999E-3</c:v>
                </c:pt>
                <c:pt idx="344">
                  <c:v>4.6095448092100004E-3</c:v>
                </c:pt>
                <c:pt idx="345">
                  <c:v>4.6578260890500003E-3</c:v>
                </c:pt>
                <c:pt idx="346">
                  <c:v>4.7065807712700003E-3</c:v>
                </c:pt>
                <c:pt idx="347">
                  <c:v>4.7553528470100003E-3</c:v>
                </c:pt>
                <c:pt idx="348">
                  <c:v>4.8041417865299996E-3</c:v>
                </c:pt>
                <c:pt idx="349">
                  <c:v>4.8529470812100003E-3</c:v>
                </c:pt>
                <c:pt idx="350">
                  <c:v>4.9017682425199997E-3</c:v>
                </c:pt>
                <c:pt idx="351">
                  <c:v>4.9506048010399999E-3</c:v>
                </c:pt>
                <c:pt idx="352">
                  <c:v>4.99454006178E-3</c:v>
                </c:pt>
                <c:pt idx="353">
                  <c:v>5.0294417966799997E-3</c:v>
                </c:pt>
                <c:pt idx="354">
                  <c:v>5.0643478681900002E-3</c:v>
                </c:pt>
                <c:pt idx="355">
                  <c:v>5.0955504538900001E-3</c:v>
                </c:pt>
                <c:pt idx="356">
                  <c:v>5.1240079786000004E-3</c:v>
                </c:pt>
                <c:pt idx="357">
                  <c:v>5.1524734170599997E-3</c:v>
                </c:pt>
                <c:pt idx="358">
                  <c:v>5.1809466388299998E-3</c:v>
                </c:pt>
                <c:pt idx="359">
                  <c:v>5.2094275162799996E-3</c:v>
                </c:pt>
                <c:pt idx="360">
                  <c:v>5.2379159245400002E-3</c:v>
                </c:pt>
                <c:pt idx="361">
                  <c:v>5.2664117413900001E-3</c:v>
                </c:pt>
                <c:pt idx="362">
                  <c:v>5.2954899586400003E-3</c:v>
                </c:pt>
                <c:pt idx="363">
                  <c:v>5.3298218369900001E-3</c:v>
                </c:pt>
                <c:pt idx="364">
                  <c:v>5.36498445012E-3</c:v>
                </c:pt>
                <c:pt idx="365">
                  <c:v>5.4001471289199998E-3</c:v>
                </c:pt>
                <c:pt idx="366">
                  <c:v>5.4353098721199996E-3</c:v>
                </c:pt>
                <c:pt idx="367">
                  <c:v>5.4632829070699997E-3</c:v>
                </c:pt>
                <c:pt idx="368">
                  <c:v>5.4908115972799997E-3</c:v>
                </c:pt>
                <c:pt idx="369">
                  <c:v>5.5183430092399996E-3</c:v>
                </c:pt>
                <c:pt idx="370">
                  <c:v>5.5458771024199998E-3</c:v>
                </c:pt>
                <c:pt idx="371">
                  <c:v>5.5734138370800001E-3</c:v>
                </c:pt>
                <c:pt idx="372">
                  <c:v>5.60095317427E-3</c:v>
                </c:pt>
                <c:pt idx="373">
                  <c:v>5.6284950757800002E-3</c:v>
                </c:pt>
                <c:pt idx="374">
                  <c:v>5.6560395041500003E-3</c:v>
                </c:pt>
                <c:pt idx="375">
                  <c:v>5.6835864226400003E-3</c:v>
                </c:pt>
                <c:pt idx="376">
                  <c:v>5.7111357952299999E-3</c:v>
                </c:pt>
                <c:pt idx="377">
                  <c:v>5.7386875865600004E-3</c:v>
                </c:pt>
                <c:pt idx="378">
                  <c:v>5.7662417619700002E-3</c:v>
                </c:pt>
                <c:pt idx="379">
                  <c:v>5.7937982874399999E-3</c:v>
                </c:pt>
                <c:pt idx="380">
                  <c:v>5.8213571296000001E-3</c:v>
                </c:pt>
                <c:pt idx="381">
                  <c:v>5.8462775061499999E-3</c:v>
                </c:pt>
                <c:pt idx="382">
                  <c:v>5.8671489120700002E-3</c:v>
                </c:pt>
                <c:pt idx="383">
                  <c:v>5.8881785487500003E-3</c:v>
                </c:pt>
                <c:pt idx="384">
                  <c:v>5.9065431424999999E-3</c:v>
                </c:pt>
                <c:pt idx="385">
                  <c:v>5.9262980482899996E-3</c:v>
                </c:pt>
                <c:pt idx="386">
                  <c:v>5.9460557975399998E-3</c:v>
                </c:pt>
                <c:pt idx="387">
                  <c:v>5.9658163619999999E-3</c:v>
                </c:pt>
                <c:pt idx="388">
                  <c:v>5.9855797137799999E-3</c:v>
                </c:pt>
                <c:pt idx="389">
                  <c:v>6.0047553003099996E-3</c:v>
                </c:pt>
                <c:pt idx="390">
                  <c:v>6.02362157703E-3</c:v>
                </c:pt>
                <c:pt idx="391">
                  <c:v>6.0424890610199997E-3</c:v>
                </c:pt>
                <c:pt idx="392">
                  <c:v>6.0613577410099997E-3</c:v>
                </c:pt>
                <c:pt idx="393">
                  <c:v>6.0802276058800004E-3</c:v>
                </c:pt>
                <c:pt idx="394">
                  <c:v>6.0990986446199996E-3</c:v>
                </c:pt>
                <c:pt idx="395">
                  <c:v>6.1179708463699996E-3</c:v>
                </c:pt>
                <c:pt idx="396">
                  <c:v>6.13684420041E-3</c:v>
                </c:pt>
                <c:pt idx="397">
                  <c:v>6.1557186961200003E-3</c:v>
                </c:pt>
                <c:pt idx="398">
                  <c:v>6.1745943230500002E-3</c:v>
                </c:pt>
                <c:pt idx="399">
                  <c:v>6.1934710708500002E-3</c:v>
                </c:pt>
                <c:pt idx="400">
                  <c:v>6.2123489293000001E-3</c:v>
                </c:pt>
                <c:pt idx="401">
                  <c:v>6.2263740225800002E-3</c:v>
                </c:pt>
                <c:pt idx="402">
                  <c:v>6.23775247283E-3</c:v>
                </c:pt>
                <c:pt idx="403">
                  <c:v>6.2491330256400001E-3</c:v>
                </c:pt>
                <c:pt idx="404">
                  <c:v>6.2605156695199997E-3</c:v>
                </c:pt>
                <c:pt idx="405">
                  <c:v>6.2719003930900002E-3</c:v>
                </c:pt>
                <c:pt idx="406">
                  <c:v>6.2832871850599997E-3</c:v>
                </c:pt>
                <c:pt idx="407">
                  <c:v>6.2946760341799999E-3</c:v>
                </c:pt>
                <c:pt idx="408">
                  <c:v>6.30606692933E-3</c:v>
                </c:pt>
                <c:pt idx="409">
                  <c:v>6.3174598594199997E-3</c:v>
                </c:pt>
                <c:pt idx="410">
                  <c:v>6.3288548134799996E-3</c:v>
                </c:pt>
                <c:pt idx="411">
                  <c:v>6.3402517805799998E-3</c:v>
                </c:pt>
                <c:pt idx="412">
                  <c:v>6.35195160423E-3</c:v>
                </c:pt>
                <c:pt idx="413">
                  <c:v>6.36604227783E-3</c:v>
                </c:pt>
                <c:pt idx="414">
                  <c:v>6.3801335640099998E-3</c:v>
                </c:pt>
                <c:pt idx="415">
                  <c:v>6.3942254586999998E-3</c:v>
                </c:pt>
                <c:pt idx="416">
                  <c:v>6.4083179579099998E-3</c:v>
                </c:pt>
                <c:pt idx="417">
                  <c:v>6.4224110576399998E-3</c:v>
                </c:pt>
                <c:pt idx="418">
                  <c:v>6.4365047539499997E-3</c:v>
                </c:pt>
                <c:pt idx="419">
                  <c:v>6.4505990429300003E-3</c:v>
                </c:pt>
                <c:pt idx="420">
                  <c:v>6.4646939207100001E-3</c:v>
                </c:pt>
                <c:pt idx="421">
                  <c:v>6.47794898048E-3</c:v>
                </c:pt>
                <c:pt idx="422">
                  <c:v>6.4898479404900001E-3</c:v>
                </c:pt>
                <c:pt idx="423">
                  <c:v>6.49880908865E-3</c:v>
                </c:pt>
                <c:pt idx="424">
                  <c:v>6.5071431539100002E-3</c:v>
                </c:pt>
                <c:pt idx="425">
                  <c:v>6.51537655694E-3</c:v>
                </c:pt>
                <c:pt idx="426">
                  <c:v>6.5235800876699999E-3</c:v>
                </c:pt>
                <c:pt idx="427">
                  <c:v>6.5317861093199996E-3</c:v>
                </c:pt>
                <c:pt idx="428">
                  <c:v>6.5399946125200004E-3</c:v>
                </c:pt>
                <c:pt idx="429">
                  <c:v>6.5506812212799996E-3</c:v>
                </c:pt>
                <c:pt idx="430">
                  <c:v>6.5621659433600004E-3</c:v>
                </c:pt>
                <c:pt idx="431">
                  <c:v>6.5736515268900002E-3</c:v>
                </c:pt>
                <c:pt idx="432">
                  <c:v>6.5851379673599999E-3</c:v>
                </c:pt>
                <c:pt idx="433">
                  <c:v>6.5966252603000004E-3</c:v>
                </c:pt>
                <c:pt idx="434">
                  <c:v>6.6082977489000001E-3</c:v>
                </c:pt>
                <c:pt idx="435">
                  <c:v>6.6199736555500001E-3</c:v>
                </c:pt>
                <c:pt idx="436">
                  <c:v>6.63164992045E-3</c:v>
                </c:pt>
                <c:pt idx="437">
                  <c:v>6.6433265416999997E-3</c:v>
                </c:pt>
                <c:pt idx="438">
                  <c:v>6.6550035174199997E-3</c:v>
                </c:pt>
                <c:pt idx="439">
                  <c:v>6.6666808457599997E-3</c:v>
                </c:pt>
                <c:pt idx="440">
                  <c:v>6.6783353342999997E-3</c:v>
                </c:pt>
                <c:pt idx="441">
                  <c:v>6.6899767056200002E-3</c:v>
                </c:pt>
                <c:pt idx="442">
                  <c:v>6.6946040462299997E-3</c:v>
                </c:pt>
                <c:pt idx="443">
                  <c:v>6.6981291428599996E-3</c:v>
                </c:pt>
                <c:pt idx="444">
                  <c:v>6.7013988906800001E-3</c:v>
                </c:pt>
                <c:pt idx="445">
                  <c:v>6.7046714335500003E-3</c:v>
                </c:pt>
                <c:pt idx="446">
                  <c:v>6.7079467673700002E-3</c:v>
                </c:pt>
                <c:pt idx="447">
                  <c:v>6.7112248880599997E-3</c:v>
                </c:pt>
                <c:pt idx="448">
                  <c:v>6.7140981520799996E-3</c:v>
                </c:pt>
                <c:pt idx="449">
                  <c:v>6.7167370740800003E-3</c:v>
                </c:pt>
                <c:pt idx="450">
                  <c:v>6.7195562122600002E-3</c:v>
                </c:pt>
                <c:pt idx="451">
                  <c:v>6.7238867079199996E-3</c:v>
                </c:pt>
                <c:pt idx="452">
                  <c:v>6.7282175563700003E-3</c:v>
                </c:pt>
                <c:pt idx="453">
                  <c:v>6.7318720988400003E-3</c:v>
                </c:pt>
                <c:pt idx="454">
                  <c:v>6.7352464301500001E-3</c:v>
                </c:pt>
                <c:pt idx="455">
                  <c:v>6.7386209677700003E-3</c:v>
                </c:pt>
                <c:pt idx="456">
                  <c:v>6.7419957113799998E-3</c:v>
                </c:pt>
                <c:pt idx="457">
                  <c:v>6.7453706606700001E-3</c:v>
                </c:pt>
                <c:pt idx="458">
                  <c:v>6.7487458153399999E-3</c:v>
                </c:pt>
                <c:pt idx="459">
                  <c:v>6.7521211750600002E-3</c:v>
                </c:pt>
                <c:pt idx="460">
                  <c:v>6.75549673955E-3</c:v>
                </c:pt>
                <c:pt idx="461">
                  <c:v>6.7588725084800003E-3</c:v>
                </c:pt>
                <c:pt idx="462">
                  <c:v>6.7625084775999999E-3</c:v>
                </c:pt>
                <c:pt idx="463">
                  <c:v>6.7671407126699999E-3</c:v>
                </c:pt>
                <c:pt idx="464">
                  <c:v>6.7717745805999999E-3</c:v>
                </c:pt>
                <c:pt idx="465">
                  <c:v>6.7742496550199996E-3</c:v>
                </c:pt>
                <c:pt idx="466">
                  <c:v>6.7781640027600003E-3</c:v>
                </c:pt>
                <c:pt idx="467">
                  <c:v>6.7820795138300001E-3</c:v>
                </c:pt>
                <c:pt idx="468">
                  <c:v>6.7859961862200002E-3</c:v>
                </c:pt>
                <c:pt idx="469">
                  <c:v>6.7899140179100001E-3</c:v>
                </c:pt>
                <c:pt idx="470">
                  <c:v>6.79346299198E-3</c:v>
                </c:pt>
                <c:pt idx="471">
                  <c:v>6.7969654382900001E-3</c:v>
                </c:pt>
                <c:pt idx="472">
                  <c:v>6.8004689474300004E-3</c:v>
                </c:pt>
                <c:pt idx="473">
                  <c:v>6.8039735177600003E-3</c:v>
                </c:pt>
                <c:pt idx="474">
                  <c:v>6.80747914764E-3</c:v>
                </c:pt>
                <c:pt idx="475">
                  <c:v>6.8109858354299998E-3</c:v>
                </c:pt>
                <c:pt idx="476">
                  <c:v>6.8144935795100003E-3</c:v>
                </c:pt>
                <c:pt idx="477">
                  <c:v>6.8180023782300004E-3</c:v>
                </c:pt>
                <c:pt idx="478">
                  <c:v>6.8215122299800004E-3</c:v>
                </c:pt>
                <c:pt idx="479">
                  <c:v>6.8250231331299996E-3</c:v>
                </c:pt>
                <c:pt idx="480">
                  <c:v>6.82856134748E-3</c:v>
                </c:pt>
                <c:pt idx="481">
                  <c:v>6.8327436175500003E-3</c:v>
                </c:pt>
                <c:pt idx="482">
                  <c:v>6.8315523227499998E-3</c:v>
                </c:pt>
                <c:pt idx="483">
                  <c:v>6.8303614763500003E-3</c:v>
                </c:pt>
                <c:pt idx="484">
                  <c:v>6.8291710785699997E-3</c:v>
                </c:pt>
                <c:pt idx="485">
                  <c:v>6.8279811296500003E-3</c:v>
                </c:pt>
                <c:pt idx="486">
                  <c:v>6.8267916298300002E-3</c:v>
                </c:pt>
                <c:pt idx="487">
                  <c:v>6.8256025793399996E-3</c:v>
                </c:pt>
                <c:pt idx="488">
                  <c:v>6.8244139784100002E-3</c:v>
                </c:pt>
                <c:pt idx="489">
                  <c:v>6.82322582729E-3</c:v>
                </c:pt>
                <c:pt idx="490">
                  <c:v>6.8220381262E-3</c:v>
                </c:pt>
                <c:pt idx="491">
                  <c:v>6.8208508753800001E-3</c:v>
                </c:pt>
                <c:pt idx="492">
                  <c:v>6.8196640750600003E-3</c:v>
                </c:pt>
                <c:pt idx="493">
                  <c:v>6.8184777254900004E-3</c:v>
                </c:pt>
                <c:pt idx="494">
                  <c:v>6.8172918268899997E-3</c:v>
                </c:pt>
                <c:pt idx="495">
                  <c:v>6.8161063795100004E-3</c:v>
                </c:pt>
                <c:pt idx="496">
                  <c:v>6.8155441313000002E-3</c:v>
                </c:pt>
                <c:pt idx="497">
                  <c:v>6.8158158230199996E-3</c:v>
                </c:pt>
                <c:pt idx="498">
                  <c:v>6.81608853094E-3</c:v>
                </c:pt>
                <c:pt idx="499">
                  <c:v>6.8163622549200003E-3</c:v>
                </c:pt>
                <c:pt idx="500">
                  <c:v>6.8172162400400001E-3</c:v>
                </c:pt>
                <c:pt idx="501">
                  <c:v>6.8180698760100002E-3</c:v>
                </c:pt>
                <c:pt idx="502">
                  <c:v>6.8182906710499997E-3</c:v>
                </c:pt>
                <c:pt idx="503">
                  <c:v>6.8185135705200002E-3</c:v>
                </c:pt>
                <c:pt idx="504">
                  <c:v>6.8187385742200001E-3</c:v>
                </c:pt>
                <c:pt idx="505">
                  <c:v>6.8189656819200003E-3</c:v>
                </c:pt>
                <c:pt idx="506">
                  <c:v>6.8191948934299999E-3</c:v>
                </c:pt>
                <c:pt idx="507">
                  <c:v>6.8194262085299997E-3</c:v>
                </c:pt>
                <c:pt idx="508">
                  <c:v>6.81965962701E-3</c:v>
                </c:pt>
                <c:pt idx="509">
                  <c:v>6.8198951486499997E-3</c:v>
                </c:pt>
                <c:pt idx="510">
                  <c:v>6.8201327732299996E-3</c:v>
                </c:pt>
                <c:pt idx="511">
                  <c:v>6.82037250054E-3</c:v>
                </c:pt>
                <c:pt idx="512">
                  <c:v>6.82061433035E-3</c:v>
                </c:pt>
                <c:pt idx="513">
                  <c:v>6.8208582624300004E-3</c:v>
                </c:pt>
                <c:pt idx="514">
                  <c:v>6.8204465462699997E-3</c:v>
                </c:pt>
                <c:pt idx="515">
                  <c:v>6.8170682360599996E-3</c:v>
                </c:pt>
                <c:pt idx="516">
                  <c:v>6.8136903343099997E-3</c:v>
                </c:pt>
                <c:pt idx="517">
                  <c:v>6.8103128416399997E-3</c:v>
                </c:pt>
                <c:pt idx="518">
                  <c:v>6.8069357586399998E-3</c:v>
                </c:pt>
                <c:pt idx="519">
                  <c:v>6.8035590859399997E-3</c:v>
                </c:pt>
                <c:pt idx="520">
                  <c:v>6.8014309610800001E-3</c:v>
                </c:pt>
                <c:pt idx="521">
                  <c:v>6.7993358291899997E-3</c:v>
                </c:pt>
                <c:pt idx="522">
                  <c:v>6.7972410354899997E-3</c:v>
                </c:pt>
                <c:pt idx="523">
                  <c:v>6.7951465802699998E-3</c:v>
                </c:pt>
                <c:pt idx="524">
                  <c:v>6.7930524638599998E-3</c:v>
                </c:pt>
                <c:pt idx="525">
                  <c:v>6.7909586865700002E-3</c:v>
                </c:pt>
                <c:pt idx="526">
                  <c:v>6.7890213017400003E-3</c:v>
                </c:pt>
                <c:pt idx="527">
                  <c:v>6.7883085178700002E-3</c:v>
                </c:pt>
                <c:pt idx="528">
                  <c:v>6.7875969815300004E-3</c:v>
                </c:pt>
                <c:pt idx="529">
                  <c:v>6.7868866931200004E-3</c:v>
                </c:pt>
                <c:pt idx="530">
                  <c:v>6.7861776530200001E-3</c:v>
                </c:pt>
                <c:pt idx="531">
                  <c:v>6.7854698616400004E-3</c:v>
                </c:pt>
                <c:pt idx="532">
                  <c:v>6.7847633193499996E-3</c:v>
                </c:pt>
                <c:pt idx="533">
                  <c:v>6.78405802655E-3</c:v>
                </c:pt>
                <c:pt idx="534">
                  <c:v>6.7833531146100001E-3</c:v>
                </c:pt>
                <c:pt idx="535">
                  <c:v>6.7826497785499996E-3</c:v>
                </c:pt>
                <c:pt idx="536">
                  <c:v>6.7819480818100001E-3</c:v>
                </c:pt>
                <c:pt idx="537">
                  <c:v>6.7812480248800001E-3</c:v>
                </c:pt>
                <c:pt idx="538">
                  <c:v>6.7805496082699998E-3</c:v>
                </c:pt>
                <c:pt idx="539">
                  <c:v>6.77988648495E-3</c:v>
                </c:pt>
                <c:pt idx="540">
                  <c:v>6.7793283207300001E-3</c:v>
                </c:pt>
                <c:pt idx="541">
                  <c:v>6.7787706784000002E-3</c:v>
                </c:pt>
                <c:pt idx="542">
                  <c:v>6.7759939723699997E-3</c:v>
                </c:pt>
                <c:pt idx="543">
                  <c:v>6.7719048632099996E-3</c:v>
                </c:pt>
                <c:pt idx="544">
                  <c:v>6.7678157916800001E-3</c:v>
                </c:pt>
                <c:pt idx="545">
                  <c:v>6.7637267578599999E-3</c:v>
                </c:pt>
                <c:pt idx="546">
                  <c:v>6.7596377617999996E-3</c:v>
                </c:pt>
                <c:pt idx="547">
                  <c:v>6.7555488035800004E-3</c:v>
                </c:pt>
                <c:pt idx="548">
                  <c:v>6.7514598832600003E-3</c:v>
                </c:pt>
                <c:pt idx="549">
                  <c:v>6.7473710009199996E-3</c:v>
                </c:pt>
                <c:pt idx="550">
                  <c:v>6.7432821566199997E-3</c:v>
                </c:pt>
                <c:pt idx="551">
                  <c:v>6.73919335044E-3</c:v>
                </c:pt>
                <c:pt idx="552">
                  <c:v>6.7351045824299996E-3</c:v>
                </c:pt>
                <c:pt idx="553">
                  <c:v>6.7310158526800003E-3</c:v>
                </c:pt>
                <c:pt idx="554">
                  <c:v>6.7269271612500001E-3</c:v>
                </c:pt>
                <c:pt idx="555">
                  <c:v>6.7228385082100002E-3</c:v>
                </c:pt>
                <c:pt idx="556">
                  <c:v>6.7187498936300003E-3</c:v>
                </c:pt>
                <c:pt idx="557">
                  <c:v>6.7146613175799999E-3</c:v>
                </c:pt>
                <c:pt idx="558">
                  <c:v>6.7070723390200001E-3</c:v>
                </c:pt>
                <c:pt idx="559">
                  <c:v>6.6988283038600001E-3</c:v>
                </c:pt>
                <c:pt idx="560">
                  <c:v>6.6894021090600003E-3</c:v>
                </c:pt>
                <c:pt idx="561">
                  <c:v>6.6799765083E-3</c:v>
                </c:pt>
                <c:pt idx="562">
                  <c:v>6.6705515040999998E-3</c:v>
                </c:pt>
                <c:pt idx="563">
                  <c:v>6.6611270990000002E-3</c:v>
                </c:pt>
                <c:pt idx="564">
                  <c:v>6.6517032955399997E-3</c:v>
                </c:pt>
                <c:pt idx="565">
                  <c:v>6.6417338687699999E-3</c:v>
                </c:pt>
                <c:pt idx="566">
                  <c:v>6.6305873789400003E-3</c:v>
                </c:pt>
                <c:pt idx="567">
                  <c:v>6.6194416416599997E-3</c:v>
                </c:pt>
                <c:pt idx="568">
                  <c:v>6.6085377082099996E-3</c:v>
                </c:pt>
                <c:pt idx="569">
                  <c:v>6.5976416702199997E-3</c:v>
                </c:pt>
                <c:pt idx="570">
                  <c:v>6.5867459345799999E-3</c:v>
                </c:pt>
                <c:pt idx="571">
                  <c:v>6.57585050279E-3</c:v>
                </c:pt>
                <c:pt idx="572">
                  <c:v>6.5649553763700002E-3</c:v>
                </c:pt>
                <c:pt idx="573">
                  <c:v>6.5540605568399999E-3</c:v>
                </c:pt>
                <c:pt idx="574">
                  <c:v>6.5431660457399999E-3</c:v>
                </c:pt>
                <c:pt idx="575">
                  <c:v>6.5322718446000003E-3</c:v>
                </c:pt>
                <c:pt idx="576">
                  <c:v>6.5213779549900004E-3</c:v>
                </c:pt>
                <c:pt idx="577">
                  <c:v>6.51048437845E-3</c:v>
                </c:pt>
                <c:pt idx="578">
                  <c:v>6.4995911165799999E-3</c:v>
                </c:pt>
                <c:pt idx="579">
                  <c:v>6.48869817095E-3</c:v>
                </c:pt>
                <c:pt idx="580">
                  <c:v>6.4778055431500003E-3</c:v>
                </c:pt>
                <c:pt idx="581">
                  <c:v>6.4669132348000001E-3</c:v>
                </c:pt>
                <c:pt idx="582">
                  <c:v>6.4504000219500002E-3</c:v>
                </c:pt>
                <c:pt idx="583">
                  <c:v>6.4337309215700004E-3</c:v>
                </c:pt>
                <c:pt idx="584">
                  <c:v>6.4170619927199999E-3</c:v>
                </c:pt>
                <c:pt idx="585">
                  <c:v>6.4018850725799997E-3</c:v>
                </c:pt>
                <c:pt idx="586">
                  <c:v>6.3910550001299998E-3</c:v>
                </c:pt>
                <c:pt idx="587">
                  <c:v>6.3802283237999998E-3</c:v>
                </c:pt>
                <c:pt idx="588">
                  <c:v>6.3694050609000002E-3</c:v>
                </c:pt>
                <c:pt idx="589">
                  <c:v>6.3585852288700001E-3</c:v>
                </c:pt>
                <c:pt idx="590">
                  <c:v>6.3477688452500004E-3</c:v>
                </c:pt>
                <c:pt idx="591">
                  <c:v>6.3369559276900004E-3</c:v>
                </c:pt>
                <c:pt idx="592">
                  <c:v>6.3261464939799996E-3</c:v>
                </c:pt>
                <c:pt idx="593">
                  <c:v>6.3153405619899997E-3</c:v>
                </c:pt>
                <c:pt idx="594">
                  <c:v>6.3040388101899998E-3</c:v>
                </c:pt>
                <c:pt idx="595">
                  <c:v>6.2914914616199998E-3</c:v>
                </c:pt>
                <c:pt idx="596">
                  <c:v>6.27894639669E-3</c:v>
                </c:pt>
                <c:pt idx="597">
                  <c:v>6.2664036291300001E-3</c:v>
                </c:pt>
                <c:pt idx="598">
                  <c:v>6.25383453778E-3</c:v>
                </c:pt>
                <c:pt idx="599">
                  <c:v>6.2390540499499998E-3</c:v>
                </c:pt>
                <c:pt idx="600">
                  <c:v>6.2242761038399999E-3</c:v>
                </c:pt>
                <c:pt idx="601">
                  <c:v>6.2095007176099998E-3</c:v>
                </c:pt>
                <c:pt idx="602">
                  <c:v>6.1947279095599999E-3</c:v>
                </c:pt>
                <c:pt idx="603">
                  <c:v>6.1799576981900004E-3</c:v>
                </c:pt>
                <c:pt idx="604">
                  <c:v>6.1619168421300002E-3</c:v>
                </c:pt>
                <c:pt idx="605">
                  <c:v>6.1381054294100002E-3</c:v>
                </c:pt>
                <c:pt idx="606">
                  <c:v>6.1142982277099999E-3</c:v>
                </c:pt>
                <c:pt idx="607">
                  <c:v>6.0904952864100003E-3</c:v>
                </c:pt>
                <c:pt idx="608">
                  <c:v>6.0666966556600001E-3</c:v>
                </c:pt>
                <c:pt idx="609">
                  <c:v>6.04290238639E-3</c:v>
                </c:pt>
                <c:pt idx="610">
                  <c:v>6.0191125303199998E-3</c:v>
                </c:pt>
                <c:pt idx="611">
                  <c:v>5.9953271399899996E-3</c:v>
                </c:pt>
                <c:pt idx="612">
                  <c:v>5.9715462687599998E-3</c:v>
                </c:pt>
                <c:pt idx="613">
                  <c:v>5.9477699708399999E-3</c:v>
                </c:pt>
                <c:pt idx="614">
                  <c:v>5.9239983012899997E-3</c:v>
                </c:pt>
                <c:pt idx="615">
                  <c:v>5.9002313160599999E-3</c:v>
                </c:pt>
                <c:pt idx="616">
                  <c:v>5.8764690719799997E-3</c:v>
                </c:pt>
                <c:pt idx="617">
                  <c:v>5.8527116267999999E-3</c:v>
                </c:pt>
                <c:pt idx="618">
                  <c:v>5.8281707531100003E-3</c:v>
                </c:pt>
                <c:pt idx="619">
                  <c:v>5.8031946111300001E-3</c:v>
                </c:pt>
                <c:pt idx="620">
                  <c:v>5.7778544736800004E-3</c:v>
                </c:pt>
                <c:pt idx="621">
                  <c:v>5.7593708215700002E-3</c:v>
                </c:pt>
                <c:pt idx="622">
                  <c:v>5.7408924029800001E-3</c:v>
                </c:pt>
                <c:pt idx="623">
                  <c:v>5.72241926861E-3</c:v>
                </c:pt>
                <c:pt idx="624">
                  <c:v>5.7039514698099996E-3</c:v>
                </c:pt>
                <c:pt idx="625">
                  <c:v>5.6854890585699997E-3</c:v>
                </c:pt>
                <c:pt idx="626">
                  <c:v>5.6670320875400002E-3</c:v>
                </c:pt>
                <c:pt idx="627">
                  <c:v>5.6485806100500004E-3</c:v>
                </c:pt>
                <c:pt idx="628">
                  <c:v>5.6301346801099997E-3</c:v>
                </c:pt>
                <c:pt idx="629">
                  <c:v>5.6116943524299997E-3</c:v>
                </c:pt>
                <c:pt idx="630">
                  <c:v>5.5932596824300003E-3</c:v>
                </c:pt>
                <c:pt idx="631">
                  <c:v>5.5748307262100004E-3</c:v>
                </c:pt>
                <c:pt idx="632">
                  <c:v>5.5558710786400003E-3</c:v>
                </c:pt>
                <c:pt idx="633">
                  <c:v>5.5324612804099997E-3</c:v>
                </c:pt>
                <c:pt idx="634">
                  <c:v>5.5090646706900002E-3</c:v>
                </c:pt>
                <c:pt idx="635">
                  <c:v>5.4856814182300002E-3</c:v>
                </c:pt>
                <c:pt idx="636">
                  <c:v>5.4605010507500001E-3</c:v>
                </c:pt>
                <c:pt idx="637">
                  <c:v>5.4184058459299999E-3</c:v>
                </c:pt>
                <c:pt idx="638">
                  <c:v>5.3763125986700001E-3</c:v>
                </c:pt>
                <c:pt idx="639">
                  <c:v>5.3342213552899998E-3</c:v>
                </c:pt>
                <c:pt idx="640">
                  <c:v>5.2921321636200001E-3</c:v>
                </c:pt>
                <c:pt idx="641">
                  <c:v>5.2500450730000002E-3</c:v>
                </c:pt>
                <c:pt idx="642">
                  <c:v>5.2079601343599999E-3</c:v>
                </c:pt>
                <c:pt idx="643">
                  <c:v>5.1658774003200004E-3</c:v>
                </c:pt>
                <c:pt idx="644">
                  <c:v>5.1238224488599996E-3</c:v>
                </c:pt>
                <c:pt idx="645">
                  <c:v>5.0843405813999999E-3</c:v>
                </c:pt>
                <c:pt idx="646">
                  <c:v>5.0448589091000003E-3</c:v>
                </c:pt>
                <c:pt idx="647">
                  <c:v>5.0053774365799997E-3</c:v>
                </c:pt>
                <c:pt idx="648">
                  <c:v>4.9658961686000003E-3</c:v>
                </c:pt>
                <c:pt idx="649">
                  <c:v>4.9264151100899996E-3</c:v>
                </c:pt>
                <c:pt idx="650">
                  <c:v>4.8869342661200001E-3</c:v>
                </c:pt>
                <c:pt idx="651">
                  <c:v>4.8440262334400004E-3</c:v>
                </c:pt>
                <c:pt idx="652">
                  <c:v>4.7980966324799998E-3</c:v>
                </c:pt>
                <c:pt idx="653">
                  <c:v>4.7493255778199997E-3</c:v>
                </c:pt>
                <c:pt idx="654">
                  <c:v>4.6972453063400003E-3</c:v>
                </c:pt>
                <c:pt idx="655">
                  <c:v>4.6451666802799999E-3</c:v>
                </c:pt>
                <c:pt idx="656">
                  <c:v>4.5930897556E-3</c:v>
                </c:pt>
                <c:pt idx="657">
                  <c:v>4.5410145908399997E-3</c:v>
                </c:pt>
                <c:pt idx="658">
                  <c:v>4.4889412472499998E-3</c:v>
                </c:pt>
                <c:pt idx="659">
                  <c:v>4.4379168435599997E-3</c:v>
                </c:pt>
                <c:pt idx="660">
                  <c:v>4.3870924118700003E-3</c:v>
                </c:pt>
                <c:pt idx="661">
                  <c:v>4.3362702218400001E-3</c:v>
                </c:pt>
                <c:pt idx="662">
                  <c:v>4.2854503532299996E-3</c:v>
                </c:pt>
                <c:pt idx="663">
                  <c:v>4.2346328896200004E-3</c:v>
                </c:pt>
                <c:pt idx="664">
                  <c:v>4.1838179186400003E-3</c:v>
                </c:pt>
                <c:pt idx="665">
                  <c:v>4.1330055322399998E-3</c:v>
                </c:pt>
                <c:pt idx="666">
                  <c:v>4.0821958269099999E-3</c:v>
                </c:pt>
                <c:pt idx="667">
                  <c:v>4.0313889040500001E-3</c:v>
                </c:pt>
                <c:pt idx="668">
                  <c:v>3.9805848701899996E-3</c:v>
                </c:pt>
                <c:pt idx="669">
                  <c:v>3.9297838373799996E-3</c:v>
                </c:pt>
                <c:pt idx="670">
                  <c:v>3.8789859235200002E-3</c:v>
                </c:pt>
                <c:pt idx="671">
                  <c:v>3.8281912527799999E-3</c:v>
                </c:pt>
                <c:pt idx="672">
                  <c:v>3.7773999559900001E-3</c:v>
                </c:pt>
                <c:pt idx="673">
                  <c:v>3.7266121711100001E-3</c:v>
                </c:pt>
                <c:pt idx="674">
                  <c:v>3.6762125314699998E-3</c:v>
                </c:pt>
                <c:pt idx="675">
                  <c:v>3.6278621301599999E-3</c:v>
                </c:pt>
                <c:pt idx="676">
                  <c:v>3.57047400698E-3</c:v>
                </c:pt>
                <c:pt idx="677">
                  <c:v>3.5120152766799999E-3</c:v>
                </c:pt>
                <c:pt idx="678">
                  <c:v>3.4535667787300001E-3</c:v>
                </c:pt>
                <c:pt idx="679">
                  <c:v>3.3951290415800001E-3</c:v>
                </c:pt>
                <c:pt idx="680">
                  <c:v>3.33670263063E-3</c:v>
                </c:pt>
                <c:pt idx="681">
                  <c:v>3.2776649042400002E-3</c:v>
                </c:pt>
                <c:pt idx="682">
                  <c:v>3.2125828369099999E-3</c:v>
                </c:pt>
                <c:pt idx="683">
                  <c:v>3.1475787834599998E-3</c:v>
                </c:pt>
                <c:pt idx="684">
                  <c:v>3.0826576791399998E-3</c:v>
                </c:pt>
                <c:pt idx="685">
                  <c:v>3.0178248772899999E-3</c:v>
                </c:pt>
                <c:pt idx="686">
                  <c:v>2.9530861937700002E-3</c:v>
                </c:pt>
                <c:pt idx="687">
                  <c:v>2.88844795699E-3</c:v>
                </c:pt>
                <c:pt idx="688">
                  <c:v>2.82391706452E-3</c:v>
                </c:pt>
                <c:pt idx="689">
                  <c:v>2.75959078742E-3</c:v>
                </c:pt>
                <c:pt idx="690">
                  <c:v>2.6959448064000002E-3</c:v>
                </c:pt>
                <c:pt idx="691">
                  <c:v>2.63237713762E-3</c:v>
                </c:pt>
                <c:pt idx="692">
                  <c:v>2.5625916608399998E-3</c:v>
                </c:pt>
                <c:pt idx="693">
                  <c:v>2.49090659502E-3</c:v>
                </c:pt>
                <c:pt idx="694">
                  <c:v>2.4191835195299998E-3</c:v>
                </c:pt>
                <c:pt idx="695">
                  <c:v>2.34751389508E-3</c:v>
                </c:pt>
                <c:pt idx="696">
                  <c:v>2.2759027712800002E-3</c:v>
                </c:pt>
                <c:pt idx="697">
                  <c:v>2.20435584953E-3</c:v>
                </c:pt>
                <c:pt idx="698">
                  <c:v>2.13287959077E-3</c:v>
                </c:pt>
                <c:pt idx="699">
                  <c:v>2.0614813451500002E-3</c:v>
                </c:pt>
                <c:pt idx="700">
                  <c:v>1.9901695089699998E-3</c:v>
                </c:pt>
                <c:pt idx="701">
                  <c:v>1.9154702901800001E-3</c:v>
                </c:pt>
                <c:pt idx="702">
                  <c:v>1.84028305604E-3</c:v>
                </c:pt>
                <c:pt idx="703">
                  <c:v>1.7651456384100001E-3</c:v>
                </c:pt>
                <c:pt idx="704">
                  <c:v>1.69006468159E-3</c:v>
                </c:pt>
                <c:pt idx="705">
                  <c:v>1.6150480598900001E-3</c:v>
                </c:pt>
                <c:pt idx="706">
                  <c:v>1.5384639358899999E-3</c:v>
                </c:pt>
                <c:pt idx="707">
                  <c:v>1.4369388233100001E-3</c:v>
                </c:pt>
                <c:pt idx="708">
                  <c:v>1.33586051313E-3</c:v>
                </c:pt>
                <c:pt idx="709">
                  <c:v>1.23533868551E-3</c:v>
                </c:pt>
                <c:pt idx="710">
                  <c:v>1.1355211376300001E-3</c:v>
                </c:pt>
                <c:pt idx="711">
                  <c:v>1.0366113393300001E-3</c:v>
                </c:pt>
                <c:pt idx="712">
                  <c:v>9.3889622023499999E-4</c:v>
                </c:pt>
                <c:pt idx="713">
                  <c:v>8.4279142417100004E-4</c:v>
                </c:pt>
                <c:pt idx="714">
                  <c:v>7.4891714206000003E-4</c:v>
                </c:pt>
                <c:pt idx="715">
                  <c:v>6.5822839153099996E-4</c:v>
                </c:pt>
                <c:pt idx="716">
                  <c:v>5.6949977608499998E-4</c:v>
                </c:pt>
                <c:pt idx="717">
                  <c:v>4.82806937859E-4</c:v>
                </c:pt>
                <c:pt idx="718">
                  <c:v>4.0066709477599999E-4</c:v>
                </c:pt>
                <c:pt idx="719">
                  <c:v>3.28352812948E-4</c:v>
                </c:pt>
                <c:pt idx="720">
                  <c:v>2.8443984711600001E-4</c:v>
                </c:pt>
                <c:pt idx="721">
                  <c:v>2.8394225977000003E-4</c:v>
                </c:pt>
                <c:pt idx="722">
                  <c:v>3.27058267806E-4</c:v>
                </c:pt>
                <c:pt idx="723">
                  <c:v>3.9992216442299999E-4</c:v>
                </c:pt>
                <c:pt idx="724">
                  <c:v>4.8942321977300004E-4</c:v>
                </c:pt>
                <c:pt idx="725">
                  <c:v>5.8801289263999996E-4</c:v>
                </c:pt>
                <c:pt idx="726">
                  <c:v>6.9181642013400001E-4</c:v>
                </c:pt>
                <c:pt idx="727">
                  <c:v>7.9880378055200004E-4</c:v>
                </c:pt>
                <c:pt idx="728">
                  <c:v>9.0252145511000002E-4</c:v>
                </c:pt>
                <c:pt idx="729">
                  <c:v>1.0062360958700001E-3</c:v>
                </c:pt>
                <c:pt idx="730">
                  <c:v>1.11095927152E-3</c:v>
                </c:pt>
                <c:pt idx="731">
                  <c:v>1.2164305339700001E-3</c:v>
                </c:pt>
                <c:pt idx="732">
                  <c:v>1.3224709084200001E-3</c:v>
                </c:pt>
                <c:pt idx="733">
                  <c:v>1.4289537018E-3</c:v>
                </c:pt>
                <c:pt idx="734">
                  <c:v>1.5355364284200001E-3</c:v>
                </c:pt>
                <c:pt idx="735">
                  <c:v>1.6414810601999999E-3</c:v>
                </c:pt>
                <c:pt idx="736">
                  <c:v>1.7650733399199999E-3</c:v>
                </c:pt>
                <c:pt idx="737">
                  <c:v>1.8869953489700001E-3</c:v>
                </c:pt>
                <c:pt idx="738">
                  <c:v>2.0045085561000001E-3</c:v>
                </c:pt>
                <c:pt idx="739">
                  <c:v>2.1323372919900001E-3</c:v>
                </c:pt>
                <c:pt idx="740">
                  <c:v>2.2619425278599999E-3</c:v>
                </c:pt>
                <c:pt idx="741">
                  <c:v>2.39256925833E-3</c:v>
                </c:pt>
                <c:pt idx="742">
                  <c:v>2.5240588932200002E-3</c:v>
                </c:pt>
                <c:pt idx="743">
                  <c:v>2.6562832908000001E-3</c:v>
                </c:pt>
                <c:pt idx="744">
                  <c:v>2.7891379545499999E-3</c:v>
                </c:pt>
                <c:pt idx="745">
                  <c:v>2.9225369325300002E-3</c:v>
                </c:pt>
                <c:pt idx="746">
                  <c:v>3.05640895473E-3</c:v>
                </c:pt>
                <c:pt idx="747">
                  <c:v>3.1906944791200002E-3</c:v>
                </c:pt>
                <c:pt idx="748">
                  <c:v>3.3253434113800001E-3</c:v>
                </c:pt>
                <c:pt idx="749">
                  <c:v>3.4839965643200001E-3</c:v>
                </c:pt>
                <c:pt idx="750">
                  <c:v>3.6472032050400001E-3</c:v>
                </c:pt>
                <c:pt idx="751">
                  <c:v>3.8106676899500001E-3</c:v>
                </c:pt>
                <c:pt idx="752">
                  <c:v>3.9743582039400002E-3</c:v>
                </c:pt>
                <c:pt idx="753">
                  <c:v>4.1382479250200001E-3</c:v>
                </c:pt>
                <c:pt idx="754">
                  <c:v>4.30231408783E-3</c:v>
                </c:pt>
                <c:pt idx="755">
                  <c:v>4.4665372490800001E-3</c:v>
                </c:pt>
                <c:pt idx="756">
                  <c:v>4.6318614743600002E-3</c:v>
                </c:pt>
                <c:pt idx="757">
                  <c:v>4.7976062157200003E-3</c:v>
                </c:pt>
                <c:pt idx="758">
                  <c:v>4.96820747137E-3</c:v>
                </c:pt>
                <c:pt idx="759">
                  <c:v>5.1396321731299998E-3</c:v>
                </c:pt>
                <c:pt idx="760">
                  <c:v>5.3110812662300003E-3</c:v>
                </c:pt>
                <c:pt idx="761">
                  <c:v>5.4825524623799997E-3</c:v>
                </c:pt>
                <c:pt idx="762">
                  <c:v>5.6540437506200003E-3</c:v>
                </c:pt>
                <c:pt idx="763">
                  <c:v>5.82469887375E-3</c:v>
                </c:pt>
                <c:pt idx="764">
                  <c:v>5.9947644947799996E-3</c:v>
                </c:pt>
                <c:pt idx="765">
                  <c:v>6.16768936167E-3</c:v>
                </c:pt>
                <c:pt idx="766">
                  <c:v>6.3407328846800002E-3</c:v>
                </c:pt>
                <c:pt idx="767">
                  <c:v>6.5138856074100004E-3</c:v>
                </c:pt>
                <c:pt idx="768">
                  <c:v>6.6871390471999999E-3</c:v>
                </c:pt>
                <c:pt idx="769">
                  <c:v>6.8604855735799998E-3</c:v>
                </c:pt>
                <c:pt idx="770">
                  <c:v>7.0339183043900003E-3</c:v>
                </c:pt>
                <c:pt idx="771">
                  <c:v>7.2074310165899996E-3</c:v>
                </c:pt>
                <c:pt idx="772">
                  <c:v>7.38101806959E-3</c:v>
                </c:pt>
                <c:pt idx="773">
                  <c:v>7.5546743389199996E-3</c:v>
                </c:pt>
                <c:pt idx="774">
                  <c:v>7.7283951587099999E-3</c:v>
                </c:pt>
                <c:pt idx="775">
                  <c:v>7.9021762717499996E-3</c:v>
                </c:pt>
                <c:pt idx="776">
                  <c:v>8.0760137858499996E-3</c:v>
                </c:pt>
                <c:pt idx="777">
                  <c:v>8.3011819805500001E-3</c:v>
                </c:pt>
                <c:pt idx="778">
                  <c:v>8.53831279086E-3</c:v>
                </c:pt>
                <c:pt idx="779">
                  <c:v>8.7754604405800001E-3</c:v>
                </c:pt>
                <c:pt idx="780">
                  <c:v>9.0126236004400007E-3</c:v>
                </c:pt>
                <c:pt idx="781">
                  <c:v>9.2498010773999998E-3</c:v>
                </c:pt>
                <c:pt idx="782">
                  <c:v>9.4869917976600007E-3</c:v>
                </c:pt>
                <c:pt idx="783">
                  <c:v>9.7241947921500003E-3</c:v>
                </c:pt>
                <c:pt idx="784">
                  <c:v>9.9614091840300005E-3</c:v>
                </c:pt>
                <c:pt idx="785">
                  <c:v>1.0198634178E-2</c:v>
                </c:pt>
                <c:pt idx="786">
                  <c:v>1.04358690511E-2</c:v>
                </c:pt>
                <c:pt idx="787">
                  <c:v>1.06731131445E-2</c:v>
                </c:pt>
                <c:pt idx="788">
                  <c:v>1.0910365856800001E-2</c:v>
                </c:pt>
                <c:pt idx="789">
                  <c:v>1.11476266376E-2</c:v>
                </c:pt>
                <c:pt idx="790">
                  <c:v>1.1384894982499999E-2</c:v>
                </c:pt>
                <c:pt idx="791">
                  <c:v>1.1622170428199999E-2</c:v>
                </c:pt>
                <c:pt idx="792">
                  <c:v>1.18594525486E-2</c:v>
                </c:pt>
                <c:pt idx="793">
                  <c:v>1.2096740950899999E-2</c:v>
                </c:pt>
                <c:pt idx="794">
                  <c:v>1.23340352724E-2</c:v>
                </c:pt>
                <c:pt idx="795">
                  <c:v>1.2570357223199999E-2</c:v>
                </c:pt>
                <c:pt idx="796">
                  <c:v>1.28007394058E-2</c:v>
                </c:pt>
                <c:pt idx="797">
                  <c:v>1.3032619948599999E-2</c:v>
                </c:pt>
                <c:pt idx="798">
                  <c:v>1.32610601699E-2</c:v>
                </c:pt>
                <c:pt idx="799">
                  <c:v>1.35294104175E-2</c:v>
                </c:pt>
                <c:pt idx="800">
                  <c:v>1.3791177846100001E-2</c:v>
                </c:pt>
                <c:pt idx="801">
                  <c:v>1.40460802714E-2</c:v>
                </c:pt>
                <c:pt idx="802">
                  <c:v>1.4301000425499999E-2</c:v>
                </c:pt>
                <c:pt idx="803">
                  <c:v>1.45559373769E-2</c:v>
                </c:pt>
                <c:pt idx="804">
                  <c:v>1.48160122421E-2</c:v>
                </c:pt>
                <c:pt idx="805">
                  <c:v>1.50776879501E-2</c:v>
                </c:pt>
                <c:pt idx="806">
                  <c:v>1.5339370803600001E-2</c:v>
                </c:pt>
                <c:pt idx="807">
                  <c:v>1.5601060443099999E-2</c:v>
                </c:pt>
                <c:pt idx="808">
                  <c:v>1.5862756532600001E-2</c:v>
                </c:pt>
                <c:pt idx="809">
                  <c:v>1.61244587583E-2</c:v>
                </c:pt>
                <c:pt idx="810">
                  <c:v>1.6386166826000002E-2</c:v>
                </c:pt>
                <c:pt idx="811">
                  <c:v>1.66478804602E-2</c:v>
                </c:pt>
                <c:pt idx="812">
                  <c:v>1.6909599402499999E-2</c:v>
                </c:pt>
                <c:pt idx="813">
                  <c:v>1.7171323410200001E-2</c:v>
                </c:pt>
                <c:pt idx="814">
                  <c:v>1.7433052255200001E-2</c:v>
                </c:pt>
                <c:pt idx="815">
                  <c:v>1.7703075414399999E-2</c:v>
                </c:pt>
                <c:pt idx="816">
                  <c:v>1.8026828254E-2</c:v>
                </c:pt>
                <c:pt idx="817">
                  <c:v>1.8350597051399999E-2</c:v>
                </c:pt>
                <c:pt idx="818">
                  <c:v>1.86743809764E-2</c:v>
                </c:pt>
                <c:pt idx="819">
                  <c:v>1.89981792557E-2</c:v>
                </c:pt>
                <c:pt idx="820">
                  <c:v>1.9318067075799999E-2</c:v>
                </c:pt>
                <c:pt idx="821">
                  <c:v>1.9633317442E-2</c:v>
                </c:pt>
                <c:pt idx="822">
                  <c:v>1.9948578225900002E-2</c:v>
                </c:pt>
                <c:pt idx="823">
                  <c:v>2.0261231494600001E-2</c:v>
                </c:pt>
                <c:pt idx="824">
                  <c:v>2.05642032733E-2</c:v>
                </c:pt>
                <c:pt idx="825">
                  <c:v>2.0867175938399998E-2</c:v>
                </c:pt>
                <c:pt idx="826">
                  <c:v>2.1170149451799999E-2</c:v>
                </c:pt>
                <c:pt idx="827">
                  <c:v>2.1473123777599998E-2</c:v>
                </c:pt>
                <c:pt idx="828">
                  <c:v>2.1776098881900002E-2</c:v>
                </c:pt>
                <c:pt idx="829">
                  <c:v>2.2079074732599999E-2</c:v>
                </c:pt>
                <c:pt idx="830">
                  <c:v>2.2382051299500001E-2</c:v>
                </c:pt>
                <c:pt idx="831">
                  <c:v>2.2685028553799998E-2</c:v>
                </c:pt>
                <c:pt idx="832">
                  <c:v>2.2988006468400001E-2</c:v>
                </c:pt>
                <c:pt idx="833">
                  <c:v>2.3318529899999999E-2</c:v>
                </c:pt>
                <c:pt idx="834">
                  <c:v>2.3674382314999999E-2</c:v>
                </c:pt>
                <c:pt idx="835">
                  <c:v>2.4030237328500001E-2</c:v>
                </c:pt>
                <c:pt idx="836">
                  <c:v>2.4386094826500001E-2</c:v>
                </c:pt>
                <c:pt idx="837">
                  <c:v>2.4741954702E-2</c:v>
                </c:pt>
                <c:pt idx="838">
                  <c:v>2.5097816853800001E-2</c:v>
                </c:pt>
                <c:pt idx="839">
                  <c:v>2.5453681186399998E-2</c:v>
                </c:pt>
                <c:pt idx="840">
                  <c:v>2.5799662938200001E-2</c:v>
                </c:pt>
                <c:pt idx="841">
                  <c:v>2.6144609585600002E-2</c:v>
                </c:pt>
                <c:pt idx="842">
                  <c:v>2.6489575292600001E-2</c:v>
                </c:pt>
                <c:pt idx="843">
                  <c:v>2.6876564603399999E-2</c:v>
                </c:pt>
                <c:pt idx="844">
                  <c:v>2.7300060428100001E-2</c:v>
                </c:pt>
                <c:pt idx="845">
                  <c:v>2.77236025105E-2</c:v>
                </c:pt>
                <c:pt idx="846">
                  <c:v>2.8147188762200001E-2</c:v>
                </c:pt>
                <c:pt idx="847">
                  <c:v>2.8570817218700001E-2</c:v>
                </c:pt>
                <c:pt idx="848">
                  <c:v>2.8994486030199999E-2</c:v>
                </c:pt>
                <c:pt idx="849">
                  <c:v>2.9418193453100001E-2</c:v>
                </c:pt>
                <c:pt idx="850">
                  <c:v>2.9841937842799999E-2</c:v>
                </c:pt>
                <c:pt idx="851">
                  <c:v>3.02657176465E-2</c:v>
                </c:pt>
                <c:pt idx="852">
                  <c:v>3.0681310262000001E-2</c:v>
                </c:pt>
                <c:pt idx="853">
                  <c:v>3.10720967952E-2</c:v>
                </c:pt>
                <c:pt idx="854">
                  <c:v>3.1462897555000001E-2</c:v>
                </c:pt>
                <c:pt idx="855">
                  <c:v>3.1853712017999997E-2</c:v>
                </c:pt>
                <c:pt idx="856">
                  <c:v>3.2234568357800003E-2</c:v>
                </c:pt>
                <c:pt idx="857">
                  <c:v>3.2618244627399998E-2</c:v>
                </c:pt>
                <c:pt idx="858">
                  <c:v>3.3022867303100001E-2</c:v>
                </c:pt>
                <c:pt idx="859">
                  <c:v>3.3416178246400002E-2</c:v>
                </c:pt>
                <c:pt idx="860">
                  <c:v>3.3809572344700001E-2</c:v>
                </c:pt>
                <c:pt idx="861">
                  <c:v>3.42030467288E-2</c:v>
                </c:pt>
                <c:pt idx="862">
                  <c:v>3.4596598659300003E-2</c:v>
                </c:pt>
                <c:pt idx="863">
                  <c:v>3.4990225519600002E-2</c:v>
                </c:pt>
                <c:pt idx="864">
                  <c:v>3.5383924809200003E-2</c:v>
                </c:pt>
                <c:pt idx="865">
                  <c:v>3.5777694136800001E-2</c:v>
                </c:pt>
                <c:pt idx="866">
                  <c:v>3.61715312153E-2</c:v>
                </c:pt>
                <c:pt idx="867">
                  <c:v>3.6562180170599999E-2</c:v>
                </c:pt>
                <c:pt idx="868">
                  <c:v>3.69489567187E-2</c:v>
                </c:pt>
                <c:pt idx="869">
                  <c:v>3.7335790585999999E-2</c:v>
                </c:pt>
                <c:pt idx="870">
                  <c:v>3.7722680009200003E-2</c:v>
                </c:pt>
                <c:pt idx="871">
                  <c:v>3.8137464157199999E-2</c:v>
                </c:pt>
                <c:pt idx="872">
                  <c:v>3.8563934238000003E-2</c:v>
                </c:pt>
                <c:pt idx="873">
                  <c:v>3.8965912826800002E-2</c:v>
                </c:pt>
                <c:pt idx="874">
                  <c:v>3.9367956194700002E-2</c:v>
                </c:pt>
                <c:pt idx="875">
                  <c:v>3.9770062377000003E-2</c:v>
                </c:pt>
                <c:pt idx="876">
                  <c:v>4.0172229487500002E-2</c:v>
                </c:pt>
                <c:pt idx="877">
                  <c:v>4.0574455714500003E-2</c:v>
                </c:pt>
                <c:pt idx="878">
                  <c:v>4.1023014345599997E-2</c:v>
                </c:pt>
                <c:pt idx="879">
                  <c:v>4.1505059084799997E-2</c:v>
                </c:pt>
                <c:pt idx="880">
                  <c:v>4.1987275243300003E-2</c:v>
                </c:pt>
                <c:pt idx="881">
                  <c:v>4.2455352370100001E-2</c:v>
                </c:pt>
                <c:pt idx="882">
                  <c:v>4.2916704405999997E-2</c:v>
                </c:pt>
                <c:pt idx="883">
                  <c:v>4.3378079283999997E-2</c:v>
                </c:pt>
                <c:pt idx="884">
                  <c:v>4.3839476282899997E-2</c:v>
                </c:pt>
                <c:pt idx="885">
                  <c:v>4.4300894711499998E-2</c:v>
                </c:pt>
                <c:pt idx="886">
                  <c:v>4.4762333907100001E-2</c:v>
                </c:pt>
                <c:pt idx="887">
                  <c:v>4.5223793234100002E-2</c:v>
                </c:pt>
                <c:pt idx="888">
                  <c:v>4.5678864295499999E-2</c:v>
                </c:pt>
                <c:pt idx="889">
                  <c:v>4.6119624125400001E-2</c:v>
                </c:pt>
                <c:pt idx="890">
                  <c:v>4.6560413965399998E-2</c:v>
                </c:pt>
                <c:pt idx="891">
                  <c:v>4.7001232971199999E-2</c:v>
                </c:pt>
                <c:pt idx="892">
                  <c:v>4.7442080329700001E-2</c:v>
                </c:pt>
                <c:pt idx="893">
                  <c:v>4.7882955257800001E-2</c:v>
                </c:pt>
                <c:pt idx="894">
                  <c:v>4.8323857000999997E-2</c:v>
                </c:pt>
                <c:pt idx="895">
                  <c:v>4.8764784831899999E-2</c:v>
                </c:pt>
                <c:pt idx="896">
                  <c:v>4.9205821517099999E-2</c:v>
                </c:pt>
                <c:pt idx="897">
                  <c:v>4.9659688145300002E-2</c:v>
                </c:pt>
                <c:pt idx="898">
                  <c:v>5.0113559906300002E-2</c:v>
                </c:pt>
                <c:pt idx="899">
                  <c:v>5.0567436661799997E-2</c:v>
                </c:pt>
                <c:pt idx="900">
                  <c:v>5.10106938395E-2</c:v>
                </c:pt>
                <c:pt idx="901">
                  <c:v>5.1443567967499999E-2</c:v>
                </c:pt>
                <c:pt idx="902">
                  <c:v>5.1876444298299997E-2</c:v>
                </c:pt>
                <c:pt idx="903">
                  <c:v>5.2309322777199997E-2</c:v>
                </c:pt>
                <c:pt idx="904">
                  <c:v>5.2742203351299997E-2</c:v>
                </c:pt>
                <c:pt idx="905">
                  <c:v>5.3175085969400002E-2</c:v>
                </c:pt>
                <c:pt idx="906">
                  <c:v>5.3607970582000002E-2</c:v>
                </c:pt>
                <c:pt idx="907">
                  <c:v>5.4040857141200001E-2</c:v>
                </c:pt>
                <c:pt idx="908">
                  <c:v>5.4473745600500001E-2</c:v>
                </c:pt>
                <c:pt idx="909">
                  <c:v>5.4906635915099998E-2</c:v>
                </c:pt>
                <c:pt idx="910">
                  <c:v>5.53395280414E-2</c:v>
                </c:pt>
                <c:pt idx="911">
                  <c:v>5.5772421937200001E-2</c:v>
                </c:pt>
                <c:pt idx="912">
                  <c:v>5.62053175616E-2</c:v>
                </c:pt>
                <c:pt idx="913">
                  <c:v>5.6638214875000002E-2</c:v>
                </c:pt>
                <c:pt idx="914">
                  <c:v>5.7064112620800002E-2</c:v>
                </c:pt>
                <c:pt idx="915">
                  <c:v>5.7467631117700001E-2</c:v>
                </c:pt>
                <c:pt idx="916">
                  <c:v>5.7871163585299999E-2</c:v>
                </c:pt>
                <c:pt idx="917">
                  <c:v>5.82764130391E-2</c:v>
                </c:pt>
                <c:pt idx="918">
                  <c:v>5.8685945995099999E-2</c:v>
                </c:pt>
                <c:pt idx="919">
                  <c:v>5.9095488347500003E-2</c:v>
                </c:pt>
                <c:pt idx="920">
                  <c:v>5.9505039902199998E-2</c:v>
                </c:pt>
                <c:pt idx="921">
                  <c:v>5.9921160446800001E-2</c:v>
                </c:pt>
                <c:pt idx="922">
                  <c:v>6.0350816393600001E-2</c:v>
                </c:pt>
                <c:pt idx="923">
                  <c:v>6.0780484296500001E-2</c:v>
                </c:pt>
                <c:pt idx="924">
                  <c:v>6.1210163903799998E-2</c:v>
                </c:pt>
                <c:pt idx="925">
                  <c:v>6.1639854970799997E-2</c:v>
                </c:pt>
                <c:pt idx="926">
                  <c:v>6.2069557259399999E-2</c:v>
                </c:pt>
                <c:pt idx="927">
                  <c:v>6.2499270538099998E-2</c:v>
                </c:pt>
                <c:pt idx="928">
                  <c:v>6.2928994582000006E-2</c:v>
                </c:pt>
                <c:pt idx="929">
                  <c:v>6.3358729171799993E-2</c:v>
                </c:pt>
                <c:pt idx="930">
                  <c:v>6.3788474094399999E-2</c:v>
                </c:pt>
                <c:pt idx="931">
                  <c:v>6.4210644557200006E-2</c:v>
                </c:pt>
                <c:pt idx="932">
                  <c:v>6.4627326845699995E-2</c:v>
                </c:pt>
                <c:pt idx="933">
                  <c:v>6.5040654180099994E-2</c:v>
                </c:pt>
                <c:pt idx="934">
                  <c:v>6.5435150604500003E-2</c:v>
                </c:pt>
                <c:pt idx="935">
                  <c:v>6.58108973136E-2</c:v>
                </c:pt>
                <c:pt idx="936">
                  <c:v>6.6162195603900006E-2</c:v>
                </c:pt>
                <c:pt idx="937">
                  <c:v>6.6491802443199993E-2</c:v>
                </c:pt>
                <c:pt idx="938">
                  <c:v>6.6728363824999998E-2</c:v>
                </c:pt>
                <c:pt idx="939">
                  <c:v>6.6964937466400004E-2</c:v>
                </c:pt>
                <c:pt idx="940">
                  <c:v>6.7201523237900004E-2</c:v>
                </c:pt>
                <c:pt idx="941">
                  <c:v>6.7438121011799995E-2</c:v>
                </c:pt>
                <c:pt idx="942">
                  <c:v>6.7674730662299995E-2</c:v>
                </c:pt>
                <c:pt idx="943">
                  <c:v>6.7911352065200006E-2</c:v>
                </c:pt>
                <c:pt idx="944">
                  <c:v>6.8147985098199998E-2</c:v>
                </c:pt>
                <c:pt idx="945">
                  <c:v>6.8384629640399999E-2</c:v>
                </c:pt>
                <c:pt idx="946">
                  <c:v>6.8621285572800006E-2</c:v>
                </c:pt>
                <c:pt idx="947">
                  <c:v>6.8857952777999998E-2</c:v>
                </c:pt>
                <c:pt idx="948">
                  <c:v>6.9094631140199994E-2</c:v>
                </c:pt>
                <c:pt idx="949">
                  <c:v>6.9331320544900002E-2</c:v>
                </c:pt>
                <c:pt idx="950">
                  <c:v>6.9568020879700002E-2</c:v>
                </c:pt>
                <c:pt idx="951">
                  <c:v>6.9804732033200007E-2</c:v>
                </c:pt>
                <c:pt idx="952">
                  <c:v>7.0041453895799993E-2</c:v>
                </c:pt>
                <c:pt idx="953">
                  <c:v>7.0278186359299999E-2</c:v>
                </c:pt>
                <c:pt idx="954">
                  <c:v>7.0526575418999995E-2</c:v>
                </c:pt>
                <c:pt idx="955">
                  <c:v>7.0687804178700006E-2</c:v>
                </c:pt>
                <c:pt idx="956">
                  <c:v>7.0781145734400003E-2</c:v>
                </c:pt>
                <c:pt idx="957">
                  <c:v>7.0874863117900005E-2</c:v>
                </c:pt>
                <c:pt idx="958">
                  <c:v>7.0946668100699994E-2</c:v>
                </c:pt>
                <c:pt idx="959">
                  <c:v>7.0879992253100002E-2</c:v>
                </c:pt>
                <c:pt idx="960">
                  <c:v>7.0813323158200006E-2</c:v>
                </c:pt>
                <c:pt idx="961">
                  <c:v>7.0746660835000003E-2</c:v>
                </c:pt>
                <c:pt idx="962">
                  <c:v>7.0680005302699994E-2</c:v>
                </c:pt>
                <c:pt idx="963">
                  <c:v>7.0613356580499997E-2</c:v>
                </c:pt>
                <c:pt idx="964">
                  <c:v>7.0546714687799994E-2</c:v>
                </c:pt>
                <c:pt idx="965">
                  <c:v>7.0480079643900004E-2</c:v>
                </c:pt>
                <c:pt idx="966">
                  <c:v>7.0413451468299998E-2</c:v>
                </c:pt>
                <c:pt idx="967">
                  <c:v>7.03468301804E-2</c:v>
                </c:pt>
                <c:pt idx="968">
                  <c:v>7.02802157999E-2</c:v>
                </c:pt>
                <c:pt idx="969">
                  <c:v>7.0213608346400003E-2</c:v>
                </c:pt>
                <c:pt idx="970">
                  <c:v>7.0147007839700001E-2</c:v>
                </c:pt>
                <c:pt idx="971">
                  <c:v>7.0080414299500002E-2</c:v>
                </c:pt>
                <c:pt idx="972">
                  <c:v>7.0013827745800006E-2</c:v>
                </c:pt>
                <c:pt idx="973">
                  <c:v>6.9947248198499998E-2</c:v>
                </c:pt>
                <c:pt idx="974">
                  <c:v>6.9880675677500004E-2</c:v>
                </c:pt>
                <c:pt idx="975">
                  <c:v>6.9814110203099994E-2</c:v>
                </c:pt>
                <c:pt idx="976">
                  <c:v>6.9707844199400001E-2</c:v>
                </c:pt>
                <c:pt idx="977">
                  <c:v>6.9465361303699999E-2</c:v>
                </c:pt>
                <c:pt idx="978">
                  <c:v>6.9125002320900006E-2</c:v>
                </c:pt>
                <c:pt idx="979">
                  <c:v>6.8736933670200007E-2</c:v>
                </c:pt>
                <c:pt idx="980">
                  <c:v>6.8348873009600006E-2</c:v>
                </c:pt>
                <c:pt idx="981">
                  <c:v>6.7960820476099998E-2</c:v>
                </c:pt>
                <c:pt idx="982">
                  <c:v>6.7572776209600005E-2</c:v>
                </c:pt>
                <c:pt idx="983">
                  <c:v>6.71897604023E-2</c:v>
                </c:pt>
                <c:pt idx="984">
                  <c:v>6.68458916682E-2</c:v>
                </c:pt>
                <c:pt idx="985">
                  <c:v>6.6502024247799996E-2</c:v>
                </c:pt>
                <c:pt idx="986">
                  <c:v>6.6158158161500003E-2</c:v>
                </c:pt>
                <c:pt idx="987">
                  <c:v>6.5814293430199997E-2</c:v>
                </c:pt>
                <c:pt idx="988">
                  <c:v>6.5470430075299998E-2</c:v>
                </c:pt>
                <c:pt idx="989">
                  <c:v>6.5126568118499997E-2</c:v>
                </c:pt>
                <c:pt idx="990">
                  <c:v>6.4782707582200005E-2</c:v>
                </c:pt>
                <c:pt idx="991">
                  <c:v>6.4438848489100004E-2</c:v>
                </c:pt>
                <c:pt idx="992">
                  <c:v>6.4094990862400003E-2</c:v>
                </c:pt>
                <c:pt idx="993">
                  <c:v>6.3751134725800004E-2</c:v>
                </c:pt>
                <c:pt idx="994">
                  <c:v>6.34072801036E-2</c:v>
                </c:pt>
                <c:pt idx="995">
                  <c:v>6.3063427020499996E-2</c:v>
                </c:pt>
                <c:pt idx="996">
                  <c:v>6.2715792654200006E-2</c:v>
                </c:pt>
                <c:pt idx="997">
                  <c:v>6.2145236441900002E-2</c:v>
                </c:pt>
                <c:pt idx="998">
                  <c:v>6.1574876932300002E-2</c:v>
                </c:pt>
                <c:pt idx="999">
                  <c:v>6.10047196428E-2</c:v>
                </c:pt>
                <c:pt idx="1000">
                  <c:v>6.0434770296499997E-2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'extraction y'!$C$1</c:f>
              <c:strCache>
                <c:ptCount val="1"/>
                <c:pt idx="0">
                  <c:v>Type 2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'extraction y'!$A$2:$A$1002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y'!$C$2:$C$1002</c:f>
              <c:numCache>
                <c:formatCode>0.00E+00</c:formatCode>
                <c:ptCount val="1001"/>
                <c:pt idx="0">
                  <c:v>6.1054023370499998E-2</c:v>
                </c:pt>
                <c:pt idx="1">
                  <c:v>6.1649883949799998E-2</c:v>
                </c:pt>
                <c:pt idx="2">
                  <c:v>6.2146875833900002E-2</c:v>
                </c:pt>
                <c:pt idx="3">
                  <c:v>6.2411962193599999E-2</c:v>
                </c:pt>
                <c:pt idx="4">
                  <c:v>6.2758967846400004E-2</c:v>
                </c:pt>
                <c:pt idx="5">
                  <c:v>6.3124486331600005E-2</c:v>
                </c:pt>
                <c:pt idx="6">
                  <c:v>6.3496377562700004E-2</c:v>
                </c:pt>
                <c:pt idx="7">
                  <c:v>6.3868276493199996E-2</c:v>
                </c:pt>
                <c:pt idx="8">
                  <c:v>6.4240182989299996E-2</c:v>
                </c:pt>
                <c:pt idx="9">
                  <c:v>6.46120969204E-2</c:v>
                </c:pt>
                <c:pt idx="10">
                  <c:v>6.4984018158700002E-2</c:v>
                </c:pt>
                <c:pt idx="11">
                  <c:v>6.5355946579699994E-2</c:v>
                </c:pt>
                <c:pt idx="12">
                  <c:v>6.5727882061299994E-2</c:v>
                </c:pt>
                <c:pt idx="13">
                  <c:v>6.6099824484300004E-2</c:v>
                </c:pt>
                <c:pt idx="14">
                  <c:v>6.6471773732200007E-2</c:v>
                </c:pt>
                <c:pt idx="15">
                  <c:v>6.6843729691200005E-2</c:v>
                </c:pt>
                <c:pt idx="16">
                  <c:v>6.7215692249700004E-2</c:v>
                </c:pt>
                <c:pt idx="17">
                  <c:v>6.7587661298800006E-2</c:v>
                </c:pt>
                <c:pt idx="18">
                  <c:v>6.7959636732000006E-2</c:v>
                </c:pt>
                <c:pt idx="19">
                  <c:v>6.8331618445000006E-2</c:v>
                </c:pt>
                <c:pt idx="20">
                  <c:v>6.8703606335799999E-2</c:v>
                </c:pt>
                <c:pt idx="21">
                  <c:v>6.9075600304499996E-2</c:v>
                </c:pt>
                <c:pt idx="22">
                  <c:v>6.94476002536E-2</c:v>
                </c:pt>
                <c:pt idx="23">
                  <c:v>6.9819606087399996E-2</c:v>
                </c:pt>
                <c:pt idx="24">
                  <c:v>7.0096994062500001E-2</c:v>
                </c:pt>
                <c:pt idx="25">
                  <c:v>7.0224793197999999E-2</c:v>
                </c:pt>
                <c:pt idx="26">
                  <c:v>7.0427092326199994E-2</c:v>
                </c:pt>
                <c:pt idx="27">
                  <c:v>7.0720550792E-2</c:v>
                </c:pt>
                <c:pt idx="28">
                  <c:v>7.08853851028E-2</c:v>
                </c:pt>
                <c:pt idx="29">
                  <c:v>7.0912157383499999E-2</c:v>
                </c:pt>
                <c:pt idx="30">
                  <c:v>7.0939399539600004E-2</c:v>
                </c:pt>
                <c:pt idx="31">
                  <c:v>7.0985473395600004E-2</c:v>
                </c:pt>
                <c:pt idx="32">
                  <c:v>7.1050605244199996E-2</c:v>
                </c:pt>
                <c:pt idx="33">
                  <c:v>7.1115804432300006E-2</c:v>
                </c:pt>
                <c:pt idx="34">
                  <c:v>7.1181070774900004E-2</c:v>
                </c:pt>
                <c:pt idx="35">
                  <c:v>7.1246404087400003E-2</c:v>
                </c:pt>
                <c:pt idx="36">
                  <c:v>7.1311804185899996E-2</c:v>
                </c:pt>
                <c:pt idx="37">
                  <c:v>7.1377270886599994E-2</c:v>
                </c:pt>
                <c:pt idx="38">
                  <c:v>7.1442804006599997E-2</c:v>
                </c:pt>
                <c:pt idx="39">
                  <c:v>7.1508403363100007E-2</c:v>
                </c:pt>
                <c:pt idx="40">
                  <c:v>7.1574068774099997E-2</c:v>
                </c:pt>
                <c:pt idx="41">
                  <c:v>7.14821485496E-2</c:v>
                </c:pt>
                <c:pt idx="42">
                  <c:v>7.1375248678599998E-2</c:v>
                </c:pt>
                <c:pt idx="43">
                  <c:v>7.1268516036399998E-2</c:v>
                </c:pt>
                <c:pt idx="44">
                  <c:v>7.1161951375499993E-2</c:v>
                </c:pt>
                <c:pt idx="45">
                  <c:v>7.10555554516E-2</c:v>
                </c:pt>
                <c:pt idx="46">
                  <c:v>7.0915127073999995E-2</c:v>
                </c:pt>
                <c:pt idx="47">
                  <c:v>7.0643136647000004E-2</c:v>
                </c:pt>
                <c:pt idx="48">
                  <c:v>7.03711761598E-2</c:v>
                </c:pt>
                <c:pt idx="49">
                  <c:v>7.0141503724000007E-2</c:v>
                </c:pt>
                <c:pt idx="50">
                  <c:v>6.9943589126900005E-2</c:v>
                </c:pt>
                <c:pt idx="51">
                  <c:v>6.9745685545400005E-2</c:v>
                </c:pt>
                <c:pt idx="52">
                  <c:v>6.9547793073400005E-2</c:v>
                </c:pt>
                <c:pt idx="53">
                  <c:v>6.9349911806199996E-2</c:v>
                </c:pt>
                <c:pt idx="54">
                  <c:v>6.9152041839800005E-2</c:v>
                </c:pt>
                <c:pt idx="55">
                  <c:v>6.8954183271500005E-2</c:v>
                </c:pt>
                <c:pt idx="56">
                  <c:v>6.8756336199799997E-2</c:v>
                </c:pt>
                <c:pt idx="57">
                  <c:v>6.8558500724099997E-2</c:v>
                </c:pt>
                <c:pt idx="58">
                  <c:v>6.83606769453E-2</c:v>
                </c:pt>
                <c:pt idx="59">
                  <c:v>6.8162864965E-2</c:v>
                </c:pt>
                <c:pt idx="60">
                  <c:v>6.7926076527299997E-2</c:v>
                </c:pt>
                <c:pt idx="61">
                  <c:v>6.7682706095599995E-2</c:v>
                </c:pt>
                <c:pt idx="62">
                  <c:v>6.7433996026900006E-2</c:v>
                </c:pt>
                <c:pt idx="63">
                  <c:v>6.7132894660699993E-2</c:v>
                </c:pt>
                <c:pt idx="64">
                  <c:v>6.6811932238500002E-2</c:v>
                </c:pt>
                <c:pt idx="65">
                  <c:v>6.6491032283599996E-2</c:v>
                </c:pt>
                <c:pt idx="66">
                  <c:v>6.6170195704900001E-2</c:v>
                </c:pt>
                <c:pt idx="67">
                  <c:v>6.58494234288E-2</c:v>
                </c:pt>
                <c:pt idx="68">
                  <c:v>6.5528716399500003E-2</c:v>
                </c:pt>
                <c:pt idx="69">
                  <c:v>6.5208075579700001E-2</c:v>
                </c:pt>
                <c:pt idx="70">
                  <c:v>6.4770677333299997E-2</c:v>
                </c:pt>
                <c:pt idx="71">
                  <c:v>6.4321609778200006E-2</c:v>
                </c:pt>
                <c:pt idx="72">
                  <c:v>6.3872591927799996E-2</c:v>
                </c:pt>
                <c:pt idx="73">
                  <c:v>6.3423624837700004E-2</c:v>
                </c:pt>
                <c:pt idx="74">
                  <c:v>6.2974709593699996E-2</c:v>
                </c:pt>
                <c:pt idx="75">
                  <c:v>6.2525847312400004E-2</c:v>
                </c:pt>
                <c:pt idx="76">
                  <c:v>6.2077039142699998E-2</c:v>
                </c:pt>
                <c:pt idx="77">
                  <c:v>6.16282862669E-2</c:v>
                </c:pt>
                <c:pt idx="78">
                  <c:v>6.1179589901600002E-2</c:v>
                </c:pt>
                <c:pt idx="79">
                  <c:v>6.0730951299400003E-2</c:v>
                </c:pt>
                <c:pt idx="80">
                  <c:v>6.0282371749899998E-2</c:v>
                </c:pt>
                <c:pt idx="81">
                  <c:v>5.9814689073999998E-2</c:v>
                </c:pt>
                <c:pt idx="82">
                  <c:v>5.9323373743999999E-2</c:v>
                </c:pt>
                <c:pt idx="83">
                  <c:v>5.8834548666399998E-2</c:v>
                </c:pt>
                <c:pt idx="84">
                  <c:v>5.8372923156300001E-2</c:v>
                </c:pt>
                <c:pt idx="85">
                  <c:v>5.7911310709799997E-2</c:v>
                </c:pt>
                <c:pt idx="86">
                  <c:v>5.7449711641800003E-2</c:v>
                </c:pt>
                <c:pt idx="87">
                  <c:v>5.6985565547099999E-2</c:v>
                </c:pt>
                <c:pt idx="88">
                  <c:v>5.6557776457199997E-2</c:v>
                </c:pt>
                <c:pt idx="89">
                  <c:v>5.6159269903799998E-2</c:v>
                </c:pt>
                <c:pt idx="90">
                  <c:v>5.5773595494099999E-2</c:v>
                </c:pt>
                <c:pt idx="91">
                  <c:v>5.5387935325300001E-2</c:v>
                </c:pt>
                <c:pt idx="92">
                  <c:v>5.5002289697099999E-2</c:v>
                </c:pt>
                <c:pt idx="93">
                  <c:v>5.4616658917400002E-2</c:v>
                </c:pt>
                <c:pt idx="94">
                  <c:v>5.4231043302900003E-2</c:v>
                </c:pt>
                <c:pt idx="95">
                  <c:v>5.3845443179600001E-2</c:v>
                </c:pt>
                <c:pt idx="96">
                  <c:v>5.3459858882500003E-2</c:v>
                </c:pt>
                <c:pt idx="97">
                  <c:v>5.3074290756600001E-2</c:v>
                </c:pt>
                <c:pt idx="98">
                  <c:v>5.2688739157000002E-2</c:v>
                </c:pt>
                <c:pt idx="99">
                  <c:v>5.2303204449099999E-2</c:v>
                </c:pt>
                <c:pt idx="100">
                  <c:v>5.1917687009199999E-2</c:v>
                </c:pt>
                <c:pt idx="101">
                  <c:v>5.1532187224900002E-2</c:v>
                </c:pt>
                <c:pt idx="102">
                  <c:v>5.1124279769100001E-2</c:v>
                </c:pt>
                <c:pt idx="103">
                  <c:v>5.0713239362799999E-2</c:v>
                </c:pt>
                <c:pt idx="104">
                  <c:v>5.0263933179199999E-2</c:v>
                </c:pt>
                <c:pt idx="105">
                  <c:v>4.9809964300000002E-2</c:v>
                </c:pt>
                <c:pt idx="106">
                  <c:v>4.93560113712E-2</c:v>
                </c:pt>
                <c:pt idx="107">
                  <c:v>4.8902074837099997E-2</c:v>
                </c:pt>
                <c:pt idx="108">
                  <c:v>4.8448155158600001E-2</c:v>
                </c:pt>
                <c:pt idx="109">
                  <c:v>4.7994252813899997E-2</c:v>
                </c:pt>
                <c:pt idx="110">
                  <c:v>4.7540368299399997E-2</c:v>
                </c:pt>
                <c:pt idx="111">
                  <c:v>4.7054563836300002E-2</c:v>
                </c:pt>
                <c:pt idx="112">
                  <c:v>4.6562464274699997E-2</c:v>
                </c:pt>
                <c:pt idx="113">
                  <c:v>4.6070386021900001E-2</c:v>
                </c:pt>
                <c:pt idx="114">
                  <c:v>4.5578329768100001E-2</c:v>
                </c:pt>
                <c:pt idx="115">
                  <c:v>4.5086296233599998E-2</c:v>
                </c:pt>
                <c:pt idx="116">
                  <c:v>4.45942861703E-2</c:v>
                </c:pt>
                <c:pt idx="117">
                  <c:v>4.4102300363800001E-2</c:v>
                </c:pt>
                <c:pt idx="118">
                  <c:v>4.3695994454900002E-2</c:v>
                </c:pt>
                <c:pt idx="119">
                  <c:v>4.3317219314400003E-2</c:v>
                </c:pt>
                <c:pt idx="120">
                  <c:v>4.2938467124900001E-2</c:v>
                </c:pt>
                <c:pt idx="121">
                  <c:v>4.2559738499299997E-2</c:v>
                </c:pt>
                <c:pt idx="122">
                  <c:v>4.2181034072200002E-2</c:v>
                </c:pt>
                <c:pt idx="123">
                  <c:v>4.1802354501399998E-2</c:v>
                </c:pt>
                <c:pt idx="124">
                  <c:v>4.1422347873600003E-2</c:v>
                </c:pt>
                <c:pt idx="125">
                  <c:v>4.1023980158800002E-2</c:v>
                </c:pt>
                <c:pt idx="126">
                  <c:v>4.0625620340299998E-2</c:v>
                </c:pt>
                <c:pt idx="127">
                  <c:v>4.0227268652500002E-2</c:v>
                </c:pt>
                <c:pt idx="128">
                  <c:v>3.9828925339600002E-2</c:v>
                </c:pt>
                <c:pt idx="129">
                  <c:v>3.9421620476499997E-2</c:v>
                </c:pt>
                <c:pt idx="130">
                  <c:v>3.9009780313499998E-2</c:v>
                </c:pt>
                <c:pt idx="131">
                  <c:v>3.8597946430699998E-2</c:v>
                </c:pt>
                <c:pt idx="132">
                  <c:v>3.8186119031300002E-2</c:v>
                </c:pt>
                <c:pt idx="133">
                  <c:v>3.7774298327299997E-2</c:v>
                </c:pt>
                <c:pt idx="134">
                  <c:v>3.7362484540199997E-2</c:v>
                </c:pt>
                <c:pt idx="135">
                  <c:v>3.6950677901199998E-2</c:v>
                </c:pt>
                <c:pt idx="136">
                  <c:v>3.6538878651999999E-2</c:v>
                </c:pt>
                <c:pt idx="137">
                  <c:v>3.6127087045300002E-2</c:v>
                </c:pt>
                <c:pt idx="138">
                  <c:v>3.5715303345399997E-2</c:v>
                </c:pt>
                <c:pt idx="139">
                  <c:v>3.5300102913600001E-2</c:v>
                </c:pt>
                <c:pt idx="140">
                  <c:v>3.4881537992799999E-2</c:v>
                </c:pt>
                <c:pt idx="141">
                  <c:v>3.44630001097E-2</c:v>
                </c:pt>
                <c:pt idx="142">
                  <c:v>3.4044490261499999E-2</c:v>
                </c:pt>
                <c:pt idx="143">
                  <c:v>3.36381879094E-2</c:v>
                </c:pt>
                <c:pt idx="144">
                  <c:v>3.3266830386599999E-2</c:v>
                </c:pt>
                <c:pt idx="145">
                  <c:v>3.2906978286100001E-2</c:v>
                </c:pt>
                <c:pt idx="146">
                  <c:v>3.2538755628099998E-2</c:v>
                </c:pt>
                <c:pt idx="147">
                  <c:v>3.2170544410200001E-2</c:v>
                </c:pt>
                <c:pt idx="148">
                  <c:v>3.1802345029799998E-2</c:v>
                </c:pt>
                <c:pt idx="149">
                  <c:v>3.1434157902900002E-2</c:v>
                </c:pt>
                <c:pt idx="150">
                  <c:v>3.1065983465199998E-2</c:v>
                </c:pt>
                <c:pt idx="151">
                  <c:v>3.0697822173199999E-2</c:v>
                </c:pt>
                <c:pt idx="152">
                  <c:v>3.03296745057E-2</c:v>
                </c:pt>
                <c:pt idx="153">
                  <c:v>2.9961540964799999E-2</c:v>
                </c:pt>
                <c:pt idx="154">
                  <c:v>2.95934220778E-2</c:v>
                </c:pt>
                <c:pt idx="155">
                  <c:v>2.9225318398400001E-2</c:v>
                </c:pt>
                <c:pt idx="156">
                  <c:v>2.88572305085E-2</c:v>
                </c:pt>
                <c:pt idx="157">
                  <c:v>2.8489159020300001E-2</c:v>
                </c:pt>
                <c:pt idx="158">
                  <c:v>2.81211045776E-2</c:v>
                </c:pt>
                <c:pt idx="159">
                  <c:v>2.7753067858699999E-2</c:v>
                </c:pt>
                <c:pt idx="160">
                  <c:v>2.73850495782E-2</c:v>
                </c:pt>
                <c:pt idx="161">
                  <c:v>2.70170504895E-2</c:v>
                </c:pt>
                <c:pt idx="162">
                  <c:v>2.66490713877E-2</c:v>
                </c:pt>
                <c:pt idx="163">
                  <c:v>2.63161996449E-2</c:v>
                </c:pt>
                <c:pt idx="164">
                  <c:v>2.6019862879399999E-2</c:v>
                </c:pt>
                <c:pt idx="165">
                  <c:v>2.5723532548799999E-2</c:v>
                </c:pt>
                <c:pt idx="166">
                  <c:v>2.5427208878299998E-2</c:v>
                </c:pt>
                <c:pt idx="167">
                  <c:v>2.51289009086E-2</c:v>
                </c:pt>
                <c:pt idx="168">
                  <c:v>2.4826377702399999E-2</c:v>
                </c:pt>
                <c:pt idx="169">
                  <c:v>2.4523857368300001E-2</c:v>
                </c:pt>
                <c:pt idx="170">
                  <c:v>2.4222950942900001E-2</c:v>
                </c:pt>
                <c:pt idx="171">
                  <c:v>2.39225314439E-2</c:v>
                </c:pt>
                <c:pt idx="172">
                  <c:v>2.3622115003099999E-2</c:v>
                </c:pt>
                <c:pt idx="173">
                  <c:v>2.3321701738600001E-2</c:v>
                </c:pt>
                <c:pt idx="174">
                  <c:v>2.3021291774700001E-2</c:v>
                </c:pt>
                <c:pt idx="175">
                  <c:v>2.2720885242299999E-2</c:v>
                </c:pt>
                <c:pt idx="176">
                  <c:v>2.2420482279400002E-2</c:v>
                </c:pt>
                <c:pt idx="177">
                  <c:v>2.21200830313E-2</c:v>
                </c:pt>
                <c:pt idx="178">
                  <c:v>2.18196876517E-2</c:v>
                </c:pt>
                <c:pt idx="179">
                  <c:v>2.1519296302300001E-2</c:v>
                </c:pt>
                <c:pt idx="180">
                  <c:v>2.1218909154500001E-2</c:v>
                </c:pt>
                <c:pt idx="181">
                  <c:v>2.0918526389099999E-2</c:v>
                </c:pt>
                <c:pt idx="182">
                  <c:v>2.0613395608100001E-2</c:v>
                </c:pt>
                <c:pt idx="183">
                  <c:v>2.03150583167E-2</c:v>
                </c:pt>
                <c:pt idx="184">
                  <c:v>2.0044465339299999E-2</c:v>
                </c:pt>
                <c:pt idx="185">
                  <c:v>1.97738723736E-2</c:v>
                </c:pt>
                <c:pt idx="186">
                  <c:v>1.9503279419999998E-2</c:v>
                </c:pt>
                <c:pt idx="187">
                  <c:v>1.9232686479100002E-2</c:v>
                </c:pt>
                <c:pt idx="188">
                  <c:v>1.8962093551400001E-2</c:v>
                </c:pt>
                <c:pt idx="189">
                  <c:v>1.86915006376E-2</c:v>
                </c:pt>
                <c:pt idx="190">
                  <c:v>1.8420907738100002E-2</c:v>
                </c:pt>
                <c:pt idx="191">
                  <c:v>1.81503148537E-2</c:v>
                </c:pt>
                <c:pt idx="192">
                  <c:v>1.7879721985099999E-2</c:v>
                </c:pt>
                <c:pt idx="193">
                  <c:v>1.7609129132900001E-2</c:v>
                </c:pt>
                <c:pt idx="194">
                  <c:v>1.7338174183800001E-2</c:v>
                </c:pt>
                <c:pt idx="195">
                  <c:v>1.7066978477500001E-2</c:v>
                </c:pt>
                <c:pt idx="196">
                  <c:v>1.6795782821699998E-2</c:v>
                </c:pt>
                <c:pt idx="197">
                  <c:v>1.6524587218899999E-2</c:v>
                </c:pt>
                <c:pt idx="198">
                  <c:v>1.62533916717E-2</c:v>
                </c:pt>
                <c:pt idx="199">
                  <c:v>1.5982196183000001E-2</c:v>
                </c:pt>
                <c:pt idx="200">
                  <c:v>1.5712700516199999E-2</c:v>
                </c:pt>
                <c:pt idx="201">
                  <c:v>1.5445318959E-2</c:v>
                </c:pt>
                <c:pt idx="202">
                  <c:v>1.5223720004E-2</c:v>
                </c:pt>
                <c:pt idx="203">
                  <c:v>1.5015475269199999E-2</c:v>
                </c:pt>
                <c:pt idx="204">
                  <c:v>1.47900455395E-2</c:v>
                </c:pt>
                <c:pt idx="205">
                  <c:v>1.45646258848E-2</c:v>
                </c:pt>
                <c:pt idx="206">
                  <c:v>1.43392167804E-2</c:v>
                </c:pt>
                <c:pt idx="207">
                  <c:v>1.4113818731699999E-2</c:v>
                </c:pt>
                <c:pt idx="208">
                  <c:v>1.3888432277E-2</c:v>
                </c:pt>
                <c:pt idx="209">
                  <c:v>1.36630579901E-2</c:v>
                </c:pt>
                <c:pt idx="210">
                  <c:v>1.34376964832E-2</c:v>
                </c:pt>
                <c:pt idx="211">
                  <c:v>1.3212348410199999E-2</c:v>
                </c:pt>
                <c:pt idx="212">
                  <c:v>1.29870144705E-2</c:v>
                </c:pt>
                <c:pt idx="213">
                  <c:v>1.2761695412699999E-2</c:v>
                </c:pt>
                <c:pt idx="214">
                  <c:v>1.2536849769700001E-2</c:v>
                </c:pt>
                <c:pt idx="215">
                  <c:v>1.2349652002599999E-2</c:v>
                </c:pt>
                <c:pt idx="216">
                  <c:v>1.2162508262899999E-2</c:v>
                </c:pt>
                <c:pt idx="217">
                  <c:v>1.1975421083300001E-2</c:v>
                </c:pt>
                <c:pt idx="218">
                  <c:v>1.1788393156899999E-2</c:v>
                </c:pt>
                <c:pt idx="219">
                  <c:v>1.16014273493E-2</c:v>
                </c:pt>
                <c:pt idx="220">
                  <c:v>1.1414526713000001E-2</c:v>
                </c:pt>
                <c:pt idx="221">
                  <c:v>1.1228320908299999E-2</c:v>
                </c:pt>
                <c:pt idx="222">
                  <c:v>1.10444660461E-2</c:v>
                </c:pt>
                <c:pt idx="223">
                  <c:v>1.08606175802E-2</c:v>
                </c:pt>
                <c:pt idx="224">
                  <c:v>1.0676775841E-2</c:v>
                </c:pt>
                <c:pt idx="225">
                  <c:v>1.0476955711299999E-2</c:v>
                </c:pt>
                <c:pt idx="226">
                  <c:v>1.02708964176E-2</c:v>
                </c:pt>
                <c:pt idx="227">
                  <c:v>1.00649631741E-2</c:v>
                </c:pt>
                <c:pt idx="228">
                  <c:v>9.8591638792999998E-3</c:v>
                </c:pt>
                <c:pt idx="229">
                  <c:v>9.6982484965500004E-3</c:v>
                </c:pt>
                <c:pt idx="230">
                  <c:v>9.5454128040800001E-3</c:v>
                </c:pt>
                <c:pt idx="231">
                  <c:v>9.3925801691200003E-3</c:v>
                </c:pt>
                <c:pt idx="232">
                  <c:v>9.2397507433900003E-3</c:v>
                </c:pt>
                <c:pt idx="233">
                  <c:v>9.0869246888299997E-3</c:v>
                </c:pt>
                <c:pt idx="234">
                  <c:v>8.9341021784200003E-3</c:v>
                </c:pt>
                <c:pt idx="235">
                  <c:v>8.7812833972100001E-3</c:v>
                </c:pt>
                <c:pt idx="236">
                  <c:v>8.63096263246E-3</c:v>
                </c:pt>
                <c:pt idx="237">
                  <c:v>8.4815312189499992E-3</c:v>
                </c:pt>
                <c:pt idx="238">
                  <c:v>8.3321019541899993E-3</c:v>
                </c:pt>
                <c:pt idx="239">
                  <c:v>8.1826749559099996E-3</c:v>
                </c:pt>
                <c:pt idx="240">
                  <c:v>8.0332503505900002E-3</c:v>
                </c:pt>
                <c:pt idx="241">
                  <c:v>7.8838282742800005E-3</c:v>
                </c:pt>
                <c:pt idx="242">
                  <c:v>7.7344088735600003E-3</c:v>
                </c:pt>
                <c:pt idx="243">
                  <c:v>7.5849923065600001E-3</c:v>
                </c:pt>
                <c:pt idx="244">
                  <c:v>7.4355787441000003E-3</c:v>
                </c:pt>
                <c:pt idx="245">
                  <c:v>7.2861683710300001E-3</c:v>
                </c:pt>
                <c:pt idx="246">
                  <c:v>7.1364712016999997E-3</c:v>
                </c:pt>
                <c:pt idx="247">
                  <c:v>6.9899619765300004E-3</c:v>
                </c:pt>
                <c:pt idx="248">
                  <c:v>6.8473536672499996E-3</c:v>
                </c:pt>
                <c:pt idx="249">
                  <c:v>6.7047569153999998E-3</c:v>
                </c:pt>
                <c:pt idx="250">
                  <c:v>6.5621724744199996E-3</c:v>
                </c:pt>
                <c:pt idx="251">
                  <c:v>6.4196011646099997E-3</c:v>
                </c:pt>
                <c:pt idx="252">
                  <c:v>6.2770438807199999E-3</c:v>
                </c:pt>
                <c:pt idx="253">
                  <c:v>6.1345016005699997E-3</c:v>
                </c:pt>
                <c:pt idx="254">
                  <c:v>5.9919753949300002E-3</c:v>
                </c:pt>
                <c:pt idx="255">
                  <c:v>5.8494664388099998E-3</c:v>
                </c:pt>
                <c:pt idx="256">
                  <c:v>5.7069760244199998E-3</c:v>
                </c:pt>
                <c:pt idx="257">
                  <c:v>5.5645055761400003E-3</c:v>
                </c:pt>
                <c:pt idx="258">
                  <c:v>5.4220566678800002E-3</c:v>
                </c:pt>
                <c:pt idx="259">
                  <c:v>5.28486150399E-3</c:v>
                </c:pt>
                <c:pt idx="260">
                  <c:v>5.1501365598299997E-3</c:v>
                </c:pt>
                <c:pt idx="261">
                  <c:v>5.0154188800899998E-3</c:v>
                </c:pt>
                <c:pt idx="262">
                  <c:v>4.8807090663200003E-3</c:v>
                </c:pt>
                <c:pt idx="263">
                  <c:v>4.7462538105400003E-3</c:v>
                </c:pt>
                <c:pt idx="264">
                  <c:v>4.6357908924800004E-3</c:v>
                </c:pt>
                <c:pt idx="265">
                  <c:v>4.5328864215899997E-3</c:v>
                </c:pt>
                <c:pt idx="266">
                  <c:v>4.4305227293800001E-3</c:v>
                </c:pt>
                <c:pt idx="267">
                  <c:v>4.3286866968200001E-3</c:v>
                </c:pt>
                <c:pt idx="268">
                  <c:v>4.2266288709400003E-3</c:v>
                </c:pt>
                <c:pt idx="269">
                  <c:v>4.1245724017299999E-3</c:v>
                </c:pt>
                <c:pt idx="270">
                  <c:v>4.0225173924500002E-3</c:v>
                </c:pt>
                <c:pt idx="271">
                  <c:v>3.9204639571099997E-3</c:v>
                </c:pt>
                <c:pt idx="272">
                  <c:v>3.8184122218999999E-3</c:v>
                </c:pt>
                <c:pt idx="273">
                  <c:v>3.7163623268899998E-3</c:v>
                </c:pt>
                <c:pt idx="274">
                  <c:v>3.6143144279399998E-3</c:v>
                </c:pt>
                <c:pt idx="275">
                  <c:v>3.5122686990599998E-3</c:v>
                </c:pt>
                <c:pt idx="276">
                  <c:v>3.4124354484600002E-3</c:v>
                </c:pt>
                <c:pt idx="277">
                  <c:v>3.3237529692600001E-3</c:v>
                </c:pt>
                <c:pt idx="278">
                  <c:v>3.23509194644E-3</c:v>
                </c:pt>
                <c:pt idx="279">
                  <c:v>3.1464541937999998E-3</c:v>
                </c:pt>
                <c:pt idx="280">
                  <c:v>3.0578417349500001E-3</c:v>
                </c:pt>
                <c:pt idx="281">
                  <c:v>2.9687207355200002E-3</c:v>
                </c:pt>
                <c:pt idx="282">
                  <c:v>2.8842363281800002E-3</c:v>
                </c:pt>
                <c:pt idx="283">
                  <c:v>2.80224812208E-3</c:v>
                </c:pt>
                <c:pt idx="284">
                  <c:v>2.72034841082E-3</c:v>
                </c:pt>
                <c:pt idx="285">
                  <c:v>2.6385454349900001E-3</c:v>
                </c:pt>
                <c:pt idx="286">
                  <c:v>2.5568484793699999E-3</c:v>
                </c:pt>
                <c:pt idx="287">
                  <c:v>2.47526804167E-3</c:v>
                </c:pt>
                <c:pt idx="288">
                  <c:v>2.4006413779399998E-3</c:v>
                </c:pt>
                <c:pt idx="289">
                  <c:v>2.33088717258E-3</c:v>
                </c:pt>
                <c:pt idx="290">
                  <c:v>2.2611533841399999E-3</c:v>
                </c:pt>
                <c:pt idx="291">
                  <c:v>2.1914435532900001E-3</c:v>
                </c:pt>
                <c:pt idx="292">
                  <c:v>2.1217622912900001E-3</c:v>
                </c:pt>
                <c:pt idx="293">
                  <c:v>2.05209988418E-3</c:v>
                </c:pt>
                <c:pt idx="294">
                  <c:v>1.9824583195900002E-3</c:v>
                </c:pt>
                <c:pt idx="295">
                  <c:v>1.9128398739899999E-3</c:v>
                </c:pt>
                <c:pt idx="296">
                  <c:v>1.84324716696E-3</c:v>
                </c:pt>
                <c:pt idx="297">
                  <c:v>1.77392172698E-3</c:v>
                </c:pt>
                <c:pt idx="298">
                  <c:v>1.70617112316E-3</c:v>
                </c:pt>
                <c:pt idx="299">
                  <c:v>1.63857628248E-3</c:v>
                </c:pt>
                <c:pt idx="300">
                  <c:v>1.5711573089600001E-3</c:v>
                </c:pt>
                <c:pt idx="301">
                  <c:v>1.5016779593400001E-3</c:v>
                </c:pt>
                <c:pt idx="302">
                  <c:v>1.4308384270800001E-3</c:v>
                </c:pt>
                <c:pt idx="303">
                  <c:v>1.3604736771999999E-3</c:v>
                </c:pt>
                <c:pt idx="304">
                  <c:v>1.29066136513E-3</c:v>
                </c:pt>
                <c:pt idx="305">
                  <c:v>1.22590548743E-3</c:v>
                </c:pt>
                <c:pt idx="306">
                  <c:v>1.1712272184100001E-3</c:v>
                </c:pt>
                <c:pt idx="307">
                  <c:v>1.1166327027499999E-3</c:v>
                </c:pt>
                <c:pt idx="308">
                  <c:v>1.0621348554699999E-3</c:v>
                </c:pt>
                <c:pt idx="309">
                  <c:v>1.00774935982E-3</c:v>
                </c:pt>
                <c:pt idx="310">
                  <c:v>9.5349544094100003E-4</c:v>
                </c:pt>
                <c:pt idx="311">
                  <c:v>8.9939691028999996E-4</c:v>
                </c:pt>
                <c:pt idx="312">
                  <c:v>8.4548359608299997E-4</c:v>
                </c:pt>
                <c:pt idx="313">
                  <c:v>7.9179333346099997E-4</c:v>
                </c:pt>
                <c:pt idx="314">
                  <c:v>7.3837478101999995E-4</c:v>
                </c:pt>
                <c:pt idx="315">
                  <c:v>6.8530151685E-4</c:v>
                </c:pt>
                <c:pt idx="316">
                  <c:v>6.3050378621699996E-4</c:v>
                </c:pt>
                <c:pt idx="317">
                  <c:v>5.7628958123899998E-4</c:v>
                </c:pt>
                <c:pt idx="318">
                  <c:v>5.2326636586900001E-4</c:v>
                </c:pt>
                <c:pt idx="319">
                  <c:v>4.7183582849500002E-4</c:v>
                </c:pt>
                <c:pt idx="320">
                  <c:v>4.2261055036200003E-4</c:v>
                </c:pt>
                <c:pt idx="321">
                  <c:v>3.8135345454599998E-4</c:v>
                </c:pt>
                <c:pt idx="322">
                  <c:v>3.4775872327899999E-4</c:v>
                </c:pt>
                <c:pt idx="323">
                  <c:v>3.1780702563600002E-4</c:v>
                </c:pt>
                <c:pt idx="324">
                  <c:v>2.9154527202799999E-4</c:v>
                </c:pt>
                <c:pt idx="325">
                  <c:v>2.7005212443599998E-4</c:v>
                </c:pt>
                <c:pt idx="326">
                  <c:v>2.52598018827E-4</c:v>
                </c:pt>
                <c:pt idx="327">
                  <c:v>2.4154155463699999E-4</c:v>
                </c:pt>
                <c:pt idx="328">
                  <c:v>2.3982865073400001E-4</c:v>
                </c:pt>
                <c:pt idx="329">
                  <c:v>2.4765325841700001E-4</c:v>
                </c:pt>
                <c:pt idx="330">
                  <c:v>2.63152127458E-4</c:v>
                </c:pt>
                <c:pt idx="331">
                  <c:v>2.8474976384399998E-4</c:v>
                </c:pt>
                <c:pt idx="332">
                  <c:v>3.11329587212E-4</c:v>
                </c:pt>
                <c:pt idx="333">
                  <c:v>3.4173102548400001E-4</c:v>
                </c:pt>
                <c:pt idx="334">
                  <c:v>3.7502583074300002E-4</c:v>
                </c:pt>
                <c:pt idx="335">
                  <c:v>4.1051059877999997E-4</c:v>
                </c:pt>
                <c:pt idx="336">
                  <c:v>4.4766486095999998E-4</c:v>
                </c:pt>
                <c:pt idx="337">
                  <c:v>4.86105957387E-4</c:v>
                </c:pt>
                <c:pt idx="338">
                  <c:v>5.1166384866099996E-4</c:v>
                </c:pt>
                <c:pt idx="339">
                  <c:v>5.3696568998399998E-4</c:v>
                </c:pt>
                <c:pt idx="340">
                  <c:v>5.6272964719699997E-4</c:v>
                </c:pt>
                <c:pt idx="341">
                  <c:v>5.8889507118699996E-4</c:v>
                </c:pt>
                <c:pt idx="342">
                  <c:v>6.1541075658799998E-4</c:v>
                </c:pt>
                <c:pt idx="343">
                  <c:v>6.4223332146499999E-4</c:v>
                </c:pt>
                <c:pt idx="344">
                  <c:v>6.69325873172E-4</c:v>
                </c:pt>
                <c:pt idx="345">
                  <c:v>6.9665691356300002E-4</c:v>
                </c:pt>
                <c:pt idx="346">
                  <c:v>7.24199441696E-4</c:v>
                </c:pt>
                <c:pt idx="347">
                  <c:v>7.5160397783000002E-4</c:v>
                </c:pt>
                <c:pt idx="348">
                  <c:v>7.7703540348599996E-4</c:v>
                </c:pt>
                <c:pt idx="349">
                  <c:v>8.0580525498199997E-4</c:v>
                </c:pt>
                <c:pt idx="350">
                  <c:v>8.3511307458200004E-4</c:v>
                </c:pt>
                <c:pt idx="351">
                  <c:v>8.6448188261099997E-4</c:v>
                </c:pt>
                <c:pt idx="352">
                  <c:v>8.9390566786000001E-4</c:v>
                </c:pt>
                <c:pt idx="353">
                  <c:v>9.2337917473899996E-4</c:v>
                </c:pt>
                <c:pt idx="354">
                  <c:v>9.5289778953300004E-4</c:v>
                </c:pt>
                <c:pt idx="355">
                  <c:v>9.8245744635200001E-4</c:v>
                </c:pt>
                <c:pt idx="356">
                  <c:v>1.0070974810300001E-3</c:v>
                </c:pt>
                <c:pt idx="357">
                  <c:v>1.0307063061199999E-3</c:v>
                </c:pt>
                <c:pt idx="358">
                  <c:v>1.05432168826E-3</c:v>
                </c:pt>
                <c:pt idx="359">
                  <c:v>1.07448643217E-3</c:v>
                </c:pt>
                <c:pt idx="360">
                  <c:v>1.09264436961E-3</c:v>
                </c:pt>
                <c:pt idx="361">
                  <c:v>1.11082286106E-3</c:v>
                </c:pt>
                <c:pt idx="362">
                  <c:v>1.1290209137000001E-3</c:v>
                </c:pt>
                <c:pt idx="363">
                  <c:v>1.1472375966399999E-3</c:v>
                </c:pt>
                <c:pt idx="364">
                  <c:v>1.16547203631E-3</c:v>
                </c:pt>
                <c:pt idx="365">
                  <c:v>1.18372341211E-3</c:v>
                </c:pt>
                <c:pt idx="366">
                  <c:v>1.2019909525600001E-3</c:v>
                </c:pt>
                <c:pt idx="367">
                  <c:v>1.2202739316899999E-3</c:v>
                </c:pt>
                <c:pt idx="368">
                  <c:v>1.23857166583E-3</c:v>
                </c:pt>
                <c:pt idx="369">
                  <c:v>1.2568835105499999E-3</c:v>
                </c:pt>
                <c:pt idx="370">
                  <c:v>1.2752088579899999E-3</c:v>
                </c:pt>
                <c:pt idx="371">
                  <c:v>1.29354713426E-3</c:v>
                </c:pt>
                <c:pt idx="372">
                  <c:v>1.3118977972100001E-3</c:v>
                </c:pt>
                <c:pt idx="373">
                  <c:v>1.3302603342099999E-3</c:v>
                </c:pt>
                <c:pt idx="374">
                  <c:v>1.35044973266E-3</c:v>
                </c:pt>
                <c:pt idx="375">
                  <c:v>1.3711211791500001E-3</c:v>
                </c:pt>
                <c:pt idx="376">
                  <c:v>1.3918069879000001E-3</c:v>
                </c:pt>
                <c:pt idx="377">
                  <c:v>1.41250652792E-3</c:v>
                </c:pt>
                <c:pt idx="378">
                  <c:v>1.4332192042600001E-3</c:v>
                </c:pt>
                <c:pt idx="379">
                  <c:v>1.4534263806400001E-3</c:v>
                </c:pt>
                <c:pt idx="380">
                  <c:v>1.4683508695499999E-3</c:v>
                </c:pt>
                <c:pt idx="381">
                  <c:v>1.48328494542E-3</c:v>
                </c:pt>
                <c:pt idx="382">
                  <c:v>1.49661320265E-3</c:v>
                </c:pt>
                <c:pt idx="383">
                  <c:v>1.51128167389E-3</c:v>
                </c:pt>
                <c:pt idx="384">
                  <c:v>1.5274616376999999E-3</c:v>
                </c:pt>
                <c:pt idx="385">
                  <c:v>1.5430051784799999E-3</c:v>
                </c:pt>
                <c:pt idx="386">
                  <c:v>1.5554274228599999E-3</c:v>
                </c:pt>
                <c:pt idx="387">
                  <c:v>1.5678505705800001E-3</c:v>
                </c:pt>
                <c:pt idx="388">
                  <c:v>1.5802746003200001E-3</c:v>
                </c:pt>
                <c:pt idx="389">
                  <c:v>1.59269949144E-3</c:v>
                </c:pt>
                <c:pt idx="390">
                  <c:v>1.60512522394E-3</c:v>
                </c:pt>
                <c:pt idx="391">
                  <c:v>1.61755177844E-3</c:v>
                </c:pt>
                <c:pt idx="392">
                  <c:v>1.62997913612E-3</c:v>
                </c:pt>
                <c:pt idx="393">
                  <c:v>1.6424072787599999E-3</c:v>
                </c:pt>
                <c:pt idx="394">
                  <c:v>1.65483618867E-3</c:v>
                </c:pt>
                <c:pt idx="395">
                  <c:v>1.66726584869E-3</c:v>
                </c:pt>
                <c:pt idx="396">
                  <c:v>1.6796962421800001E-3</c:v>
                </c:pt>
                <c:pt idx="397">
                  <c:v>1.6921273529600001E-3</c:v>
                </c:pt>
                <c:pt idx="398">
                  <c:v>1.70455916534E-3</c:v>
                </c:pt>
                <c:pt idx="399">
                  <c:v>1.71699166409E-3</c:v>
                </c:pt>
                <c:pt idx="400">
                  <c:v>1.7294248344000001E-3</c:v>
                </c:pt>
                <c:pt idx="401">
                  <c:v>1.74185866189E-3</c:v>
                </c:pt>
                <c:pt idx="402">
                  <c:v>1.75429313258E-3</c:v>
                </c:pt>
                <c:pt idx="403">
                  <c:v>1.7647814563400001E-3</c:v>
                </c:pt>
                <c:pt idx="404">
                  <c:v>1.7735480036899999E-3</c:v>
                </c:pt>
                <c:pt idx="405">
                  <c:v>1.78231982648E-3</c:v>
                </c:pt>
                <c:pt idx="406">
                  <c:v>1.7896963523100001E-3</c:v>
                </c:pt>
                <c:pt idx="407">
                  <c:v>1.79593989744E-3</c:v>
                </c:pt>
                <c:pt idx="408">
                  <c:v>1.80219038588E-3</c:v>
                </c:pt>
                <c:pt idx="409">
                  <c:v>1.8088736576400001E-3</c:v>
                </c:pt>
                <c:pt idx="410">
                  <c:v>1.8171110859500001E-3</c:v>
                </c:pt>
                <c:pt idx="411">
                  <c:v>1.8255227865099999E-3</c:v>
                </c:pt>
                <c:pt idx="412">
                  <c:v>1.8339350065100001E-3</c:v>
                </c:pt>
                <c:pt idx="413">
                  <c:v>1.84234773883E-3</c:v>
                </c:pt>
                <c:pt idx="414">
                  <c:v>1.8507609764800001E-3</c:v>
                </c:pt>
                <c:pt idx="415">
                  <c:v>1.85917471261E-3</c:v>
                </c:pt>
                <c:pt idx="416">
                  <c:v>1.86758894048E-3</c:v>
                </c:pt>
                <c:pt idx="417">
                  <c:v>1.8760036534600001E-3</c:v>
                </c:pt>
                <c:pt idx="418">
                  <c:v>1.88441884507E-3</c:v>
                </c:pt>
                <c:pt idx="419">
                  <c:v>1.89283450892E-3</c:v>
                </c:pt>
                <c:pt idx="420">
                  <c:v>1.9002866782300001E-3</c:v>
                </c:pt>
                <c:pt idx="421">
                  <c:v>1.90532867491E-3</c:v>
                </c:pt>
                <c:pt idx="422">
                  <c:v>1.9103731104299999E-3</c:v>
                </c:pt>
                <c:pt idx="423">
                  <c:v>1.9154199655199999E-3</c:v>
                </c:pt>
                <c:pt idx="424">
                  <c:v>1.92079344314E-3</c:v>
                </c:pt>
                <c:pt idx="425">
                  <c:v>1.92565215973E-3</c:v>
                </c:pt>
                <c:pt idx="426">
                  <c:v>1.92807219024E-3</c:v>
                </c:pt>
                <c:pt idx="427">
                  <c:v>1.9304927005299999E-3</c:v>
                </c:pt>
                <c:pt idx="428">
                  <c:v>1.9329136887899999E-3</c:v>
                </c:pt>
                <c:pt idx="429">
                  <c:v>1.9353351532399999E-3</c:v>
                </c:pt>
                <c:pt idx="430">
                  <c:v>1.9377570920799999E-3</c:v>
                </c:pt>
                <c:pt idx="431">
                  <c:v>1.9401701670400001E-3</c:v>
                </c:pt>
                <c:pt idx="432">
                  <c:v>1.9425747595700001E-3</c:v>
                </c:pt>
                <c:pt idx="433">
                  <c:v>1.9449798250899999E-3</c:v>
                </c:pt>
                <c:pt idx="434">
                  <c:v>1.9473853618599999E-3</c:v>
                </c:pt>
                <c:pt idx="435">
                  <c:v>1.94979136814E-3</c:v>
                </c:pt>
                <c:pt idx="436">
                  <c:v>1.9521978421799999E-3</c:v>
                </c:pt>
                <c:pt idx="437">
                  <c:v>1.9546047822599998E-3</c:v>
                </c:pt>
                <c:pt idx="438">
                  <c:v>1.9570121866600001E-3</c:v>
                </c:pt>
                <c:pt idx="439">
                  <c:v>1.9595394798100001E-3</c:v>
                </c:pt>
                <c:pt idx="440">
                  <c:v>1.9624152642300002E-3</c:v>
                </c:pt>
                <c:pt idx="441">
                  <c:v>1.9652537882300001E-3</c:v>
                </c:pt>
                <c:pt idx="442">
                  <c:v>1.9680949929399998E-3</c:v>
                </c:pt>
                <c:pt idx="443">
                  <c:v>1.9709402399799999E-3</c:v>
                </c:pt>
                <c:pt idx="444">
                  <c:v>1.97414097305E-3</c:v>
                </c:pt>
                <c:pt idx="445">
                  <c:v>1.9773622929399998E-3</c:v>
                </c:pt>
                <c:pt idx="446">
                  <c:v>1.9805837714599998E-3</c:v>
                </c:pt>
                <c:pt idx="447">
                  <c:v>1.98380540784E-3</c:v>
                </c:pt>
                <c:pt idx="448">
                  <c:v>1.9870272012999998E-3</c:v>
                </c:pt>
                <c:pt idx="449">
                  <c:v>1.9902491510899998E-3</c:v>
                </c:pt>
                <c:pt idx="450">
                  <c:v>1.9934712564499998E-3</c:v>
                </c:pt>
                <c:pt idx="451">
                  <c:v>1.9966935166200002E-3</c:v>
                </c:pt>
                <c:pt idx="452">
                  <c:v>1.9999159308599999E-3</c:v>
                </c:pt>
                <c:pt idx="453">
                  <c:v>2.0031384984199999E-3</c:v>
                </c:pt>
                <c:pt idx="454">
                  <c:v>2.0061825933499998E-3</c:v>
                </c:pt>
                <c:pt idx="455">
                  <c:v>2.00756654633E-3</c:v>
                </c:pt>
                <c:pt idx="456">
                  <c:v>2.0089519970700001E-3</c:v>
                </c:pt>
                <c:pt idx="457">
                  <c:v>2.0103389424999999E-3</c:v>
                </c:pt>
                <c:pt idx="458">
                  <c:v>2.0117273795200001E-3</c:v>
                </c:pt>
                <c:pt idx="459">
                  <c:v>2.0134933205200002E-3</c:v>
                </c:pt>
                <c:pt idx="460">
                  <c:v>2.01534651093E-3</c:v>
                </c:pt>
                <c:pt idx="461">
                  <c:v>2.0172006777799999E-3</c:v>
                </c:pt>
                <c:pt idx="462">
                  <c:v>2.0189744666900002E-3</c:v>
                </c:pt>
                <c:pt idx="463">
                  <c:v>2.0203126357399999E-3</c:v>
                </c:pt>
                <c:pt idx="464">
                  <c:v>2.0216515467500001E-3</c:v>
                </c:pt>
                <c:pt idx="465">
                  <c:v>2.0229911982699998E-3</c:v>
                </c:pt>
                <c:pt idx="466">
                  <c:v>2.02433158882E-3</c:v>
                </c:pt>
                <c:pt idx="467">
                  <c:v>2.0256727169299998E-3</c:v>
                </c:pt>
                <c:pt idx="468">
                  <c:v>2.0270145811300002E-3</c:v>
                </c:pt>
                <c:pt idx="469">
                  <c:v>2.0283571799799998E-3</c:v>
                </c:pt>
                <c:pt idx="470">
                  <c:v>2.0297005119999999E-3</c:v>
                </c:pt>
                <c:pt idx="471">
                  <c:v>2.0310445757499998E-3</c:v>
                </c:pt>
                <c:pt idx="472">
                  <c:v>2.0323893697799999E-3</c:v>
                </c:pt>
                <c:pt idx="473">
                  <c:v>2.0336749301700001E-3</c:v>
                </c:pt>
                <c:pt idx="474">
                  <c:v>2.0350843328199998E-3</c:v>
                </c:pt>
                <c:pt idx="475">
                  <c:v>2.0364949222899998E-3</c:v>
                </c:pt>
                <c:pt idx="476">
                  <c:v>2.0379066961099999E-3</c:v>
                </c:pt>
                <c:pt idx="477">
                  <c:v>2.0393196518300001E-3</c:v>
                </c:pt>
                <c:pt idx="478">
                  <c:v>2.0407337869899999E-3</c:v>
                </c:pt>
                <c:pt idx="479">
                  <c:v>2.0421490991299998E-3</c:v>
                </c:pt>
                <c:pt idx="480">
                  <c:v>2.0435655858199999E-3</c:v>
                </c:pt>
                <c:pt idx="481">
                  <c:v>2.04498324461E-3</c:v>
                </c:pt>
                <c:pt idx="482">
                  <c:v>2.0460500923199999E-3</c:v>
                </c:pt>
                <c:pt idx="483">
                  <c:v>2.0470526660700001E-3</c:v>
                </c:pt>
                <c:pt idx="484">
                  <c:v>2.0480557136699998E-3</c:v>
                </c:pt>
                <c:pt idx="485">
                  <c:v>2.0490592344000001E-3</c:v>
                </c:pt>
                <c:pt idx="486">
                  <c:v>2.0500632275700001E-3</c:v>
                </c:pt>
                <c:pt idx="487">
                  <c:v>2.05106769249E-3</c:v>
                </c:pt>
                <c:pt idx="488">
                  <c:v>2.0520726284699998E-3</c:v>
                </c:pt>
                <c:pt idx="489">
                  <c:v>2.0524143996E-3</c:v>
                </c:pt>
                <c:pt idx="490">
                  <c:v>2.0525225843999999E-3</c:v>
                </c:pt>
                <c:pt idx="491">
                  <c:v>2.0526313425399999E-3</c:v>
                </c:pt>
                <c:pt idx="492">
                  <c:v>2.0527406739400001E-3</c:v>
                </c:pt>
                <c:pt idx="493">
                  <c:v>2.05285057849E-3</c:v>
                </c:pt>
                <c:pt idx="494">
                  <c:v>2.0529610561100002E-3</c:v>
                </c:pt>
                <c:pt idx="495">
                  <c:v>2.0530721067100002E-3</c:v>
                </c:pt>
                <c:pt idx="496">
                  <c:v>2.0531837301799999E-3</c:v>
                </c:pt>
                <c:pt idx="497">
                  <c:v>2.0532959264500002E-3</c:v>
                </c:pt>
                <c:pt idx="498">
                  <c:v>2.0534086954199999E-3</c:v>
                </c:pt>
                <c:pt idx="499">
                  <c:v>2.05345579653E-3</c:v>
                </c:pt>
                <c:pt idx="500">
                  <c:v>2.05295108907E-3</c:v>
                </c:pt>
                <c:pt idx="501">
                  <c:v>2.05244673558E-3</c:v>
                </c:pt>
                <c:pt idx="502">
                  <c:v>2.0520091616800002E-3</c:v>
                </c:pt>
                <c:pt idx="503">
                  <c:v>2.0517274871100001E-3</c:v>
                </c:pt>
                <c:pt idx="504">
                  <c:v>2.0512237997199999E-3</c:v>
                </c:pt>
                <c:pt idx="505">
                  <c:v>2.0504294601099999E-3</c:v>
                </c:pt>
                <c:pt idx="506">
                  <c:v>2.0496924371299998E-3</c:v>
                </c:pt>
                <c:pt idx="507">
                  <c:v>2.0489554917200001E-3</c:v>
                </c:pt>
                <c:pt idx="508">
                  <c:v>2.0482186239600001E-3</c:v>
                </c:pt>
                <c:pt idx="509">
                  <c:v>2.0474818339399998E-3</c:v>
                </c:pt>
                <c:pt idx="510">
                  <c:v>2.0467451217499998E-3</c:v>
                </c:pt>
                <c:pt idx="511">
                  <c:v>2.0460084874600001E-3</c:v>
                </c:pt>
                <c:pt idx="512">
                  <c:v>2.04527193117E-3</c:v>
                </c:pt>
                <c:pt idx="513">
                  <c:v>2.0445354529399998E-3</c:v>
                </c:pt>
                <c:pt idx="514">
                  <c:v>2.0437990528800001E-3</c:v>
                </c:pt>
                <c:pt idx="515">
                  <c:v>2.0430627310599999E-3</c:v>
                </c:pt>
                <c:pt idx="516">
                  <c:v>2.0423264875799999E-3</c:v>
                </c:pt>
                <c:pt idx="517">
                  <c:v>2.0415903225E-3</c:v>
                </c:pt>
                <c:pt idx="518">
                  <c:v>2.04085423592E-3</c:v>
                </c:pt>
                <c:pt idx="519">
                  <c:v>2.04011822793E-3</c:v>
                </c:pt>
                <c:pt idx="520">
                  <c:v>2.03960497602E-3</c:v>
                </c:pt>
                <c:pt idx="521">
                  <c:v>2.0394862710300002E-3</c:v>
                </c:pt>
                <c:pt idx="522">
                  <c:v>2.0390187481600002E-3</c:v>
                </c:pt>
                <c:pt idx="523">
                  <c:v>2.0371359608599999E-3</c:v>
                </c:pt>
                <c:pt idx="524">
                  <c:v>2.0352531765100001E-3</c:v>
                </c:pt>
                <c:pt idx="525">
                  <c:v>2.0336260840500002E-3</c:v>
                </c:pt>
                <c:pt idx="526">
                  <c:v>2.03228742153E-3</c:v>
                </c:pt>
                <c:pt idx="527">
                  <c:v>2.0309489440400001E-3</c:v>
                </c:pt>
                <c:pt idx="528">
                  <c:v>2.0296106519400001E-3</c:v>
                </c:pt>
                <c:pt idx="529">
                  <c:v>2.0282725455999999E-3</c:v>
                </c:pt>
                <c:pt idx="530">
                  <c:v>2.0276463917399999E-3</c:v>
                </c:pt>
                <c:pt idx="531">
                  <c:v>2.0271449694000002E-3</c:v>
                </c:pt>
                <c:pt idx="532">
                  <c:v>2.0266444535699999E-3</c:v>
                </c:pt>
                <c:pt idx="533">
                  <c:v>2.02614484492E-3</c:v>
                </c:pt>
                <c:pt idx="534">
                  <c:v>2.0256461441299999E-3</c:v>
                </c:pt>
                <c:pt idx="535">
                  <c:v>2.0251483518700002E-3</c:v>
                </c:pt>
                <c:pt idx="536">
                  <c:v>2.0246514688100001E-3</c:v>
                </c:pt>
                <c:pt idx="537">
                  <c:v>2.0241554956099998E-3</c:v>
                </c:pt>
                <c:pt idx="538">
                  <c:v>2.0236604329500001E-3</c:v>
                </c:pt>
                <c:pt idx="539">
                  <c:v>2.02316628149E-3</c:v>
                </c:pt>
                <c:pt idx="540">
                  <c:v>2.0214747636500001E-3</c:v>
                </c:pt>
                <c:pt idx="541">
                  <c:v>2.0195201331099999E-3</c:v>
                </c:pt>
                <c:pt idx="542">
                  <c:v>2.01756572209E-3</c:v>
                </c:pt>
                <c:pt idx="543">
                  <c:v>2.0156115312199999E-3</c:v>
                </c:pt>
                <c:pt idx="544">
                  <c:v>2.01365756115E-3</c:v>
                </c:pt>
                <c:pt idx="545">
                  <c:v>2.0117038125099999E-3</c:v>
                </c:pt>
                <c:pt idx="546">
                  <c:v>2.0097502859599999E-3</c:v>
                </c:pt>
                <c:pt idx="547">
                  <c:v>2.00779698214E-3</c:v>
                </c:pt>
                <c:pt idx="548">
                  <c:v>2.0058470733999999E-3</c:v>
                </c:pt>
                <c:pt idx="549">
                  <c:v>2.00390973628E-3</c:v>
                </c:pt>
                <c:pt idx="550">
                  <c:v>2.0019725901099998E-3</c:v>
                </c:pt>
                <c:pt idx="551">
                  <c:v>2.00003563546E-3</c:v>
                </c:pt>
                <c:pt idx="552">
                  <c:v>1.9980988728900001E-3</c:v>
                </c:pt>
                <c:pt idx="553">
                  <c:v>1.99616230294E-3</c:v>
                </c:pt>
                <c:pt idx="554">
                  <c:v>1.9942259261900002E-3</c:v>
                </c:pt>
                <c:pt idx="555">
                  <c:v>1.9919856769100002E-3</c:v>
                </c:pt>
                <c:pt idx="556">
                  <c:v>1.9895874397200001E-3</c:v>
                </c:pt>
                <c:pt idx="557">
                  <c:v>1.9872182288499999E-3</c:v>
                </c:pt>
                <c:pt idx="558">
                  <c:v>1.9848498368899999E-3</c:v>
                </c:pt>
                <c:pt idx="559">
                  <c:v>1.98248226677E-3</c:v>
                </c:pt>
                <c:pt idx="560">
                  <c:v>1.9792130183799998E-3</c:v>
                </c:pt>
                <c:pt idx="561">
                  <c:v>1.9755411057300002E-3</c:v>
                </c:pt>
                <c:pt idx="562">
                  <c:v>1.97211985877E-3</c:v>
                </c:pt>
                <c:pt idx="563">
                  <c:v>1.96870047359E-3</c:v>
                </c:pt>
                <c:pt idx="564">
                  <c:v>1.9652829599199999E-3</c:v>
                </c:pt>
                <c:pt idx="565">
                  <c:v>1.9618673275399998E-3</c:v>
                </c:pt>
                <c:pt idx="566">
                  <c:v>1.9584535862899998E-3</c:v>
                </c:pt>
                <c:pt idx="567">
                  <c:v>1.9550417460699999E-3</c:v>
                </c:pt>
                <c:pt idx="568">
                  <c:v>1.9516318168599999E-3</c:v>
                </c:pt>
                <c:pt idx="569">
                  <c:v>1.94822380869E-3</c:v>
                </c:pt>
                <c:pt idx="570">
                  <c:v>1.9448177316600001E-3</c:v>
                </c:pt>
                <c:pt idx="571">
                  <c:v>1.9409030479000001E-3</c:v>
                </c:pt>
                <c:pt idx="572">
                  <c:v>1.93694158498E-3</c:v>
                </c:pt>
                <c:pt idx="573">
                  <c:v>1.93298026008E-3</c:v>
                </c:pt>
                <c:pt idx="574">
                  <c:v>1.92901907405E-3</c:v>
                </c:pt>
                <c:pt idx="575">
                  <c:v>1.92505802773E-3</c:v>
                </c:pt>
                <c:pt idx="576">
                  <c:v>1.921097122E-3</c:v>
                </c:pt>
                <c:pt idx="577">
                  <c:v>1.91713635773E-3</c:v>
                </c:pt>
                <c:pt idx="578">
                  <c:v>1.9131757358E-3</c:v>
                </c:pt>
                <c:pt idx="579">
                  <c:v>1.9088409437700001E-3</c:v>
                </c:pt>
                <c:pt idx="580">
                  <c:v>1.9016556357599999E-3</c:v>
                </c:pt>
                <c:pt idx="581">
                  <c:v>1.8944717289800001E-3</c:v>
                </c:pt>
                <c:pt idx="582">
                  <c:v>1.88728923942E-3</c:v>
                </c:pt>
                <c:pt idx="583">
                  <c:v>1.88010818334E-3</c:v>
                </c:pt>
                <c:pt idx="584">
                  <c:v>1.8729285772099999E-3</c:v>
                </c:pt>
                <c:pt idx="585">
                  <c:v>1.86554153633E-3</c:v>
                </c:pt>
                <c:pt idx="586">
                  <c:v>1.8579540631900001E-3</c:v>
                </c:pt>
                <c:pt idx="587">
                  <c:v>1.8503681816999999E-3</c:v>
                </c:pt>
                <c:pt idx="588">
                  <c:v>1.84278391151E-3</c:v>
                </c:pt>
                <c:pt idx="589">
                  <c:v>1.8352012725999999E-3</c:v>
                </c:pt>
                <c:pt idx="590">
                  <c:v>1.82762028527E-3</c:v>
                </c:pt>
                <c:pt idx="591">
                  <c:v>1.8200409701600001E-3</c:v>
                </c:pt>
                <c:pt idx="592">
                  <c:v>1.8124633482500001E-3</c:v>
                </c:pt>
                <c:pt idx="593">
                  <c:v>1.80488744087E-3</c:v>
                </c:pt>
                <c:pt idx="594">
                  <c:v>1.79731326969E-3</c:v>
                </c:pt>
                <c:pt idx="595">
                  <c:v>1.7900871128600001E-3</c:v>
                </c:pt>
                <c:pt idx="596">
                  <c:v>1.7827593594000001E-3</c:v>
                </c:pt>
                <c:pt idx="597">
                  <c:v>1.7700993545799999E-3</c:v>
                </c:pt>
                <c:pt idx="598">
                  <c:v>1.7584983396099999E-3</c:v>
                </c:pt>
                <c:pt idx="599">
                  <c:v>1.7468989415500001E-3</c:v>
                </c:pt>
                <c:pt idx="600">
                  <c:v>1.7353011928300001E-3</c:v>
                </c:pt>
                <c:pt idx="601">
                  <c:v>1.72370512673E-3</c:v>
                </c:pt>
                <c:pt idx="602">
                  <c:v>1.71211077745E-3</c:v>
                </c:pt>
                <c:pt idx="603">
                  <c:v>1.7005181801000001E-3</c:v>
                </c:pt>
                <c:pt idx="604">
                  <c:v>1.68892737076E-3</c:v>
                </c:pt>
                <c:pt idx="605">
                  <c:v>1.6773383865E-3</c:v>
                </c:pt>
                <c:pt idx="606">
                  <c:v>1.6657512654E-3</c:v>
                </c:pt>
                <c:pt idx="607">
                  <c:v>1.6541660466300001E-3</c:v>
                </c:pt>
                <c:pt idx="608">
                  <c:v>1.64258277042E-3</c:v>
                </c:pt>
                <c:pt idx="609">
                  <c:v>1.6310014781799999E-3</c:v>
                </c:pt>
                <c:pt idx="610">
                  <c:v>1.62018867065E-3</c:v>
                </c:pt>
                <c:pt idx="611">
                  <c:v>1.60944696052E-3</c:v>
                </c:pt>
                <c:pt idx="612">
                  <c:v>1.59870835135E-3</c:v>
                </c:pt>
                <c:pt idx="613">
                  <c:v>1.5879729060700001E-3</c:v>
                </c:pt>
                <c:pt idx="614">
                  <c:v>1.57724068927E-3</c:v>
                </c:pt>
                <c:pt idx="615">
                  <c:v>1.5665117673100001E-3</c:v>
                </c:pt>
                <c:pt idx="616">
                  <c:v>1.55417070975E-3</c:v>
                </c:pt>
                <c:pt idx="617">
                  <c:v>1.54106569688E-3</c:v>
                </c:pt>
                <c:pt idx="618">
                  <c:v>1.5260773220100001E-3</c:v>
                </c:pt>
                <c:pt idx="619">
                  <c:v>1.5083109509799999E-3</c:v>
                </c:pt>
                <c:pt idx="620">
                  <c:v>1.4905497764400001E-3</c:v>
                </c:pt>
                <c:pt idx="621">
                  <c:v>1.47279398637E-3</c:v>
                </c:pt>
                <c:pt idx="622">
                  <c:v>1.4550437779099999E-3</c:v>
                </c:pt>
                <c:pt idx="623">
                  <c:v>1.43729935784E-3</c:v>
                </c:pt>
                <c:pt idx="624">
                  <c:v>1.41956094323E-3</c:v>
                </c:pt>
                <c:pt idx="625">
                  <c:v>1.4018287620500001E-3</c:v>
                </c:pt>
                <c:pt idx="626">
                  <c:v>1.3841030538800001E-3</c:v>
                </c:pt>
                <c:pt idx="627">
                  <c:v>1.36657668125E-3</c:v>
                </c:pt>
                <c:pt idx="628">
                  <c:v>1.34909682082E-3</c:v>
                </c:pt>
                <c:pt idx="629">
                  <c:v>1.33162298466E-3</c:v>
                </c:pt>
                <c:pt idx="630">
                  <c:v>1.3141554130799999E-3</c:v>
                </c:pt>
                <c:pt idx="631">
                  <c:v>1.2966943592599999E-3</c:v>
                </c:pt>
                <c:pt idx="632">
                  <c:v>1.2792400900699999E-3</c:v>
                </c:pt>
                <c:pt idx="633">
                  <c:v>1.2617928870900001E-3</c:v>
                </c:pt>
                <c:pt idx="634">
                  <c:v>1.2383783373900001E-3</c:v>
                </c:pt>
                <c:pt idx="635">
                  <c:v>1.2122331994399999E-3</c:v>
                </c:pt>
                <c:pt idx="636">
                  <c:v>1.18380587199E-3</c:v>
                </c:pt>
                <c:pt idx="637">
                  <c:v>1.1554091933499999E-3</c:v>
                </c:pt>
                <c:pt idx="638">
                  <c:v>1.1270454801800001E-3</c:v>
                </c:pt>
                <c:pt idx="639">
                  <c:v>1.098764131E-3</c:v>
                </c:pt>
                <c:pt idx="640">
                  <c:v>1.07249240998E-3</c:v>
                </c:pt>
                <c:pt idx="641">
                  <c:v>1.04625987968E-3</c:v>
                </c:pt>
                <c:pt idx="642">
                  <c:v>1.0200695636400001E-3</c:v>
                </c:pt>
                <c:pt idx="643">
                  <c:v>9.9392479894399991E-4</c:v>
                </c:pt>
                <c:pt idx="644">
                  <c:v>9.6782927715099998E-4</c:v>
                </c:pt>
                <c:pt idx="645">
                  <c:v>9.4178709161400005E-4</c:v>
                </c:pt>
                <c:pt idx="646">
                  <c:v>9.1580279242599999E-4</c:v>
                </c:pt>
                <c:pt idx="647">
                  <c:v>8.8988145039799996E-4</c:v>
                </c:pt>
                <c:pt idx="648">
                  <c:v>8.6402873179799999E-4</c:v>
                </c:pt>
                <c:pt idx="649">
                  <c:v>8.3825098594899998E-4</c:v>
                </c:pt>
                <c:pt idx="650">
                  <c:v>8.1255534825799998E-4</c:v>
                </c:pt>
                <c:pt idx="651">
                  <c:v>7.87419810227E-4</c:v>
                </c:pt>
                <c:pt idx="652">
                  <c:v>7.6263854521199995E-4</c:v>
                </c:pt>
                <c:pt idx="653">
                  <c:v>7.3810400935899996E-4</c:v>
                </c:pt>
                <c:pt idx="654">
                  <c:v>7.1240312116800002E-4</c:v>
                </c:pt>
                <c:pt idx="655">
                  <c:v>6.8102600391299996E-4</c:v>
                </c:pt>
                <c:pt idx="656">
                  <c:v>6.4974669205100004E-4</c:v>
                </c:pt>
                <c:pt idx="657">
                  <c:v>6.1858002273300003E-4</c:v>
                </c:pt>
                <c:pt idx="658">
                  <c:v>5.8238953806299997E-4</c:v>
                </c:pt>
                <c:pt idx="659">
                  <c:v>5.4309302759900004E-4</c:v>
                </c:pt>
                <c:pt idx="660">
                  <c:v>5.0418554075500001E-4</c:v>
                </c:pt>
                <c:pt idx="661">
                  <c:v>4.6576457860599999E-4</c:v>
                </c:pt>
                <c:pt idx="662">
                  <c:v>4.2796119702500002E-4</c:v>
                </c:pt>
                <c:pt idx="663">
                  <c:v>3.9095458806900001E-4</c:v>
                </c:pt>
                <c:pt idx="664">
                  <c:v>3.5499401967300001E-4</c:v>
                </c:pt>
                <c:pt idx="665">
                  <c:v>3.2043186229300001E-4</c:v>
                </c:pt>
                <c:pt idx="666">
                  <c:v>2.8777241535500001E-4</c:v>
                </c:pt>
                <c:pt idx="667">
                  <c:v>2.5774000078399999E-4</c:v>
                </c:pt>
                <c:pt idx="668">
                  <c:v>2.31359921479E-4</c:v>
                </c:pt>
                <c:pt idx="669">
                  <c:v>2.10013044421E-4</c:v>
                </c:pt>
                <c:pt idx="670">
                  <c:v>1.9535635307200001E-4</c:v>
                </c:pt>
                <c:pt idx="671">
                  <c:v>1.88953144567E-4</c:v>
                </c:pt>
                <c:pt idx="672">
                  <c:v>1.9163255802600001E-4</c:v>
                </c:pt>
                <c:pt idx="673">
                  <c:v>2.0303532709299999E-4</c:v>
                </c:pt>
                <c:pt idx="674">
                  <c:v>2.2182022247200001E-4</c:v>
                </c:pt>
                <c:pt idx="675">
                  <c:v>2.4630395540000002E-4</c:v>
                </c:pt>
                <c:pt idx="676">
                  <c:v>2.7496840926000002E-4</c:v>
                </c:pt>
                <c:pt idx="677">
                  <c:v>3.0664339881200002E-4</c:v>
                </c:pt>
                <c:pt idx="678">
                  <c:v>3.40635853996E-4</c:v>
                </c:pt>
                <c:pt idx="679">
                  <c:v>3.7641281103999998E-4</c:v>
                </c:pt>
                <c:pt idx="680">
                  <c:v>4.29696530272E-4</c:v>
                </c:pt>
                <c:pt idx="681">
                  <c:v>4.86591133333E-4</c:v>
                </c:pt>
                <c:pt idx="682">
                  <c:v>5.3929752743300005E-4</c:v>
                </c:pt>
                <c:pt idx="683">
                  <c:v>5.9249199473200001E-4</c:v>
                </c:pt>
                <c:pt idx="684">
                  <c:v>6.4605398630300005E-4</c:v>
                </c:pt>
                <c:pt idx="685">
                  <c:v>6.9989912936400001E-4</c:v>
                </c:pt>
                <c:pt idx="686">
                  <c:v>7.5350139258199996E-4</c:v>
                </c:pt>
                <c:pt idx="687">
                  <c:v>8.0725374227899995E-4</c:v>
                </c:pt>
                <c:pt idx="688">
                  <c:v>8.6113069319700001E-4</c:v>
                </c:pt>
                <c:pt idx="689">
                  <c:v>9.1511023797799995E-4</c:v>
                </c:pt>
                <c:pt idx="690">
                  <c:v>9.6917523445400001E-4</c:v>
                </c:pt>
                <c:pt idx="691">
                  <c:v>1.02331213862E-3</c:v>
                </c:pt>
                <c:pt idx="692">
                  <c:v>1.07751011205E-3</c:v>
                </c:pt>
                <c:pt idx="693">
                  <c:v>1.13176038127E-3</c:v>
                </c:pt>
                <c:pt idx="694">
                  <c:v>1.18605577028E-3</c:v>
                </c:pt>
                <c:pt idx="695">
                  <c:v>1.24039035402E-3</c:v>
                </c:pt>
                <c:pt idx="696">
                  <c:v>1.3009564441800001E-3</c:v>
                </c:pt>
                <c:pt idx="697">
                  <c:v>1.3827577326000001E-3</c:v>
                </c:pt>
                <c:pt idx="698">
                  <c:v>1.46476508954E-3</c:v>
                </c:pt>
                <c:pt idx="699">
                  <c:v>1.5469457427500001E-3</c:v>
                </c:pt>
                <c:pt idx="700">
                  <c:v>1.62927346923E-3</c:v>
                </c:pt>
                <c:pt idx="701">
                  <c:v>1.7117270480699999E-3</c:v>
                </c:pt>
                <c:pt idx="702">
                  <c:v>1.79428912935E-3</c:v>
                </c:pt>
                <c:pt idx="703">
                  <c:v>1.8769453948700001E-3</c:v>
                </c:pt>
                <c:pt idx="704">
                  <c:v>1.9596839270600002E-3</c:v>
                </c:pt>
                <c:pt idx="705">
                  <c:v>2.0424406798599999E-3</c:v>
                </c:pt>
                <c:pt idx="706">
                  <c:v>2.1237678370999999E-3</c:v>
                </c:pt>
                <c:pt idx="707">
                  <c:v>2.2051717535999998E-3</c:v>
                </c:pt>
                <c:pt idx="708">
                  <c:v>2.2866442315599999E-3</c:v>
                </c:pt>
                <c:pt idx="709">
                  <c:v>2.36306187628E-3</c:v>
                </c:pt>
                <c:pt idx="710">
                  <c:v>2.44672187136E-3</c:v>
                </c:pt>
                <c:pt idx="711">
                  <c:v>2.5328668595000002E-3</c:v>
                </c:pt>
                <c:pt idx="712">
                  <c:v>2.6106988847399999E-3</c:v>
                </c:pt>
                <c:pt idx="713">
                  <c:v>2.6878760349900001E-3</c:v>
                </c:pt>
                <c:pt idx="714">
                  <c:v>2.7650766860899999E-3</c:v>
                </c:pt>
                <c:pt idx="715">
                  <c:v>2.8422989230899999E-3</c:v>
                </c:pt>
                <c:pt idx="716">
                  <c:v>2.9195410331400002E-3</c:v>
                </c:pt>
                <c:pt idx="717">
                  <c:v>2.9968021223199998E-3</c:v>
                </c:pt>
                <c:pt idx="718">
                  <c:v>3.0740811839200001E-3</c:v>
                </c:pt>
                <c:pt idx="719">
                  <c:v>3.1513632802100001E-3</c:v>
                </c:pt>
                <c:pt idx="720">
                  <c:v>3.2286481932600002E-3</c:v>
                </c:pt>
                <c:pt idx="721">
                  <c:v>3.3059357255199998E-3</c:v>
                </c:pt>
                <c:pt idx="722">
                  <c:v>3.3832256975000002E-3</c:v>
                </c:pt>
                <c:pt idx="723">
                  <c:v>3.4605179457199999E-3</c:v>
                </c:pt>
                <c:pt idx="724">
                  <c:v>3.5378123209900002E-3</c:v>
                </c:pt>
                <c:pt idx="725">
                  <c:v>3.6380629280800001E-3</c:v>
                </c:pt>
                <c:pt idx="726">
                  <c:v>3.7625469766400001E-3</c:v>
                </c:pt>
                <c:pt idx="727">
                  <c:v>3.88723089075E-3</c:v>
                </c:pt>
                <c:pt idx="728">
                  <c:v>4.0120960367600001E-3</c:v>
                </c:pt>
                <c:pt idx="729">
                  <c:v>4.1371260051099997E-3</c:v>
                </c:pt>
                <c:pt idx="730">
                  <c:v>4.2623062911799998E-3</c:v>
                </c:pt>
                <c:pt idx="731">
                  <c:v>4.3876240291599996E-3</c:v>
                </c:pt>
                <c:pt idx="732">
                  <c:v>4.5130677688599999E-3</c:v>
                </c:pt>
                <c:pt idx="733">
                  <c:v>4.63862728781E-3</c:v>
                </c:pt>
                <c:pt idx="734">
                  <c:v>4.7642934321599998E-3</c:v>
                </c:pt>
                <c:pt idx="735">
                  <c:v>4.8900579816600004E-3</c:v>
                </c:pt>
                <c:pt idx="736">
                  <c:v>5.0044696544899996E-3</c:v>
                </c:pt>
                <c:pt idx="737">
                  <c:v>5.1161434162300002E-3</c:v>
                </c:pt>
                <c:pt idx="738">
                  <c:v>5.1966965827400001E-3</c:v>
                </c:pt>
                <c:pt idx="739">
                  <c:v>5.2793099679300003E-3</c:v>
                </c:pt>
                <c:pt idx="740">
                  <c:v>5.3849446930100001E-3</c:v>
                </c:pt>
                <c:pt idx="741">
                  <c:v>5.4906837256800001E-3</c:v>
                </c:pt>
                <c:pt idx="742">
                  <c:v>5.5965211536599998E-3</c:v>
                </c:pt>
                <c:pt idx="743">
                  <c:v>5.7024514983199997E-3</c:v>
                </c:pt>
                <c:pt idx="744">
                  <c:v>5.8084696760199997E-3</c:v>
                </c:pt>
                <c:pt idx="745">
                  <c:v>5.9145709635799997E-3</c:v>
                </c:pt>
                <c:pt idx="746">
                  <c:v>6.0207509671499999E-3</c:v>
                </c:pt>
                <c:pt idx="747">
                  <c:v>6.1270055943299997E-3</c:v>
                </c:pt>
                <c:pt idx="748">
                  <c:v>6.2333310289799998E-3</c:v>
                </c:pt>
                <c:pt idx="749">
                  <c:v>6.3397237085000002E-3</c:v>
                </c:pt>
                <c:pt idx="750">
                  <c:v>6.4461803032999998E-3</c:v>
                </c:pt>
                <c:pt idx="751">
                  <c:v>6.5642474488900003E-3</c:v>
                </c:pt>
                <c:pt idx="752">
                  <c:v>6.7057820315999999E-3</c:v>
                </c:pt>
                <c:pt idx="753">
                  <c:v>6.8559969633599999E-3</c:v>
                </c:pt>
                <c:pt idx="754">
                  <c:v>7.0063875081999996E-3</c:v>
                </c:pt>
                <c:pt idx="755">
                  <c:v>7.1596183744599999E-3</c:v>
                </c:pt>
                <c:pt idx="756">
                  <c:v>7.3133202526599996E-3</c:v>
                </c:pt>
                <c:pt idx="757">
                  <c:v>7.4670864647699998E-3</c:v>
                </c:pt>
                <c:pt idx="758">
                  <c:v>7.6209131166200001E-3</c:v>
                </c:pt>
                <c:pt idx="759">
                  <c:v>7.7747966207600003E-3</c:v>
                </c:pt>
                <c:pt idx="760">
                  <c:v>7.9287336669599997E-3</c:v>
                </c:pt>
                <c:pt idx="761">
                  <c:v>8.0827211960699998E-3</c:v>
                </c:pt>
                <c:pt idx="762">
                  <c:v>8.2367563767200003E-3</c:v>
                </c:pt>
                <c:pt idx="763">
                  <c:v>8.3908365846299994E-3</c:v>
                </c:pt>
                <c:pt idx="764">
                  <c:v>8.54495938403E-3</c:v>
                </c:pt>
                <c:pt idx="765">
                  <c:v>8.6991225111400002E-3</c:v>
                </c:pt>
                <c:pt idx="766">
                  <c:v>8.8533238592799993E-3</c:v>
                </c:pt>
                <c:pt idx="767">
                  <c:v>9.0415501776299999E-3</c:v>
                </c:pt>
                <c:pt idx="768">
                  <c:v>9.2049009857999992E-3</c:v>
                </c:pt>
                <c:pt idx="769">
                  <c:v>9.3525747540699998E-3</c:v>
                </c:pt>
                <c:pt idx="770">
                  <c:v>9.5002496120800001E-3</c:v>
                </c:pt>
                <c:pt idx="771">
                  <c:v>9.6479255098099997E-3</c:v>
                </c:pt>
                <c:pt idx="772">
                  <c:v>9.79560240022E-3</c:v>
                </c:pt>
                <c:pt idx="773">
                  <c:v>9.9432802390900001E-3</c:v>
                </c:pt>
                <c:pt idx="774">
                  <c:v>1.0090958984800001E-2</c:v>
                </c:pt>
                <c:pt idx="775">
                  <c:v>1.0238638598E-2</c:v>
                </c:pt>
                <c:pt idx="776">
                  <c:v>1.0386319041900001E-2</c:v>
                </c:pt>
                <c:pt idx="777">
                  <c:v>1.0534000281300001E-2</c:v>
                </c:pt>
                <c:pt idx="778">
                  <c:v>1.06763370778E-2</c:v>
                </c:pt>
                <c:pt idx="779">
                  <c:v>1.0817199517299999E-2</c:v>
                </c:pt>
                <c:pt idx="780">
                  <c:v>1.0958083425200001E-2</c:v>
                </c:pt>
                <c:pt idx="781">
                  <c:v>1.11488117284E-2</c:v>
                </c:pt>
                <c:pt idx="782">
                  <c:v>1.13332049341E-2</c:v>
                </c:pt>
                <c:pt idx="783">
                  <c:v>1.15740909589E-2</c:v>
                </c:pt>
                <c:pt idx="784">
                  <c:v>1.1815235165699999E-2</c:v>
                </c:pt>
                <c:pt idx="785">
                  <c:v>1.2056622062800001E-2</c:v>
                </c:pt>
                <c:pt idx="786">
                  <c:v>1.2298237359800001E-2</c:v>
                </c:pt>
                <c:pt idx="787">
                  <c:v>1.25400678547E-2</c:v>
                </c:pt>
                <c:pt idx="788">
                  <c:v>1.2782101333199999E-2</c:v>
                </c:pt>
                <c:pt idx="789">
                  <c:v>1.30243264791E-2</c:v>
                </c:pt>
                <c:pt idx="790">
                  <c:v>1.32667327938E-2</c:v>
                </c:pt>
                <c:pt idx="791">
                  <c:v>1.3509310525E-2</c:v>
                </c:pt>
                <c:pt idx="792">
                  <c:v>1.3752050601600001E-2</c:v>
                </c:pt>
                <c:pt idx="793">
                  <c:v>1.3982421817999999E-2</c:v>
                </c:pt>
                <c:pt idx="794">
                  <c:v>1.41848672635E-2</c:v>
                </c:pt>
                <c:pt idx="795">
                  <c:v>1.4373300971400001E-2</c:v>
                </c:pt>
                <c:pt idx="796">
                  <c:v>1.4564882659E-2</c:v>
                </c:pt>
                <c:pt idx="797">
                  <c:v>1.4829546801299999E-2</c:v>
                </c:pt>
                <c:pt idx="798">
                  <c:v>1.50974670625E-2</c:v>
                </c:pt>
                <c:pt idx="799">
                  <c:v>1.5370039516E-2</c:v>
                </c:pt>
                <c:pt idx="800">
                  <c:v>1.5642627583000002E-2</c:v>
                </c:pt>
                <c:pt idx="801">
                  <c:v>1.5915230461300001E-2</c:v>
                </c:pt>
                <c:pt idx="802">
                  <c:v>1.61878474025E-2</c:v>
                </c:pt>
                <c:pt idx="803">
                  <c:v>1.6460477708E-2</c:v>
                </c:pt>
                <c:pt idx="804">
                  <c:v>1.6733120724599999E-2</c:v>
                </c:pt>
                <c:pt idx="805">
                  <c:v>1.70057758408E-2</c:v>
                </c:pt>
                <c:pt idx="806">
                  <c:v>1.7278442483900001E-2</c:v>
                </c:pt>
                <c:pt idx="807">
                  <c:v>1.75511201167E-2</c:v>
                </c:pt>
                <c:pt idx="808">
                  <c:v>1.7823808234699999E-2</c:v>
                </c:pt>
                <c:pt idx="809">
                  <c:v>1.8096506363999999E-2</c:v>
                </c:pt>
                <c:pt idx="810">
                  <c:v>1.83579382343E-2</c:v>
                </c:pt>
                <c:pt idx="811">
                  <c:v>1.8615505136E-2</c:v>
                </c:pt>
                <c:pt idx="812">
                  <c:v>1.8873074900000002E-2</c:v>
                </c:pt>
                <c:pt idx="813">
                  <c:v>1.91515280702E-2</c:v>
                </c:pt>
                <c:pt idx="814">
                  <c:v>1.94397106928E-2</c:v>
                </c:pt>
                <c:pt idx="815">
                  <c:v>1.97279309102E-2</c:v>
                </c:pt>
                <c:pt idx="816">
                  <c:v>2.0016187098400001E-2</c:v>
                </c:pt>
                <c:pt idx="817">
                  <c:v>2.0304477725399998E-2</c:v>
                </c:pt>
                <c:pt idx="818">
                  <c:v>2.0592801344699999E-2</c:v>
                </c:pt>
                <c:pt idx="819">
                  <c:v>2.0881156589799998E-2</c:v>
                </c:pt>
                <c:pt idx="820">
                  <c:v>2.1169542168299998E-2</c:v>
                </c:pt>
                <c:pt idx="821">
                  <c:v>2.1457956857099999E-2</c:v>
                </c:pt>
                <c:pt idx="822">
                  <c:v>2.1746399498099998E-2</c:v>
                </c:pt>
                <c:pt idx="823">
                  <c:v>2.20348689936E-2</c:v>
                </c:pt>
                <c:pt idx="824">
                  <c:v>2.2323364302399999E-2</c:v>
                </c:pt>
                <c:pt idx="825">
                  <c:v>2.26068120879E-2</c:v>
                </c:pt>
                <c:pt idx="826">
                  <c:v>2.28714891394E-2</c:v>
                </c:pt>
                <c:pt idx="827">
                  <c:v>2.3177040184800001E-2</c:v>
                </c:pt>
                <c:pt idx="828">
                  <c:v>2.35111919363E-2</c:v>
                </c:pt>
                <c:pt idx="829">
                  <c:v>2.38174004456E-2</c:v>
                </c:pt>
                <c:pt idx="830">
                  <c:v>2.4123690667699999E-2</c:v>
                </c:pt>
                <c:pt idx="831">
                  <c:v>2.44300595293E-2</c:v>
                </c:pt>
                <c:pt idx="832">
                  <c:v>2.47365041083E-2</c:v>
                </c:pt>
                <c:pt idx="833">
                  <c:v>2.5043021625300001E-2</c:v>
                </c:pt>
                <c:pt idx="834">
                  <c:v>2.5349609434400001E-2</c:v>
                </c:pt>
                <c:pt idx="835">
                  <c:v>2.5656265015600001E-2</c:v>
                </c:pt>
                <c:pt idx="836">
                  <c:v>2.5962985967600001E-2</c:v>
                </c:pt>
                <c:pt idx="837">
                  <c:v>2.6269770000500001E-2</c:v>
                </c:pt>
                <c:pt idx="838">
                  <c:v>2.6576614929899999E-2</c:v>
                </c:pt>
                <c:pt idx="839">
                  <c:v>2.6883518670500001E-2</c:v>
                </c:pt>
                <c:pt idx="840">
                  <c:v>2.7190479231E-2</c:v>
                </c:pt>
                <c:pt idx="841">
                  <c:v>2.7526229026699999E-2</c:v>
                </c:pt>
                <c:pt idx="842">
                  <c:v>2.7862918922400001E-2</c:v>
                </c:pt>
                <c:pt idx="843">
                  <c:v>2.8199696653400001E-2</c:v>
                </c:pt>
                <c:pt idx="844">
                  <c:v>2.8536559110000002E-2</c:v>
                </c:pt>
                <c:pt idx="845">
                  <c:v>2.8873503326699999E-2</c:v>
                </c:pt>
                <c:pt idx="846">
                  <c:v>2.9210526474199999E-2</c:v>
                </c:pt>
                <c:pt idx="847">
                  <c:v>2.95476258516E-2</c:v>
                </c:pt>
                <c:pt idx="848">
                  <c:v>2.9884798879400001E-2</c:v>
                </c:pt>
                <c:pt idx="849">
                  <c:v>3.0222043092400001E-2</c:v>
                </c:pt>
                <c:pt idx="850">
                  <c:v>3.0559356133900002E-2</c:v>
                </c:pt>
                <c:pt idx="851">
                  <c:v>3.0909997484400001E-2</c:v>
                </c:pt>
                <c:pt idx="852">
                  <c:v>3.1262238997400001E-2</c:v>
                </c:pt>
                <c:pt idx="853">
                  <c:v>3.1614516873000001E-2</c:v>
                </c:pt>
                <c:pt idx="854">
                  <c:v>3.1964353090400001E-2</c:v>
                </c:pt>
                <c:pt idx="855">
                  <c:v>3.2313287557300001E-2</c:v>
                </c:pt>
                <c:pt idx="856">
                  <c:v>3.26907369396E-2</c:v>
                </c:pt>
                <c:pt idx="857">
                  <c:v>3.3129927012400001E-2</c:v>
                </c:pt>
                <c:pt idx="858">
                  <c:v>3.3569123786900003E-2</c:v>
                </c:pt>
                <c:pt idx="859">
                  <c:v>3.4008327003299997E-2</c:v>
                </c:pt>
                <c:pt idx="860">
                  <c:v>3.44475364154E-2</c:v>
                </c:pt>
                <c:pt idx="861">
                  <c:v>3.4886751788999998E-2</c:v>
                </c:pt>
                <c:pt idx="862">
                  <c:v>3.5325972901900003E-2</c:v>
                </c:pt>
                <c:pt idx="863">
                  <c:v>3.5765199542500001E-2</c:v>
                </c:pt>
                <c:pt idx="864">
                  <c:v>3.6204431509800003E-2</c:v>
                </c:pt>
                <c:pt idx="865">
                  <c:v>3.66436686121E-2</c:v>
                </c:pt>
                <c:pt idx="866">
                  <c:v>3.7082910667000001E-2</c:v>
                </c:pt>
                <c:pt idx="867">
                  <c:v>3.7522157500599999E-2</c:v>
                </c:pt>
                <c:pt idx="868">
                  <c:v>3.7944960586799997E-2</c:v>
                </c:pt>
                <c:pt idx="869">
                  <c:v>3.8336015807699998E-2</c:v>
                </c:pt>
                <c:pt idx="870">
                  <c:v>3.8726870347099998E-2</c:v>
                </c:pt>
                <c:pt idx="871">
                  <c:v>3.9117737062600001E-2</c:v>
                </c:pt>
                <c:pt idx="872">
                  <c:v>3.9555333212500002E-2</c:v>
                </c:pt>
                <c:pt idx="873">
                  <c:v>4.0014606579800001E-2</c:v>
                </c:pt>
                <c:pt idx="874">
                  <c:v>4.0466904477500003E-2</c:v>
                </c:pt>
                <c:pt idx="875">
                  <c:v>4.0918847439399997E-2</c:v>
                </c:pt>
                <c:pt idx="876">
                  <c:v>4.1370809871600002E-2</c:v>
                </c:pt>
                <c:pt idx="877">
                  <c:v>4.1822791142599999E-2</c:v>
                </c:pt>
                <c:pt idx="878">
                  <c:v>4.2274790648500003E-2</c:v>
                </c:pt>
                <c:pt idx="879">
                  <c:v>4.2726807810299999E-2</c:v>
                </c:pt>
                <c:pt idx="880">
                  <c:v>4.3178842073600003E-2</c:v>
                </c:pt>
                <c:pt idx="881">
                  <c:v>4.3630892906899997E-2</c:v>
                </c:pt>
                <c:pt idx="882">
                  <c:v>4.4082959800400001E-2</c:v>
                </c:pt>
                <c:pt idx="883">
                  <c:v>4.4535042265100001E-2</c:v>
                </c:pt>
                <c:pt idx="884">
                  <c:v>4.4993063378700002E-2</c:v>
                </c:pt>
                <c:pt idx="885">
                  <c:v>4.5455278486399998E-2</c:v>
                </c:pt>
                <c:pt idx="886">
                  <c:v>4.5888347751400001E-2</c:v>
                </c:pt>
                <c:pt idx="887">
                  <c:v>4.62992741523E-2</c:v>
                </c:pt>
                <c:pt idx="888">
                  <c:v>4.6710201357799998E-2</c:v>
                </c:pt>
                <c:pt idx="889">
                  <c:v>4.71211293467E-2</c:v>
                </c:pt>
                <c:pt idx="890">
                  <c:v>4.7533172308700002E-2</c:v>
                </c:pt>
                <c:pt idx="891">
                  <c:v>4.79454371947E-2</c:v>
                </c:pt>
                <c:pt idx="892">
                  <c:v>4.8387314510299997E-2</c:v>
                </c:pt>
                <c:pt idx="893">
                  <c:v>4.8844031586499997E-2</c:v>
                </c:pt>
                <c:pt idx="894">
                  <c:v>4.9300793886599997E-2</c:v>
                </c:pt>
                <c:pt idx="895">
                  <c:v>4.9757600165199999E-2</c:v>
                </c:pt>
                <c:pt idx="896">
                  <c:v>5.0214449222000003E-2</c:v>
                </c:pt>
                <c:pt idx="897">
                  <c:v>5.0671339900099997E-2</c:v>
                </c:pt>
                <c:pt idx="898">
                  <c:v>5.1128271083599998E-2</c:v>
                </c:pt>
                <c:pt idx="899">
                  <c:v>5.1585241696100001E-2</c:v>
                </c:pt>
                <c:pt idx="900">
                  <c:v>5.2042250699099998E-2</c:v>
                </c:pt>
                <c:pt idx="901">
                  <c:v>5.2499297089899997E-2</c:v>
                </c:pt>
                <c:pt idx="902">
                  <c:v>5.2929754774199998E-2</c:v>
                </c:pt>
                <c:pt idx="903">
                  <c:v>5.3349550549200001E-2</c:v>
                </c:pt>
                <c:pt idx="904">
                  <c:v>5.3769355397700003E-2</c:v>
                </c:pt>
                <c:pt idx="905">
                  <c:v>5.4189169108799999E-2</c:v>
                </c:pt>
                <c:pt idx="906">
                  <c:v>5.46089914781E-2</c:v>
                </c:pt>
                <c:pt idx="907">
                  <c:v>5.5028822307599999E-2</c:v>
                </c:pt>
                <c:pt idx="908">
                  <c:v>5.5448661404899999E-2</c:v>
                </c:pt>
                <c:pt idx="909">
                  <c:v>5.5868508583700002E-2</c:v>
                </c:pt>
                <c:pt idx="910">
                  <c:v>5.6302700749999997E-2</c:v>
                </c:pt>
                <c:pt idx="911">
                  <c:v>5.6741399449299998E-2</c:v>
                </c:pt>
                <c:pt idx="912">
                  <c:v>5.7180112922299998E-2</c:v>
                </c:pt>
                <c:pt idx="913">
                  <c:v>5.7614393859000003E-2</c:v>
                </c:pt>
                <c:pt idx="914">
                  <c:v>5.8026130664000003E-2</c:v>
                </c:pt>
                <c:pt idx="915">
                  <c:v>5.8427663219200003E-2</c:v>
                </c:pt>
                <c:pt idx="916">
                  <c:v>5.8820502579300001E-2</c:v>
                </c:pt>
                <c:pt idx="917">
                  <c:v>5.9223063951799999E-2</c:v>
                </c:pt>
                <c:pt idx="918">
                  <c:v>5.9626265562100003E-2</c:v>
                </c:pt>
                <c:pt idx="919">
                  <c:v>6.0029469349199997E-2</c:v>
                </c:pt>
                <c:pt idx="920">
                  <c:v>6.04326752696E-2</c:v>
                </c:pt>
                <c:pt idx="921">
                  <c:v>6.0835883281000001E-2</c:v>
                </c:pt>
                <c:pt idx="922">
                  <c:v>6.1239093341900003E-2</c:v>
                </c:pt>
                <c:pt idx="923">
                  <c:v>6.1647035756099998E-2</c:v>
                </c:pt>
                <c:pt idx="924">
                  <c:v>6.2056097604799999E-2</c:v>
                </c:pt>
                <c:pt idx="925">
                  <c:v>6.2465163922000001E-2</c:v>
                </c:pt>
                <c:pt idx="926">
                  <c:v>6.28742346205E-2</c:v>
                </c:pt>
                <c:pt idx="927">
                  <c:v>6.3283309615300001E-2</c:v>
                </c:pt>
                <c:pt idx="928">
                  <c:v>6.36923888237E-2</c:v>
                </c:pt>
                <c:pt idx="929">
                  <c:v>6.4101472164900003E-2</c:v>
                </c:pt>
                <c:pt idx="930">
                  <c:v>6.4510559560299996E-2</c:v>
                </c:pt>
                <c:pt idx="931">
                  <c:v>6.4858237448200004E-2</c:v>
                </c:pt>
                <c:pt idx="932">
                  <c:v>6.5166984889399995E-2</c:v>
                </c:pt>
                <c:pt idx="933">
                  <c:v>6.5475758203600007E-2</c:v>
                </c:pt>
                <c:pt idx="934">
                  <c:v>6.5784557026599993E-2</c:v>
                </c:pt>
                <c:pt idx="935">
                  <c:v>6.6093381000800006E-2</c:v>
                </c:pt>
                <c:pt idx="936">
                  <c:v>6.6387967221100005E-2</c:v>
                </c:pt>
                <c:pt idx="937">
                  <c:v>6.6674393957999997E-2</c:v>
                </c:pt>
                <c:pt idx="938">
                  <c:v>6.6960821671499998E-2</c:v>
                </c:pt>
                <c:pt idx="939">
                  <c:v>6.7247250349199997E-2</c:v>
                </c:pt>
                <c:pt idx="940">
                  <c:v>6.7533679978699995E-2</c:v>
                </c:pt>
                <c:pt idx="941">
                  <c:v>6.7820110547900006E-2</c:v>
                </c:pt>
                <c:pt idx="942">
                  <c:v>6.8106542045099999E-2</c:v>
                </c:pt>
                <c:pt idx="943">
                  <c:v>6.83929744586E-2</c:v>
                </c:pt>
                <c:pt idx="944">
                  <c:v>6.8679407776799997E-2</c:v>
                </c:pt>
                <c:pt idx="945">
                  <c:v>6.8936550753099998E-2</c:v>
                </c:pt>
                <c:pt idx="946">
                  <c:v>6.9075406771199999E-2</c:v>
                </c:pt>
                <c:pt idx="947">
                  <c:v>6.9222065305600003E-2</c:v>
                </c:pt>
                <c:pt idx="948">
                  <c:v>6.9368738912299999E-2</c:v>
                </c:pt>
                <c:pt idx="949">
                  <c:v>6.9515427495800003E-2</c:v>
                </c:pt>
                <c:pt idx="950">
                  <c:v>6.9662130961499993E-2</c:v>
                </c:pt>
                <c:pt idx="951">
                  <c:v>6.9808849215600002E-2</c:v>
                </c:pt>
                <c:pt idx="952">
                  <c:v>6.99736197581E-2</c:v>
                </c:pt>
                <c:pt idx="953">
                  <c:v>7.0171452521400002E-2</c:v>
                </c:pt>
                <c:pt idx="954">
                  <c:v>7.0369336784899997E-2</c:v>
                </c:pt>
                <c:pt idx="955">
                  <c:v>7.0567272115300006E-2</c:v>
                </c:pt>
                <c:pt idx="956">
                  <c:v>7.0765258084200006E-2</c:v>
                </c:pt>
                <c:pt idx="957">
                  <c:v>7.0963294267599994E-2</c:v>
                </c:pt>
                <c:pt idx="958">
                  <c:v>7.1161380246399994E-2</c:v>
                </c:pt>
                <c:pt idx="959">
                  <c:v>7.1359515605899995E-2</c:v>
                </c:pt>
                <c:pt idx="960">
                  <c:v>7.1557699935799995E-2</c:v>
                </c:pt>
                <c:pt idx="961">
                  <c:v>7.1730383254799995E-2</c:v>
                </c:pt>
                <c:pt idx="962">
                  <c:v>7.1720287345300004E-2</c:v>
                </c:pt>
                <c:pt idx="963">
                  <c:v>7.1617220866900005E-2</c:v>
                </c:pt>
                <c:pt idx="964">
                  <c:v>7.1514166629499998E-2</c:v>
                </c:pt>
                <c:pt idx="965">
                  <c:v>7.1411124685999999E-2</c:v>
                </c:pt>
                <c:pt idx="966">
                  <c:v>7.1308095089699999E-2</c:v>
                </c:pt>
                <c:pt idx="967">
                  <c:v>7.1205077894199997E-2</c:v>
                </c:pt>
                <c:pt idx="968">
                  <c:v>7.1102073153500006E-2</c:v>
                </c:pt>
                <c:pt idx="969">
                  <c:v>7.0999080921599997E-2</c:v>
                </c:pt>
                <c:pt idx="970">
                  <c:v>7.0896101253200006E-2</c:v>
                </c:pt>
                <c:pt idx="971">
                  <c:v>7.0793134202999999E-2</c:v>
                </c:pt>
                <c:pt idx="972">
                  <c:v>7.0689952501400005E-2</c:v>
                </c:pt>
                <c:pt idx="973">
                  <c:v>7.0558716275400002E-2</c:v>
                </c:pt>
                <c:pt idx="974">
                  <c:v>7.0426548866699995E-2</c:v>
                </c:pt>
                <c:pt idx="975">
                  <c:v>7.0232112368099994E-2</c:v>
                </c:pt>
                <c:pt idx="976">
                  <c:v>6.9910645518600004E-2</c:v>
                </c:pt>
                <c:pt idx="977">
                  <c:v>6.95882889772E-2</c:v>
                </c:pt>
                <c:pt idx="978">
                  <c:v>6.9262581254000005E-2</c:v>
                </c:pt>
                <c:pt idx="979">
                  <c:v>6.8936880283000004E-2</c:v>
                </c:pt>
                <c:pt idx="980">
                  <c:v>6.86111861603E-2</c:v>
                </c:pt>
                <c:pt idx="981">
                  <c:v>6.8285498984000007E-2</c:v>
                </c:pt>
                <c:pt idx="982">
                  <c:v>6.7959818853799994E-2</c:v>
                </c:pt>
                <c:pt idx="983">
                  <c:v>6.7634145871599993E-2</c:v>
                </c:pt>
                <c:pt idx="984">
                  <c:v>6.7308480141099997E-2</c:v>
                </c:pt>
                <c:pt idx="985">
                  <c:v>6.6982821768099998E-2</c:v>
                </c:pt>
                <c:pt idx="986">
                  <c:v>6.6657170860400003E-2</c:v>
                </c:pt>
                <c:pt idx="987">
                  <c:v>6.6331527528000006E-2</c:v>
                </c:pt>
                <c:pt idx="988">
                  <c:v>6.6005891883100007E-2</c:v>
                </c:pt>
                <c:pt idx="989">
                  <c:v>6.5680264039799999E-2</c:v>
                </c:pt>
                <c:pt idx="990">
                  <c:v>6.5354644114999999E-2</c:v>
                </c:pt>
                <c:pt idx="991">
                  <c:v>6.5029032227400002E-2</c:v>
                </c:pt>
                <c:pt idx="992">
                  <c:v>6.4703428498499999E-2</c:v>
                </c:pt>
                <c:pt idx="993">
                  <c:v>6.43778330521E-2</c:v>
                </c:pt>
                <c:pt idx="994">
                  <c:v>6.4052246014400002E-2</c:v>
                </c:pt>
                <c:pt idx="995">
                  <c:v>6.3726667514300006E-2</c:v>
                </c:pt>
                <c:pt idx="996">
                  <c:v>6.3397380835699998E-2</c:v>
                </c:pt>
                <c:pt idx="997">
                  <c:v>6.3055426093200001E-2</c:v>
                </c:pt>
                <c:pt idx="998">
                  <c:v>6.2599112508900004E-2</c:v>
                </c:pt>
                <c:pt idx="999">
                  <c:v>6.2025039160800002E-2</c:v>
                </c:pt>
                <c:pt idx="1000">
                  <c:v>6.1282687979000001E-2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'extraction y'!$D$1</c:f>
              <c:strCache>
                <c:ptCount val="1"/>
                <c:pt idx="0">
                  <c:v>Type 3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'extraction y'!$A$2:$A$1002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y'!$D$2:$D$1002</c:f>
              <c:numCache>
                <c:formatCode>0.00E+00</c:formatCode>
                <c:ptCount val="1001"/>
                <c:pt idx="0">
                  <c:v>6.0962359876699998E-2</c:v>
                </c:pt>
                <c:pt idx="1">
                  <c:v>6.1578485696000003E-2</c:v>
                </c:pt>
                <c:pt idx="2">
                  <c:v>6.2195171226899999E-2</c:v>
                </c:pt>
                <c:pt idx="3">
                  <c:v>6.2819849558099994E-2</c:v>
                </c:pt>
                <c:pt idx="4">
                  <c:v>6.3445371766100003E-2</c:v>
                </c:pt>
                <c:pt idx="5">
                  <c:v>6.4071713135100003E-2</c:v>
                </c:pt>
                <c:pt idx="6">
                  <c:v>6.4738748107300001E-2</c:v>
                </c:pt>
                <c:pt idx="7">
                  <c:v>6.5458837652000001E-2</c:v>
                </c:pt>
                <c:pt idx="8">
                  <c:v>6.5931938059700004E-2</c:v>
                </c:pt>
                <c:pt idx="9">
                  <c:v>6.6253252511000005E-2</c:v>
                </c:pt>
                <c:pt idx="10">
                  <c:v>6.6574882505000002E-2</c:v>
                </c:pt>
                <c:pt idx="11">
                  <c:v>6.6892952002599995E-2</c:v>
                </c:pt>
                <c:pt idx="12">
                  <c:v>6.7135690992899996E-2</c:v>
                </c:pt>
                <c:pt idx="13">
                  <c:v>6.7378452167299999E-2</c:v>
                </c:pt>
                <c:pt idx="14">
                  <c:v>6.7621235286800002E-2</c:v>
                </c:pt>
                <c:pt idx="15">
                  <c:v>6.7864040116000002E-2</c:v>
                </c:pt>
                <c:pt idx="16">
                  <c:v>6.8106866422599999E-2</c:v>
                </c:pt>
                <c:pt idx="17">
                  <c:v>6.83497139778E-2</c:v>
                </c:pt>
                <c:pt idx="18">
                  <c:v>6.8592582555900006E-2</c:v>
                </c:pt>
                <c:pt idx="19">
                  <c:v>6.8835471934299994E-2</c:v>
                </c:pt>
                <c:pt idx="20">
                  <c:v>6.9046541497E-2</c:v>
                </c:pt>
                <c:pt idx="21">
                  <c:v>6.9227772664299997E-2</c:v>
                </c:pt>
                <c:pt idx="22">
                  <c:v>6.9409017227700001E-2</c:v>
                </c:pt>
                <c:pt idx="23">
                  <c:v>6.95902750825E-2</c:v>
                </c:pt>
                <c:pt idx="24">
                  <c:v>6.9809028583900007E-2</c:v>
                </c:pt>
                <c:pt idx="25">
                  <c:v>7.0035462810999996E-2</c:v>
                </c:pt>
                <c:pt idx="26">
                  <c:v>7.0261897995299999E-2</c:v>
                </c:pt>
                <c:pt idx="27">
                  <c:v>7.0488334127400007E-2</c:v>
                </c:pt>
                <c:pt idx="28">
                  <c:v>7.0704015470000006E-2</c:v>
                </c:pt>
                <c:pt idx="29">
                  <c:v>7.0915465451399998E-2</c:v>
                </c:pt>
                <c:pt idx="30">
                  <c:v>7.1126922017200001E-2</c:v>
                </c:pt>
                <c:pt idx="31">
                  <c:v>7.1291937588700005E-2</c:v>
                </c:pt>
                <c:pt idx="32">
                  <c:v>7.1286863853899998E-2</c:v>
                </c:pt>
                <c:pt idx="33">
                  <c:v>7.1276533462600003E-2</c:v>
                </c:pt>
                <c:pt idx="34">
                  <c:v>7.1266346962299998E-2</c:v>
                </c:pt>
                <c:pt idx="35">
                  <c:v>7.1300741406500001E-2</c:v>
                </c:pt>
                <c:pt idx="36">
                  <c:v>7.1354210311599997E-2</c:v>
                </c:pt>
                <c:pt idx="37">
                  <c:v>7.13929437577E-2</c:v>
                </c:pt>
                <c:pt idx="38">
                  <c:v>7.1408967084599997E-2</c:v>
                </c:pt>
                <c:pt idx="39">
                  <c:v>7.1425071124100001E-2</c:v>
                </c:pt>
                <c:pt idx="40">
                  <c:v>7.1441255821699995E-2</c:v>
                </c:pt>
                <c:pt idx="41">
                  <c:v>7.1358585129800006E-2</c:v>
                </c:pt>
                <c:pt idx="42">
                  <c:v>7.1158431103199998E-2</c:v>
                </c:pt>
                <c:pt idx="43">
                  <c:v>7.0958301236100002E-2</c:v>
                </c:pt>
                <c:pt idx="44">
                  <c:v>7.0758195733599996E-2</c:v>
                </c:pt>
                <c:pt idx="45">
                  <c:v>7.0558114803000005E-2</c:v>
                </c:pt>
                <c:pt idx="46">
                  <c:v>7.0351921604500003E-2</c:v>
                </c:pt>
                <c:pt idx="47">
                  <c:v>7.0112456968500006E-2</c:v>
                </c:pt>
                <c:pt idx="48">
                  <c:v>6.9931358170600005E-2</c:v>
                </c:pt>
                <c:pt idx="49">
                  <c:v>6.9821266623499995E-2</c:v>
                </c:pt>
                <c:pt idx="50">
                  <c:v>6.9711377544100006E-2</c:v>
                </c:pt>
                <c:pt idx="51">
                  <c:v>6.9601691891500006E-2</c:v>
                </c:pt>
                <c:pt idx="52">
                  <c:v>6.9420477886999996E-2</c:v>
                </c:pt>
                <c:pt idx="53">
                  <c:v>6.9186983208500002E-2</c:v>
                </c:pt>
                <c:pt idx="54">
                  <c:v>6.8953493244599998E-2</c:v>
                </c:pt>
                <c:pt idx="55">
                  <c:v>6.8736934620799994E-2</c:v>
                </c:pt>
                <c:pt idx="56">
                  <c:v>6.8523979793100001E-2</c:v>
                </c:pt>
                <c:pt idx="57">
                  <c:v>6.8311066787399996E-2</c:v>
                </c:pt>
                <c:pt idx="58">
                  <c:v>6.8081936182099997E-2</c:v>
                </c:pt>
                <c:pt idx="59">
                  <c:v>6.7767759459000002E-2</c:v>
                </c:pt>
                <c:pt idx="60">
                  <c:v>6.7453591921999997E-2</c:v>
                </c:pt>
                <c:pt idx="61">
                  <c:v>6.7139433700100004E-2</c:v>
                </c:pt>
                <c:pt idx="62">
                  <c:v>6.6825284924600006E-2</c:v>
                </c:pt>
                <c:pt idx="63">
                  <c:v>6.6511145729400006E-2</c:v>
                </c:pt>
                <c:pt idx="64">
                  <c:v>6.6197016250800003E-2</c:v>
                </c:pt>
                <c:pt idx="65">
                  <c:v>6.5918995360300006E-2</c:v>
                </c:pt>
                <c:pt idx="66">
                  <c:v>6.5671261007199999E-2</c:v>
                </c:pt>
                <c:pt idx="67">
                  <c:v>6.5423586891299998E-2</c:v>
                </c:pt>
                <c:pt idx="68">
                  <c:v>6.5175973699099998E-2</c:v>
                </c:pt>
                <c:pt idx="69">
                  <c:v>6.4778315916100004E-2</c:v>
                </c:pt>
                <c:pt idx="70">
                  <c:v>6.4354855547999995E-2</c:v>
                </c:pt>
                <c:pt idx="71">
                  <c:v>6.3999285463299999E-2</c:v>
                </c:pt>
                <c:pt idx="72">
                  <c:v>6.3646037809099998E-2</c:v>
                </c:pt>
                <c:pt idx="73">
                  <c:v>6.3292803179900006E-2</c:v>
                </c:pt>
                <c:pt idx="74">
                  <c:v>6.2939581795199998E-2</c:v>
                </c:pt>
                <c:pt idx="75">
                  <c:v>6.2586373879100002E-2</c:v>
                </c:pt>
                <c:pt idx="76">
                  <c:v>6.2232458646699997E-2</c:v>
                </c:pt>
                <c:pt idx="77">
                  <c:v>6.1863648143000001E-2</c:v>
                </c:pt>
                <c:pt idx="78">
                  <c:v>6.1494855513100001E-2</c:v>
                </c:pt>
                <c:pt idx="79">
                  <c:v>6.1126081080599998E-2</c:v>
                </c:pt>
                <c:pt idx="80">
                  <c:v>6.0757325176900003E-2</c:v>
                </c:pt>
                <c:pt idx="81">
                  <c:v>6.0388588141400003E-2</c:v>
                </c:pt>
                <c:pt idx="82">
                  <c:v>5.9960884236600002E-2</c:v>
                </c:pt>
                <c:pt idx="83">
                  <c:v>5.9489313044E-2</c:v>
                </c:pt>
                <c:pt idx="84">
                  <c:v>5.9037683309500003E-2</c:v>
                </c:pt>
                <c:pt idx="85">
                  <c:v>5.8586058692899998E-2</c:v>
                </c:pt>
                <c:pt idx="86">
                  <c:v>5.81344393133E-2</c:v>
                </c:pt>
                <c:pt idx="87">
                  <c:v>5.7682825293900002E-2</c:v>
                </c:pt>
                <c:pt idx="88">
                  <c:v>5.7231216761500003E-2</c:v>
                </c:pt>
                <c:pt idx="89">
                  <c:v>5.6779613847100001E-2</c:v>
                </c:pt>
                <c:pt idx="90">
                  <c:v>5.6328016685699998E-2</c:v>
                </c:pt>
                <c:pt idx="91">
                  <c:v>5.5930843097799998E-2</c:v>
                </c:pt>
                <c:pt idx="92">
                  <c:v>5.5537671791700001E-2</c:v>
                </c:pt>
                <c:pt idx="93">
                  <c:v>5.5135871559200002E-2</c:v>
                </c:pt>
                <c:pt idx="94">
                  <c:v>5.4698529443099997E-2</c:v>
                </c:pt>
                <c:pt idx="95">
                  <c:v>5.4261195018600002E-2</c:v>
                </c:pt>
                <c:pt idx="96">
                  <c:v>5.3823868473199997E-2</c:v>
                </c:pt>
                <c:pt idx="97">
                  <c:v>5.3386550000399997E-2</c:v>
                </c:pt>
                <c:pt idx="98">
                  <c:v>5.2949239800399998E-2</c:v>
                </c:pt>
                <c:pt idx="99">
                  <c:v>5.2511938079800001E-2</c:v>
                </c:pt>
                <c:pt idx="100">
                  <c:v>5.2074645052199997E-2</c:v>
                </c:pt>
                <c:pt idx="101">
                  <c:v>5.1671177875899997E-2</c:v>
                </c:pt>
                <c:pt idx="102">
                  <c:v>5.12789949844E-2</c:v>
                </c:pt>
                <c:pt idx="103">
                  <c:v>5.0865007117699999E-2</c:v>
                </c:pt>
                <c:pt idx="104">
                  <c:v>5.0397058807000003E-2</c:v>
                </c:pt>
                <c:pt idx="105">
                  <c:v>4.9929238250700003E-2</c:v>
                </c:pt>
                <c:pt idx="106">
                  <c:v>4.9461549073800001E-2</c:v>
                </c:pt>
                <c:pt idx="107">
                  <c:v>4.89939950387E-2</c:v>
                </c:pt>
                <c:pt idx="108">
                  <c:v>4.8557740704999998E-2</c:v>
                </c:pt>
                <c:pt idx="109">
                  <c:v>4.8119591156900003E-2</c:v>
                </c:pt>
                <c:pt idx="110">
                  <c:v>4.7688101037800003E-2</c:v>
                </c:pt>
                <c:pt idx="111">
                  <c:v>4.7258171633699997E-2</c:v>
                </c:pt>
                <c:pt idx="112">
                  <c:v>4.6828312967799997E-2</c:v>
                </c:pt>
                <c:pt idx="113">
                  <c:v>4.6398527006099997E-2</c:v>
                </c:pt>
                <c:pt idx="114">
                  <c:v>4.5968815787899998E-2</c:v>
                </c:pt>
                <c:pt idx="115">
                  <c:v>4.5539181428899997E-2</c:v>
                </c:pt>
                <c:pt idx="116">
                  <c:v>4.5104127848199997E-2</c:v>
                </c:pt>
                <c:pt idx="117">
                  <c:v>4.4660903446099999E-2</c:v>
                </c:pt>
                <c:pt idx="118">
                  <c:v>4.4217722898800001E-2</c:v>
                </c:pt>
                <c:pt idx="119">
                  <c:v>4.3774587538400002E-2</c:v>
                </c:pt>
                <c:pt idx="120">
                  <c:v>4.3331498751200001E-2</c:v>
                </c:pt>
                <c:pt idx="121">
                  <c:v>4.2888457980699998E-2</c:v>
                </c:pt>
                <c:pt idx="122">
                  <c:v>4.2461918525699999E-2</c:v>
                </c:pt>
                <c:pt idx="123">
                  <c:v>4.2051126155E-2</c:v>
                </c:pt>
                <c:pt idx="124">
                  <c:v>4.1640518010499998E-2</c:v>
                </c:pt>
                <c:pt idx="125">
                  <c:v>4.1230099596500001E-2</c:v>
                </c:pt>
                <c:pt idx="126">
                  <c:v>4.0819876635699998E-2</c:v>
                </c:pt>
                <c:pt idx="127">
                  <c:v>4.04098550806E-2</c:v>
                </c:pt>
                <c:pt idx="128">
                  <c:v>4.0000041124799997E-2</c:v>
                </c:pt>
                <c:pt idx="129">
                  <c:v>3.9583423813099997E-2</c:v>
                </c:pt>
                <c:pt idx="130">
                  <c:v>3.9155805016899997E-2</c:v>
                </c:pt>
                <c:pt idx="131">
                  <c:v>3.8728222495300002E-2</c:v>
                </c:pt>
                <c:pt idx="132">
                  <c:v>3.8300677463300001E-2</c:v>
                </c:pt>
                <c:pt idx="133">
                  <c:v>3.7873171190500002E-2</c:v>
                </c:pt>
                <c:pt idx="134">
                  <c:v>3.7454377539499997E-2</c:v>
                </c:pt>
                <c:pt idx="135">
                  <c:v>3.7052221919399997E-2</c:v>
                </c:pt>
                <c:pt idx="136">
                  <c:v>3.6679715006499997E-2</c:v>
                </c:pt>
                <c:pt idx="137">
                  <c:v>3.6305634420200003E-2</c:v>
                </c:pt>
                <c:pt idx="138">
                  <c:v>3.5928356287000002E-2</c:v>
                </c:pt>
                <c:pt idx="139">
                  <c:v>3.5551110802500001E-2</c:v>
                </c:pt>
                <c:pt idx="140">
                  <c:v>3.5173899017099997E-2</c:v>
                </c:pt>
                <c:pt idx="141">
                  <c:v>3.4796722026899998E-2</c:v>
                </c:pt>
                <c:pt idx="142">
                  <c:v>3.4419580975699998E-2</c:v>
                </c:pt>
                <c:pt idx="143">
                  <c:v>3.4046586386300003E-2</c:v>
                </c:pt>
                <c:pt idx="144">
                  <c:v>3.3681658405800001E-2</c:v>
                </c:pt>
                <c:pt idx="145">
                  <c:v>3.3316806907799999E-2</c:v>
                </c:pt>
                <c:pt idx="146">
                  <c:v>3.2952034432699999E-2</c:v>
                </c:pt>
                <c:pt idx="147">
                  <c:v>3.2587343634200003E-2</c:v>
                </c:pt>
                <c:pt idx="148">
                  <c:v>3.2222737285600003E-2</c:v>
                </c:pt>
                <c:pt idx="149">
                  <c:v>3.1858218286200002E-2</c:v>
                </c:pt>
                <c:pt idx="150">
                  <c:v>3.1506423736299999E-2</c:v>
                </c:pt>
                <c:pt idx="151">
                  <c:v>3.1171244385500001E-2</c:v>
                </c:pt>
                <c:pt idx="152">
                  <c:v>3.0836147065299999E-2</c:v>
                </c:pt>
                <c:pt idx="153">
                  <c:v>3.0501134479300002E-2</c:v>
                </c:pt>
                <c:pt idx="154">
                  <c:v>3.0166209450700001E-2</c:v>
                </c:pt>
                <c:pt idx="155">
                  <c:v>2.9809789477900001E-2</c:v>
                </c:pt>
                <c:pt idx="156">
                  <c:v>2.94357835315E-2</c:v>
                </c:pt>
                <c:pt idx="157">
                  <c:v>2.9061796975900001E-2</c:v>
                </c:pt>
                <c:pt idx="158">
                  <c:v>2.86878305695E-2</c:v>
                </c:pt>
                <c:pt idx="159">
                  <c:v>2.8313885110499998E-2</c:v>
                </c:pt>
                <c:pt idx="160">
                  <c:v>2.7939961440200001E-2</c:v>
                </c:pt>
                <c:pt idx="161">
                  <c:v>2.7590852321E-2</c:v>
                </c:pt>
                <c:pt idx="162">
                  <c:v>2.7278752244999999E-2</c:v>
                </c:pt>
                <c:pt idx="163">
                  <c:v>2.69766500567E-2</c:v>
                </c:pt>
                <c:pt idx="164">
                  <c:v>2.6673602648199998E-2</c:v>
                </c:pt>
                <c:pt idx="165">
                  <c:v>2.63705657434E-2</c:v>
                </c:pt>
                <c:pt idx="166">
                  <c:v>2.6067539708499999E-2</c:v>
                </c:pt>
                <c:pt idx="167">
                  <c:v>2.5764524927000002E-2</c:v>
                </c:pt>
                <c:pt idx="168">
                  <c:v>2.54615218008E-2</c:v>
                </c:pt>
                <c:pt idx="169">
                  <c:v>2.5158530751E-2</c:v>
                </c:pt>
                <c:pt idx="170">
                  <c:v>2.4855552219200001E-2</c:v>
                </c:pt>
                <c:pt idx="171">
                  <c:v>2.4552586668699999E-2</c:v>
                </c:pt>
                <c:pt idx="172">
                  <c:v>2.4237397698900001E-2</c:v>
                </c:pt>
                <c:pt idx="173">
                  <c:v>2.3910190777899999E-2</c:v>
                </c:pt>
                <c:pt idx="174">
                  <c:v>2.3583001448300001E-2</c:v>
                </c:pt>
                <c:pt idx="175">
                  <c:v>2.3255830452500001E-2</c:v>
                </c:pt>
                <c:pt idx="176">
                  <c:v>2.2925344754600001E-2</c:v>
                </c:pt>
                <c:pt idx="177">
                  <c:v>2.2593085260199999E-2</c:v>
                </c:pt>
                <c:pt idx="178">
                  <c:v>2.2260890294599999E-2</c:v>
                </c:pt>
                <c:pt idx="179">
                  <c:v>2.1930777003700001E-2</c:v>
                </c:pt>
                <c:pt idx="180">
                  <c:v>2.1644987956299998E-2</c:v>
                </c:pt>
                <c:pt idx="181">
                  <c:v>2.1359239779300002E-2</c:v>
                </c:pt>
                <c:pt idx="182">
                  <c:v>2.1073534135199998E-2</c:v>
                </c:pt>
                <c:pt idx="183">
                  <c:v>2.0789788746100001E-2</c:v>
                </c:pt>
                <c:pt idx="184">
                  <c:v>2.0506507665399999E-2</c:v>
                </c:pt>
                <c:pt idx="185">
                  <c:v>2.0223269508700001E-2</c:v>
                </c:pt>
                <c:pt idx="186">
                  <c:v>1.9951058055900001E-2</c:v>
                </c:pt>
                <c:pt idx="187">
                  <c:v>1.9679905563300001E-2</c:v>
                </c:pt>
                <c:pt idx="188">
                  <c:v>1.9408993623200001E-2</c:v>
                </c:pt>
                <c:pt idx="189">
                  <c:v>1.9138332450999999E-2</c:v>
                </c:pt>
                <c:pt idx="190">
                  <c:v>1.8867932838499999E-2</c:v>
                </c:pt>
                <c:pt idx="191">
                  <c:v>1.8597806194500001E-2</c:v>
                </c:pt>
                <c:pt idx="192">
                  <c:v>1.8327964588400001E-2</c:v>
                </c:pt>
                <c:pt idx="193">
                  <c:v>1.80586050893E-2</c:v>
                </c:pt>
                <c:pt idx="194">
                  <c:v>1.78080197375E-2</c:v>
                </c:pt>
                <c:pt idx="195">
                  <c:v>1.7562122497299999E-2</c:v>
                </c:pt>
                <c:pt idx="196">
                  <c:v>1.73166277184E-2</c:v>
                </c:pt>
                <c:pt idx="197">
                  <c:v>1.7071400629500001E-2</c:v>
                </c:pt>
                <c:pt idx="198">
                  <c:v>1.68264529345E-2</c:v>
                </c:pt>
                <c:pt idx="199">
                  <c:v>1.65817970152E-2</c:v>
                </c:pt>
                <c:pt idx="200">
                  <c:v>1.6337445979600001E-2</c:v>
                </c:pt>
                <c:pt idx="201">
                  <c:v>1.6093413715300001E-2</c:v>
                </c:pt>
                <c:pt idx="202">
                  <c:v>1.5849714946200001E-2</c:v>
                </c:pt>
                <c:pt idx="203">
                  <c:v>1.56063652953E-2</c:v>
                </c:pt>
                <c:pt idx="204">
                  <c:v>1.5363381352300001E-2</c:v>
                </c:pt>
                <c:pt idx="205">
                  <c:v>1.51211877825E-2</c:v>
                </c:pt>
                <c:pt idx="206">
                  <c:v>1.48923947255E-2</c:v>
                </c:pt>
                <c:pt idx="207">
                  <c:v>1.46740274074E-2</c:v>
                </c:pt>
                <c:pt idx="208">
                  <c:v>1.44556638181E-2</c:v>
                </c:pt>
                <c:pt idx="209">
                  <c:v>1.4237564664699999E-2</c:v>
                </c:pt>
                <c:pt idx="210">
                  <c:v>1.40220041233E-2</c:v>
                </c:pt>
                <c:pt idx="211">
                  <c:v>1.38064981717E-2</c:v>
                </c:pt>
                <c:pt idx="212">
                  <c:v>1.3591049406800001E-2</c:v>
                </c:pt>
                <c:pt idx="213">
                  <c:v>1.3375660591900001E-2</c:v>
                </c:pt>
                <c:pt idx="214">
                  <c:v>1.31603346705E-2</c:v>
                </c:pt>
                <c:pt idx="215">
                  <c:v>1.29450747812E-2</c:v>
                </c:pt>
                <c:pt idx="216">
                  <c:v>1.2729884273600001E-2</c:v>
                </c:pt>
                <c:pt idx="217">
                  <c:v>1.25147667269E-2</c:v>
                </c:pt>
                <c:pt idx="218">
                  <c:v>1.2309700323E-2</c:v>
                </c:pt>
                <c:pt idx="219">
                  <c:v>1.21089582738E-2</c:v>
                </c:pt>
                <c:pt idx="220">
                  <c:v>1.19082838017E-2</c:v>
                </c:pt>
                <c:pt idx="221">
                  <c:v>1.1718676550199999E-2</c:v>
                </c:pt>
                <c:pt idx="222">
                  <c:v>1.1530280936599999E-2</c:v>
                </c:pt>
                <c:pt idx="223">
                  <c:v>1.1341929675300001E-2</c:v>
                </c:pt>
                <c:pt idx="224">
                  <c:v>1.11536250132E-2</c:v>
                </c:pt>
                <c:pt idx="225">
                  <c:v>1.09651476181E-2</c:v>
                </c:pt>
                <c:pt idx="226">
                  <c:v>1.07756117995E-2</c:v>
                </c:pt>
                <c:pt idx="227">
                  <c:v>1.05860844818E-2</c:v>
                </c:pt>
                <c:pt idx="228">
                  <c:v>1.03965661298E-2</c:v>
                </c:pt>
                <c:pt idx="229">
                  <c:v>1.0207057242900001E-2</c:v>
                </c:pt>
                <c:pt idx="230">
                  <c:v>1.00175583583E-2</c:v>
                </c:pt>
                <c:pt idx="231">
                  <c:v>9.8280700546200007E-3</c:v>
                </c:pt>
                <c:pt idx="232">
                  <c:v>9.6385929558499995E-3</c:v>
                </c:pt>
                <c:pt idx="233">
                  <c:v>9.4491277360599993E-3</c:v>
                </c:pt>
                <c:pt idx="234">
                  <c:v>9.2844665173799999E-3</c:v>
                </c:pt>
                <c:pt idx="235">
                  <c:v>9.1371806972500007E-3</c:v>
                </c:pt>
                <c:pt idx="236">
                  <c:v>8.9936439286199994E-3</c:v>
                </c:pt>
                <c:pt idx="237">
                  <c:v>8.8531928477100005E-3</c:v>
                </c:pt>
                <c:pt idx="238">
                  <c:v>8.7128025319000001E-3</c:v>
                </c:pt>
                <c:pt idx="239">
                  <c:v>8.5724759665900003E-3</c:v>
                </c:pt>
                <c:pt idx="240">
                  <c:v>8.4322163345499999E-3</c:v>
                </c:pt>
                <c:pt idx="241">
                  <c:v>8.2920270322999999E-3</c:v>
                </c:pt>
                <c:pt idx="242">
                  <c:v>8.1519116882600006E-3</c:v>
                </c:pt>
                <c:pt idx="243">
                  <c:v>8.0079418455799994E-3</c:v>
                </c:pt>
                <c:pt idx="244">
                  <c:v>7.8596458376999998E-3</c:v>
                </c:pt>
                <c:pt idx="245">
                  <c:v>7.71135072266E-3</c:v>
                </c:pt>
                <c:pt idx="246">
                  <c:v>7.5630565529799998E-3</c:v>
                </c:pt>
                <c:pt idx="247">
                  <c:v>7.41476338538E-3</c:v>
                </c:pt>
                <c:pt idx="248">
                  <c:v>7.2664712812199996E-3</c:v>
                </c:pt>
                <c:pt idx="249">
                  <c:v>7.1180196405499999E-3</c:v>
                </c:pt>
                <c:pt idx="250">
                  <c:v>6.9693789159199996E-3</c:v>
                </c:pt>
                <c:pt idx="251">
                  <c:v>6.82081751988E-3</c:v>
                </c:pt>
                <c:pt idx="252">
                  <c:v>6.6723407512399996E-3</c:v>
                </c:pt>
                <c:pt idx="253">
                  <c:v>6.5239543880299998E-3</c:v>
                </c:pt>
                <c:pt idx="254">
                  <c:v>6.3849301685499999E-3</c:v>
                </c:pt>
                <c:pt idx="255">
                  <c:v>6.2465395459900003E-3</c:v>
                </c:pt>
                <c:pt idx="256">
                  <c:v>6.1081525025799997E-3</c:v>
                </c:pt>
                <c:pt idx="257">
                  <c:v>5.9697692872200002E-3</c:v>
                </c:pt>
                <c:pt idx="258">
                  <c:v>5.83597093121E-3</c:v>
                </c:pt>
                <c:pt idx="259">
                  <c:v>5.7288472439600002E-3</c:v>
                </c:pt>
                <c:pt idx="260">
                  <c:v>5.6218349083399996E-3</c:v>
                </c:pt>
                <c:pt idx="261">
                  <c:v>5.5149404063800003E-3</c:v>
                </c:pt>
                <c:pt idx="262">
                  <c:v>5.4081707251600001E-3</c:v>
                </c:pt>
                <c:pt idx="263">
                  <c:v>5.2965129141799997E-3</c:v>
                </c:pt>
                <c:pt idx="264">
                  <c:v>5.1842955884400001E-3</c:v>
                </c:pt>
                <c:pt idx="265">
                  <c:v>5.0720782916599998E-3</c:v>
                </c:pt>
                <c:pt idx="266">
                  <c:v>4.9598610258200001E-3</c:v>
                </c:pt>
                <c:pt idx="267">
                  <c:v>4.8476437930400004E-3</c:v>
                </c:pt>
                <c:pt idx="268">
                  <c:v>4.7355300130500003E-3</c:v>
                </c:pt>
                <c:pt idx="269">
                  <c:v>4.6260627138299997E-3</c:v>
                </c:pt>
                <c:pt idx="270">
                  <c:v>4.5165961950499999E-3</c:v>
                </c:pt>
                <c:pt idx="271">
                  <c:v>4.4071305148599997E-3</c:v>
                </c:pt>
                <c:pt idx="272">
                  <c:v>4.2976657373399998E-3</c:v>
                </c:pt>
                <c:pt idx="273">
                  <c:v>4.1882019332800001E-3</c:v>
                </c:pt>
                <c:pt idx="274">
                  <c:v>4.08115631588E-3</c:v>
                </c:pt>
                <c:pt idx="275">
                  <c:v>3.9757746205999998E-3</c:v>
                </c:pt>
                <c:pt idx="276">
                  <c:v>3.8704582776200001E-3</c:v>
                </c:pt>
                <c:pt idx="277">
                  <c:v>3.7652127708300001E-3</c:v>
                </c:pt>
                <c:pt idx="278">
                  <c:v>3.6717105682499999E-3</c:v>
                </c:pt>
                <c:pt idx="279">
                  <c:v>3.58689414977E-3</c:v>
                </c:pt>
                <c:pt idx="280">
                  <c:v>3.4916437312699999E-3</c:v>
                </c:pt>
                <c:pt idx="281">
                  <c:v>3.38984901348E-3</c:v>
                </c:pt>
                <c:pt idx="282">
                  <c:v>3.2880542973E-3</c:v>
                </c:pt>
                <c:pt idx="283">
                  <c:v>3.1884639255499998E-3</c:v>
                </c:pt>
                <c:pt idx="284">
                  <c:v>3.0949875653800002E-3</c:v>
                </c:pt>
                <c:pt idx="285">
                  <c:v>3.0015137288199999E-3</c:v>
                </c:pt>
                <c:pt idx="286">
                  <c:v>2.9141608141600001E-3</c:v>
                </c:pt>
                <c:pt idx="287">
                  <c:v>2.8277919033499999E-3</c:v>
                </c:pt>
                <c:pt idx="288">
                  <c:v>2.7414607642E-3</c:v>
                </c:pt>
                <c:pt idx="289">
                  <c:v>2.6551710810799999E-3</c:v>
                </c:pt>
                <c:pt idx="290">
                  <c:v>2.5689270314700001E-3</c:v>
                </c:pt>
                <c:pt idx="291">
                  <c:v>2.5019489530799998E-3</c:v>
                </c:pt>
                <c:pt idx="292">
                  <c:v>2.43909146769E-3</c:v>
                </c:pt>
                <c:pt idx="293">
                  <c:v>2.3763613647500002E-3</c:v>
                </c:pt>
                <c:pt idx="294">
                  <c:v>2.30766240639E-3</c:v>
                </c:pt>
                <c:pt idx="295">
                  <c:v>2.2324858905600001E-3</c:v>
                </c:pt>
                <c:pt idx="296">
                  <c:v>2.15781016443E-3</c:v>
                </c:pt>
                <c:pt idx="297">
                  <c:v>2.08368907092E-3</c:v>
                </c:pt>
                <c:pt idx="298">
                  <c:v>2.0098231135899998E-3</c:v>
                </c:pt>
                <c:pt idx="299">
                  <c:v>1.93474467018E-3</c:v>
                </c:pt>
                <c:pt idx="300">
                  <c:v>1.8621648059199999E-3</c:v>
                </c:pt>
                <c:pt idx="301">
                  <c:v>1.8003108819699999E-3</c:v>
                </c:pt>
                <c:pt idx="302">
                  <c:v>1.73847309922E-3</c:v>
                </c:pt>
                <c:pt idx="303">
                  <c:v>1.67665324363E-3</c:v>
                </c:pt>
                <c:pt idx="304">
                  <c:v>1.6133730662199999E-3</c:v>
                </c:pt>
                <c:pt idx="305">
                  <c:v>1.548013809E-3</c:v>
                </c:pt>
                <c:pt idx="306">
                  <c:v>1.4826636394099999E-3</c:v>
                </c:pt>
                <c:pt idx="307">
                  <c:v>1.4173238145100001E-3</c:v>
                </c:pt>
                <c:pt idx="308">
                  <c:v>1.35199583411E-3</c:v>
                </c:pt>
                <c:pt idx="309">
                  <c:v>1.2866815023399999E-3</c:v>
                </c:pt>
                <c:pt idx="310">
                  <c:v>1.22138300882E-3</c:v>
                </c:pt>
                <c:pt idx="311">
                  <c:v>1.1561030372500001E-3</c:v>
                </c:pt>
                <c:pt idx="312">
                  <c:v>1.0968170498399999E-3</c:v>
                </c:pt>
                <c:pt idx="313">
                  <c:v>1.04444434943E-3</c:v>
                </c:pt>
                <c:pt idx="314">
                  <c:v>9.9221446425999996E-4</c:v>
                </c:pt>
                <c:pt idx="315">
                  <c:v>9.4015119681800001E-4</c:v>
                </c:pt>
                <c:pt idx="316">
                  <c:v>8.8828384452100003E-4</c:v>
                </c:pt>
                <c:pt idx="317">
                  <c:v>8.3664884495599997E-4</c:v>
                </c:pt>
                <c:pt idx="318">
                  <c:v>7.8529203285299999E-4</c:v>
                </c:pt>
                <c:pt idx="319">
                  <c:v>7.3427178192200001E-4</c:v>
                </c:pt>
                <c:pt idx="320">
                  <c:v>6.8366344670400001E-4</c:v>
                </c:pt>
                <c:pt idx="321">
                  <c:v>6.3356574462400004E-4</c:v>
                </c:pt>
                <c:pt idx="322">
                  <c:v>5.8411007775200003E-4</c:v>
                </c:pt>
                <c:pt idx="323">
                  <c:v>5.3367780898499995E-4</c:v>
                </c:pt>
                <c:pt idx="324">
                  <c:v>4.8506674531299999E-4</c:v>
                </c:pt>
                <c:pt idx="325">
                  <c:v>4.3707764232100001E-4</c:v>
                </c:pt>
                <c:pt idx="326">
                  <c:v>3.8994019775900001E-4</c:v>
                </c:pt>
                <c:pt idx="327">
                  <c:v>3.4400468695E-4</c:v>
                </c:pt>
                <c:pt idx="328">
                  <c:v>2.9982405817700002E-4</c:v>
                </c:pt>
                <c:pt idx="329">
                  <c:v>2.5830037066099998E-4</c:v>
                </c:pt>
                <c:pt idx="330">
                  <c:v>2.20936804333E-4</c:v>
                </c:pt>
                <c:pt idx="331">
                  <c:v>2.0138415014100001E-4</c:v>
                </c:pt>
                <c:pt idx="332">
                  <c:v>1.9295953028400001E-4</c:v>
                </c:pt>
                <c:pt idx="333">
                  <c:v>1.9404566272299999E-4</c:v>
                </c:pt>
                <c:pt idx="334">
                  <c:v>2.04491057532E-4</c:v>
                </c:pt>
                <c:pt idx="335">
                  <c:v>2.22984305489E-4</c:v>
                </c:pt>
                <c:pt idx="336">
                  <c:v>2.4772957609699999E-4</c:v>
                </c:pt>
                <c:pt idx="337">
                  <c:v>2.7771196006099998E-4</c:v>
                </c:pt>
                <c:pt idx="338">
                  <c:v>3.1146763558300003E-4</c:v>
                </c:pt>
                <c:pt idx="339">
                  <c:v>3.4770374628800003E-4</c:v>
                </c:pt>
                <c:pt idx="340">
                  <c:v>3.85721861271E-4</c:v>
                </c:pt>
                <c:pt idx="341">
                  <c:v>4.1480683580600003E-4</c:v>
                </c:pt>
                <c:pt idx="342">
                  <c:v>4.3849272754100001E-4</c:v>
                </c:pt>
                <c:pt idx="343">
                  <c:v>4.6300028668799998E-4</c:v>
                </c:pt>
                <c:pt idx="344">
                  <c:v>4.8820578768700001E-4</c:v>
                </c:pt>
                <c:pt idx="345">
                  <c:v>5.1400656521099998E-4</c:v>
                </c:pt>
                <c:pt idx="346">
                  <c:v>5.4031735056400004E-4</c:v>
                </c:pt>
                <c:pt idx="347">
                  <c:v>5.6706715815099998E-4</c:v>
                </c:pt>
                <c:pt idx="348">
                  <c:v>5.9419669864200001E-4</c:v>
                </c:pt>
                <c:pt idx="349">
                  <c:v>6.2182727755999998E-4</c:v>
                </c:pt>
                <c:pt idx="350">
                  <c:v>6.4986864597099995E-4</c:v>
                </c:pt>
                <c:pt idx="351">
                  <c:v>6.7817088844999995E-4</c:v>
                </c:pt>
                <c:pt idx="352">
                  <c:v>7.0670266300200001E-4</c:v>
                </c:pt>
                <c:pt idx="353">
                  <c:v>7.3543725556600003E-4</c:v>
                </c:pt>
                <c:pt idx="354">
                  <c:v>7.64351792621E-4</c:v>
                </c:pt>
                <c:pt idx="355">
                  <c:v>7.93426601469E-4</c:v>
                </c:pt>
                <c:pt idx="356">
                  <c:v>8.2264468878199995E-4</c:v>
                </c:pt>
                <c:pt idx="357">
                  <c:v>8.5184272450000004E-4</c:v>
                </c:pt>
                <c:pt idx="358">
                  <c:v>8.7871251211900001E-4</c:v>
                </c:pt>
                <c:pt idx="359">
                  <c:v>9.0992413525599997E-4</c:v>
                </c:pt>
                <c:pt idx="360">
                  <c:v>9.3476636368099999E-4</c:v>
                </c:pt>
                <c:pt idx="361">
                  <c:v>9.5750433171900001E-4</c:v>
                </c:pt>
                <c:pt idx="362">
                  <c:v>9.8100806995799991E-4</c:v>
                </c:pt>
                <c:pt idx="363">
                  <c:v>1.00452614234E-3</c:v>
                </c:pt>
                <c:pt idx="364">
                  <c:v>1.0280575651400001E-3</c:v>
                </c:pt>
                <c:pt idx="365">
                  <c:v>1.05160144213E-3</c:v>
                </c:pt>
                <c:pt idx="366">
                  <c:v>1.0751569551399999E-3</c:v>
                </c:pt>
                <c:pt idx="367">
                  <c:v>1.0987233557899999E-3</c:v>
                </c:pt>
                <c:pt idx="368">
                  <c:v>1.1222999582100001E-3</c:v>
                </c:pt>
                <c:pt idx="369">
                  <c:v>1.1458861326999999E-3</c:v>
                </c:pt>
                <c:pt idx="370">
                  <c:v>1.1694813000899999E-3</c:v>
                </c:pt>
                <c:pt idx="371">
                  <c:v>1.1930849268600001E-3</c:v>
                </c:pt>
                <c:pt idx="372">
                  <c:v>1.2166965206600001E-3</c:v>
                </c:pt>
                <c:pt idx="373">
                  <c:v>1.2403156264899999E-3</c:v>
                </c:pt>
                <c:pt idx="374">
                  <c:v>1.26394182324E-3</c:v>
                </c:pt>
                <c:pt idx="375">
                  <c:v>1.28757472055E-3</c:v>
                </c:pt>
                <c:pt idx="376">
                  <c:v>1.3098382133800001E-3</c:v>
                </c:pt>
                <c:pt idx="377">
                  <c:v>1.32963631587E-3</c:v>
                </c:pt>
                <c:pt idx="378">
                  <c:v>1.34393869161E-3</c:v>
                </c:pt>
                <c:pt idx="379">
                  <c:v>1.3572316958999999E-3</c:v>
                </c:pt>
                <c:pt idx="380">
                  <c:v>1.3705655511299999E-3</c:v>
                </c:pt>
                <c:pt idx="381">
                  <c:v>1.3839390765599999E-3</c:v>
                </c:pt>
                <c:pt idx="382">
                  <c:v>1.39735113316E-3</c:v>
                </c:pt>
                <c:pt idx="383">
                  <c:v>1.41080062203E-3</c:v>
                </c:pt>
                <c:pt idx="384">
                  <c:v>1.42428648276E-3</c:v>
                </c:pt>
                <c:pt idx="385">
                  <c:v>1.4378076918999999E-3</c:v>
                </c:pt>
                <c:pt idx="386">
                  <c:v>1.4512242488200001E-3</c:v>
                </c:pt>
                <c:pt idx="387">
                  <c:v>1.46391806144E-3</c:v>
                </c:pt>
                <c:pt idx="388">
                  <c:v>1.47661768127E-3</c:v>
                </c:pt>
                <c:pt idx="389">
                  <c:v>1.4893229597499999E-3</c:v>
                </c:pt>
                <c:pt idx="390">
                  <c:v>1.5020337532800001E-3</c:v>
                </c:pt>
                <c:pt idx="391">
                  <c:v>1.51474992304E-3</c:v>
                </c:pt>
                <c:pt idx="392">
                  <c:v>1.5274713347499999E-3</c:v>
                </c:pt>
                <c:pt idx="393">
                  <c:v>1.54019785852E-3</c:v>
                </c:pt>
                <c:pt idx="394">
                  <c:v>1.5529293686699999E-3</c:v>
                </c:pt>
                <c:pt idx="395">
                  <c:v>1.5650034124500001E-3</c:v>
                </c:pt>
                <c:pt idx="396">
                  <c:v>1.5763177299100001E-3</c:v>
                </c:pt>
                <c:pt idx="397">
                  <c:v>1.58763851106E-3</c:v>
                </c:pt>
                <c:pt idx="398">
                  <c:v>1.59896561861E-3</c:v>
                </c:pt>
                <c:pt idx="399">
                  <c:v>1.61029891905E-3</c:v>
                </c:pt>
                <c:pt idx="400">
                  <c:v>1.62163828254E-3</c:v>
                </c:pt>
                <c:pt idx="401">
                  <c:v>1.6327706616499999E-3</c:v>
                </c:pt>
                <c:pt idx="402">
                  <c:v>1.64379972614E-3</c:v>
                </c:pt>
                <c:pt idx="403">
                  <c:v>1.65484407019E-3</c:v>
                </c:pt>
                <c:pt idx="404">
                  <c:v>1.6659033899099999E-3</c:v>
                </c:pt>
                <c:pt idx="405">
                  <c:v>1.6767179036100001E-3</c:v>
                </c:pt>
                <c:pt idx="406">
                  <c:v>1.68459005154E-3</c:v>
                </c:pt>
                <c:pt idx="407">
                  <c:v>1.69246349324E-3</c:v>
                </c:pt>
                <c:pt idx="408">
                  <c:v>1.7003382107399999E-3</c:v>
                </c:pt>
                <c:pt idx="409">
                  <c:v>1.70821418639E-3</c:v>
                </c:pt>
                <c:pt idx="410">
                  <c:v>1.71609140287E-3</c:v>
                </c:pt>
                <c:pt idx="411">
                  <c:v>1.7239698431800001E-3</c:v>
                </c:pt>
                <c:pt idx="412">
                  <c:v>1.73184949061E-3</c:v>
                </c:pt>
                <c:pt idx="413">
                  <c:v>1.7389695223299999E-3</c:v>
                </c:pt>
                <c:pt idx="414">
                  <c:v>1.74561096731E-3</c:v>
                </c:pt>
                <c:pt idx="415">
                  <c:v>1.75225365105E-3</c:v>
                </c:pt>
                <c:pt idx="416">
                  <c:v>1.7588975594900001E-3</c:v>
                </c:pt>
                <c:pt idx="417">
                  <c:v>1.76554267883E-3</c:v>
                </c:pt>
                <c:pt idx="418">
                  <c:v>1.77218899543E-3</c:v>
                </c:pt>
                <c:pt idx="419">
                  <c:v>1.77883649588E-3</c:v>
                </c:pt>
                <c:pt idx="420">
                  <c:v>1.7854851669499999E-3</c:v>
                </c:pt>
                <c:pt idx="421">
                  <c:v>1.79213499562E-3</c:v>
                </c:pt>
                <c:pt idx="422">
                  <c:v>1.79904814957E-3</c:v>
                </c:pt>
                <c:pt idx="423">
                  <c:v>1.80603376113E-3</c:v>
                </c:pt>
                <c:pt idx="424">
                  <c:v>1.81302124347E-3</c:v>
                </c:pt>
                <c:pt idx="425">
                  <c:v>1.8172379220300001E-3</c:v>
                </c:pt>
                <c:pt idx="426">
                  <c:v>1.82095716499E-3</c:v>
                </c:pt>
                <c:pt idx="427">
                  <c:v>1.8246775079000001E-3</c:v>
                </c:pt>
                <c:pt idx="428">
                  <c:v>1.82839894405E-3</c:v>
                </c:pt>
                <c:pt idx="429">
                  <c:v>1.83212146678E-3</c:v>
                </c:pt>
                <c:pt idx="430">
                  <c:v>1.8358450694700001E-3</c:v>
                </c:pt>
                <c:pt idx="431">
                  <c:v>1.83956974558E-3</c:v>
                </c:pt>
                <c:pt idx="432">
                  <c:v>1.8432954885900001E-3</c:v>
                </c:pt>
                <c:pt idx="433">
                  <c:v>1.8470222920400001E-3</c:v>
                </c:pt>
                <c:pt idx="434">
                  <c:v>1.8507501495299999E-3</c:v>
                </c:pt>
                <c:pt idx="435">
                  <c:v>1.85447905471E-3</c:v>
                </c:pt>
                <c:pt idx="436">
                  <c:v>1.8582090012599999E-3</c:v>
                </c:pt>
                <c:pt idx="437">
                  <c:v>1.8629498824000001E-3</c:v>
                </c:pt>
                <c:pt idx="438">
                  <c:v>1.86829294406E-3</c:v>
                </c:pt>
                <c:pt idx="439">
                  <c:v>1.8715457766899999E-3</c:v>
                </c:pt>
                <c:pt idx="440">
                  <c:v>1.8758507772400001E-3</c:v>
                </c:pt>
                <c:pt idx="441">
                  <c:v>1.87734602855E-3</c:v>
                </c:pt>
                <c:pt idx="442">
                  <c:v>1.8788938935600001E-3</c:v>
                </c:pt>
                <c:pt idx="443">
                  <c:v>1.8808763437599999E-3</c:v>
                </c:pt>
                <c:pt idx="444">
                  <c:v>1.8828593121099999E-3</c:v>
                </c:pt>
                <c:pt idx="445">
                  <c:v>1.88486593626E-3</c:v>
                </c:pt>
                <c:pt idx="446">
                  <c:v>1.8872856943099999E-3</c:v>
                </c:pt>
                <c:pt idx="447">
                  <c:v>1.8897059265300001E-3</c:v>
                </c:pt>
                <c:pt idx="448">
                  <c:v>1.8921266311E-3</c:v>
                </c:pt>
                <c:pt idx="449">
                  <c:v>1.8945478061900001E-3</c:v>
                </c:pt>
                <c:pt idx="450">
                  <c:v>1.8969694500100001E-3</c:v>
                </c:pt>
                <c:pt idx="451">
                  <c:v>1.8993915607699999E-3</c:v>
                </c:pt>
                <c:pt idx="452">
                  <c:v>1.90181413669E-3</c:v>
                </c:pt>
                <c:pt idx="453">
                  <c:v>1.9042371759799999E-3</c:v>
                </c:pt>
                <c:pt idx="454">
                  <c:v>1.9066606768800001E-3</c:v>
                </c:pt>
                <c:pt idx="455">
                  <c:v>1.9090846376299999E-3</c:v>
                </c:pt>
                <c:pt idx="456">
                  <c:v>1.91150905649E-3</c:v>
                </c:pt>
                <c:pt idx="457">
                  <c:v>1.91354296118E-3</c:v>
                </c:pt>
                <c:pt idx="458">
                  <c:v>1.91484556943E-3</c:v>
                </c:pt>
                <c:pt idx="459">
                  <c:v>1.9161487575699999E-3</c:v>
                </c:pt>
                <c:pt idx="460">
                  <c:v>1.9174525244100001E-3</c:v>
                </c:pt>
                <c:pt idx="461">
                  <c:v>1.91875686878E-3</c:v>
                </c:pt>
                <c:pt idx="462">
                  <c:v>1.9200617894900001E-3</c:v>
                </c:pt>
                <c:pt idx="463">
                  <c:v>1.92136728538E-3</c:v>
                </c:pt>
                <c:pt idx="464">
                  <c:v>1.92267335527E-3</c:v>
                </c:pt>
                <c:pt idx="465">
                  <c:v>1.92397999799E-3</c:v>
                </c:pt>
                <c:pt idx="466">
                  <c:v>1.92528721237E-3</c:v>
                </c:pt>
                <c:pt idx="467">
                  <c:v>1.92709004571E-3</c:v>
                </c:pt>
                <c:pt idx="468">
                  <c:v>1.9274509988300001E-3</c:v>
                </c:pt>
                <c:pt idx="469">
                  <c:v>1.92821906806E-3</c:v>
                </c:pt>
                <c:pt idx="470">
                  <c:v>1.9289871911200001E-3</c:v>
                </c:pt>
                <c:pt idx="471">
                  <c:v>1.9297553679599999E-3</c:v>
                </c:pt>
                <c:pt idx="472">
                  <c:v>1.93052359851E-3</c:v>
                </c:pt>
                <c:pt idx="473">
                  <c:v>1.9312918827E-3</c:v>
                </c:pt>
                <c:pt idx="474">
                  <c:v>1.9320602204799999E-3</c:v>
                </c:pt>
                <c:pt idx="475">
                  <c:v>1.93282861177E-3</c:v>
                </c:pt>
                <c:pt idx="476">
                  <c:v>1.93359705651E-3</c:v>
                </c:pt>
                <c:pt idx="477">
                  <c:v>1.9343655546399999E-3</c:v>
                </c:pt>
                <c:pt idx="478">
                  <c:v>1.93407604097E-3</c:v>
                </c:pt>
                <c:pt idx="479">
                  <c:v>1.9331413361800001E-3</c:v>
                </c:pt>
                <c:pt idx="480">
                  <c:v>1.93220665412E-3</c:v>
                </c:pt>
                <c:pt idx="481">
                  <c:v>1.93127199481E-3</c:v>
                </c:pt>
                <c:pt idx="482">
                  <c:v>1.93033735829E-3</c:v>
                </c:pt>
                <c:pt idx="483">
                  <c:v>1.92963013849E-3</c:v>
                </c:pt>
                <c:pt idx="484">
                  <c:v>1.9303006869300001E-3</c:v>
                </c:pt>
                <c:pt idx="485">
                  <c:v>1.9309714556999999E-3</c:v>
                </c:pt>
                <c:pt idx="486">
                  <c:v>1.93164244455E-3</c:v>
                </c:pt>
                <c:pt idx="487">
                  <c:v>1.9323136532699999E-3</c:v>
                </c:pt>
                <c:pt idx="488">
                  <c:v>1.93298508163E-3</c:v>
                </c:pt>
                <c:pt idx="489">
                  <c:v>1.93365672939E-3</c:v>
                </c:pt>
                <c:pt idx="490">
                  <c:v>1.93432859632E-3</c:v>
                </c:pt>
                <c:pt idx="491">
                  <c:v>1.93500068221E-3</c:v>
                </c:pt>
                <c:pt idx="492">
                  <c:v>1.93608951425E-3</c:v>
                </c:pt>
                <c:pt idx="493">
                  <c:v>1.93769424781E-3</c:v>
                </c:pt>
                <c:pt idx="494">
                  <c:v>1.93929937014E-3</c:v>
                </c:pt>
                <c:pt idx="495">
                  <c:v>1.9408593699999999E-3</c:v>
                </c:pt>
                <c:pt idx="496">
                  <c:v>1.9406179483600001E-3</c:v>
                </c:pt>
                <c:pt idx="497">
                  <c:v>1.94024890021E-3</c:v>
                </c:pt>
                <c:pt idx="498">
                  <c:v>1.9402598789800001E-3</c:v>
                </c:pt>
                <c:pt idx="499">
                  <c:v>1.9403398200899999E-3</c:v>
                </c:pt>
                <c:pt idx="500">
                  <c:v>1.94042007646E-3</c:v>
                </c:pt>
                <c:pt idx="501">
                  <c:v>1.9405006480499999E-3</c:v>
                </c:pt>
                <c:pt idx="502">
                  <c:v>1.94047368438E-3</c:v>
                </c:pt>
                <c:pt idx="503">
                  <c:v>1.9403923456200001E-3</c:v>
                </c:pt>
                <c:pt idx="504">
                  <c:v>1.94031123311E-3</c:v>
                </c:pt>
                <c:pt idx="505">
                  <c:v>1.94023034686E-3</c:v>
                </c:pt>
                <c:pt idx="506">
                  <c:v>1.94014968692E-3</c:v>
                </c:pt>
                <c:pt idx="507">
                  <c:v>1.9400692532999999E-3</c:v>
                </c:pt>
                <c:pt idx="508">
                  <c:v>1.93998904604E-3</c:v>
                </c:pt>
                <c:pt idx="509">
                  <c:v>1.9399090651699999E-3</c:v>
                </c:pt>
                <c:pt idx="510">
                  <c:v>1.9398293107099999E-3</c:v>
                </c:pt>
                <c:pt idx="511">
                  <c:v>1.93974978269E-3</c:v>
                </c:pt>
                <c:pt idx="512">
                  <c:v>1.9396704811300001E-3</c:v>
                </c:pt>
                <c:pt idx="513">
                  <c:v>1.93954592099E-3</c:v>
                </c:pt>
                <c:pt idx="514">
                  <c:v>1.9392382386E-3</c:v>
                </c:pt>
                <c:pt idx="515">
                  <c:v>1.9389320260099999E-3</c:v>
                </c:pt>
                <c:pt idx="516">
                  <c:v>1.93862728392E-3</c:v>
                </c:pt>
                <c:pt idx="517">
                  <c:v>1.9378733055499999E-3</c:v>
                </c:pt>
                <c:pt idx="518">
                  <c:v>1.9369929332500001E-3</c:v>
                </c:pt>
                <c:pt idx="519">
                  <c:v>1.9361135072100001E-3</c:v>
                </c:pt>
                <c:pt idx="520">
                  <c:v>1.9353207511200001E-3</c:v>
                </c:pt>
                <c:pt idx="521">
                  <c:v>1.93457076306E-3</c:v>
                </c:pt>
                <c:pt idx="522">
                  <c:v>1.93382091373E-3</c:v>
                </c:pt>
                <c:pt idx="523">
                  <c:v>1.9330712033000001E-3</c:v>
                </c:pt>
                <c:pt idx="524">
                  <c:v>1.9323216319299999E-3</c:v>
                </c:pt>
                <c:pt idx="525">
                  <c:v>1.9315721997699999E-3</c:v>
                </c:pt>
                <c:pt idx="526">
                  <c:v>1.9308229070000001E-3</c:v>
                </c:pt>
                <c:pt idx="527">
                  <c:v>1.93007375377E-3</c:v>
                </c:pt>
                <c:pt idx="528">
                  <c:v>1.92932474025E-3</c:v>
                </c:pt>
                <c:pt idx="529">
                  <c:v>1.9285758666E-3</c:v>
                </c:pt>
                <c:pt idx="530">
                  <c:v>1.9278271329800001E-3</c:v>
                </c:pt>
                <c:pt idx="531">
                  <c:v>1.92707853955E-3</c:v>
                </c:pt>
                <c:pt idx="532">
                  <c:v>1.92656124976E-3</c:v>
                </c:pt>
                <c:pt idx="533">
                  <c:v>1.9260520395300001E-3</c:v>
                </c:pt>
                <c:pt idx="534">
                  <c:v>1.9255431253E-3</c:v>
                </c:pt>
                <c:pt idx="535">
                  <c:v>1.9237373367599999E-3</c:v>
                </c:pt>
                <c:pt idx="536">
                  <c:v>1.9214452537E-3</c:v>
                </c:pt>
                <c:pt idx="537">
                  <c:v>1.9191535154700001E-3</c:v>
                </c:pt>
                <c:pt idx="538">
                  <c:v>1.9168621233000001E-3</c:v>
                </c:pt>
                <c:pt idx="539">
                  <c:v>1.91457107843E-3</c:v>
                </c:pt>
                <c:pt idx="540">
                  <c:v>1.9122803821200001E-3</c:v>
                </c:pt>
                <c:pt idx="541">
                  <c:v>1.91013083434E-3</c:v>
                </c:pt>
                <c:pt idx="542">
                  <c:v>1.9082791026200001E-3</c:v>
                </c:pt>
                <c:pt idx="543">
                  <c:v>1.9064278979900001E-3</c:v>
                </c:pt>
                <c:pt idx="544">
                  <c:v>1.9045772219899999E-3</c:v>
                </c:pt>
                <c:pt idx="545">
                  <c:v>1.9027270761700001E-3</c:v>
                </c:pt>
                <c:pt idx="546">
                  <c:v>1.9008774620699999E-3</c:v>
                </c:pt>
                <c:pt idx="547">
                  <c:v>1.89902838126E-3</c:v>
                </c:pt>
                <c:pt idx="548">
                  <c:v>1.8972310274099999E-3</c:v>
                </c:pt>
                <c:pt idx="549">
                  <c:v>1.89552762491E-3</c:v>
                </c:pt>
                <c:pt idx="550">
                  <c:v>1.8938246757499999E-3</c:v>
                </c:pt>
                <c:pt idx="551">
                  <c:v>1.89212218117E-3</c:v>
                </c:pt>
                <c:pt idx="552">
                  <c:v>1.89045514209E-3</c:v>
                </c:pt>
                <c:pt idx="553">
                  <c:v>1.8884775373900001E-3</c:v>
                </c:pt>
                <c:pt idx="554">
                  <c:v>1.8865007172800001E-3</c:v>
                </c:pt>
                <c:pt idx="555">
                  <c:v>1.88452468423E-3</c:v>
                </c:pt>
                <c:pt idx="556">
                  <c:v>1.88254944071E-3</c:v>
                </c:pt>
                <c:pt idx="557">
                  <c:v>1.8805749892300001E-3</c:v>
                </c:pt>
                <c:pt idx="558">
                  <c:v>1.8786013322700001E-3</c:v>
                </c:pt>
                <c:pt idx="559">
                  <c:v>1.87662847234E-3</c:v>
                </c:pt>
                <c:pt idx="560">
                  <c:v>1.8746564119599999E-3</c:v>
                </c:pt>
                <c:pt idx="561">
                  <c:v>1.8726851536500001E-3</c:v>
                </c:pt>
                <c:pt idx="562">
                  <c:v>1.87061407357E-3</c:v>
                </c:pt>
                <c:pt idx="563">
                  <c:v>1.8653486795299999E-3</c:v>
                </c:pt>
                <c:pt idx="564">
                  <c:v>1.86008333378E-3</c:v>
                </c:pt>
                <c:pt idx="565">
                  <c:v>1.85481803674E-3</c:v>
                </c:pt>
                <c:pt idx="566">
                  <c:v>1.84955278882E-3</c:v>
                </c:pt>
                <c:pt idx="567">
                  <c:v>1.84428759043E-3</c:v>
                </c:pt>
                <c:pt idx="568">
                  <c:v>1.8390224420200001E-3</c:v>
                </c:pt>
                <c:pt idx="569">
                  <c:v>1.833757344E-3</c:v>
                </c:pt>
                <c:pt idx="570">
                  <c:v>1.8284922968099999E-3</c:v>
                </c:pt>
                <c:pt idx="571">
                  <c:v>1.8227913494000001E-3</c:v>
                </c:pt>
                <c:pt idx="572">
                  <c:v>1.8170490972800001E-3</c:v>
                </c:pt>
                <c:pt idx="573">
                  <c:v>1.81130755013E-3</c:v>
                </c:pt>
                <c:pt idx="574">
                  <c:v>1.8064575648E-3</c:v>
                </c:pt>
                <c:pt idx="575">
                  <c:v>1.8024299573900001E-3</c:v>
                </c:pt>
                <c:pt idx="576">
                  <c:v>1.7984053358000001E-3</c:v>
                </c:pt>
                <c:pt idx="577">
                  <c:v>1.7943837200999999E-3</c:v>
                </c:pt>
                <c:pt idx="578">
                  <c:v>1.79036513054E-3</c:v>
                </c:pt>
                <c:pt idx="579">
                  <c:v>1.78634958757E-3</c:v>
                </c:pt>
                <c:pt idx="580">
                  <c:v>1.78082162842E-3</c:v>
                </c:pt>
                <c:pt idx="581">
                  <c:v>1.77376866446E-3</c:v>
                </c:pt>
                <c:pt idx="582">
                  <c:v>1.7667197986999999E-3</c:v>
                </c:pt>
                <c:pt idx="583">
                  <c:v>1.7596750803599999E-3</c:v>
                </c:pt>
                <c:pt idx="584">
                  <c:v>1.75263455948E-3</c:v>
                </c:pt>
                <c:pt idx="585">
                  <c:v>1.74231708314E-3</c:v>
                </c:pt>
                <c:pt idx="586">
                  <c:v>1.73196451178E-3</c:v>
                </c:pt>
                <c:pt idx="587">
                  <c:v>1.7216146855899999E-3</c:v>
                </c:pt>
                <c:pt idx="588">
                  <c:v>1.7112676543800001E-3</c:v>
                </c:pt>
                <c:pt idx="589">
                  <c:v>1.7009234691499999E-3</c:v>
                </c:pt>
                <c:pt idx="590">
                  <c:v>1.6905821821500001E-3</c:v>
                </c:pt>
                <c:pt idx="591">
                  <c:v>1.6802438468900001E-3</c:v>
                </c:pt>
                <c:pt idx="592">
                  <c:v>1.6699085181800001E-3</c:v>
                </c:pt>
                <c:pt idx="593">
                  <c:v>1.6595762522099999E-3</c:v>
                </c:pt>
                <c:pt idx="594">
                  <c:v>1.6492471065300001E-3</c:v>
                </c:pt>
                <c:pt idx="595">
                  <c:v>1.6389211401400001E-3</c:v>
                </c:pt>
                <c:pt idx="596">
                  <c:v>1.62909000976E-3</c:v>
                </c:pt>
                <c:pt idx="597">
                  <c:v>1.61943667183E-3</c:v>
                </c:pt>
                <c:pt idx="598">
                  <c:v>1.60978567122E-3</c:v>
                </c:pt>
                <c:pt idx="599">
                  <c:v>1.60013705022E-3</c:v>
                </c:pt>
                <c:pt idx="600">
                  <c:v>1.59009721201E-3</c:v>
                </c:pt>
                <c:pt idx="601">
                  <c:v>1.5789424549600001E-3</c:v>
                </c:pt>
                <c:pt idx="602">
                  <c:v>1.56704838969E-3</c:v>
                </c:pt>
                <c:pt idx="603">
                  <c:v>1.5554021675E-3</c:v>
                </c:pt>
                <c:pt idx="604">
                  <c:v>1.54394231908E-3</c:v>
                </c:pt>
                <c:pt idx="605">
                  <c:v>1.5324845657999999E-3</c:v>
                </c:pt>
                <c:pt idx="606">
                  <c:v>1.5210289550000001E-3</c:v>
                </c:pt>
                <c:pt idx="607">
                  <c:v>1.50966585395E-3</c:v>
                </c:pt>
                <c:pt idx="608">
                  <c:v>1.49868336826E-3</c:v>
                </c:pt>
                <c:pt idx="609">
                  <c:v>1.48770307477E-3</c:v>
                </c:pt>
                <c:pt idx="610">
                  <c:v>1.4767250223799999E-3</c:v>
                </c:pt>
                <c:pt idx="611">
                  <c:v>1.46574926146E-3</c:v>
                </c:pt>
                <c:pt idx="612">
                  <c:v>1.4547758438600001E-3</c:v>
                </c:pt>
                <c:pt idx="613">
                  <c:v>1.4438048230099999E-3</c:v>
                </c:pt>
                <c:pt idx="614">
                  <c:v>1.43283625397E-3</c:v>
                </c:pt>
                <c:pt idx="615">
                  <c:v>1.42187019348E-3</c:v>
                </c:pt>
                <c:pt idx="616">
                  <c:v>1.4109067000399999E-3</c:v>
                </c:pt>
                <c:pt idx="617">
                  <c:v>1.3999458339400001E-3</c:v>
                </c:pt>
                <c:pt idx="618">
                  <c:v>1.3889876574000001E-3</c:v>
                </c:pt>
                <c:pt idx="619">
                  <c:v>1.3780322345799999E-3</c:v>
                </c:pt>
                <c:pt idx="620">
                  <c:v>1.3620298586E-3</c:v>
                </c:pt>
                <c:pt idx="621">
                  <c:v>1.34478497018E-3</c:v>
                </c:pt>
                <c:pt idx="622">
                  <c:v>1.3275838719500001E-3</c:v>
                </c:pt>
                <c:pt idx="623">
                  <c:v>1.31042828831E-3</c:v>
                </c:pt>
                <c:pt idx="624">
                  <c:v>1.2933200305100001E-3</c:v>
                </c:pt>
                <c:pt idx="625">
                  <c:v>1.2762610017299999E-3</c:v>
                </c:pt>
                <c:pt idx="626">
                  <c:v>1.2592532026900001E-3</c:v>
                </c:pt>
                <c:pt idx="627">
                  <c:v>1.24229873748E-3</c:v>
                </c:pt>
                <c:pt idx="628">
                  <c:v>1.2229983091100001E-3</c:v>
                </c:pt>
                <c:pt idx="629">
                  <c:v>1.20186967491E-3</c:v>
                </c:pt>
                <c:pt idx="630">
                  <c:v>1.18074476734E-3</c:v>
                </c:pt>
                <c:pt idx="631">
                  <c:v>1.1596237900699999E-3</c:v>
                </c:pt>
                <c:pt idx="632">
                  <c:v>1.1382348509899999E-3</c:v>
                </c:pt>
                <c:pt idx="633">
                  <c:v>1.1163207793100001E-3</c:v>
                </c:pt>
                <c:pt idx="634">
                  <c:v>1.09441190455E-3</c:v>
                </c:pt>
                <c:pt idx="635">
                  <c:v>1.0706813015000001E-3</c:v>
                </c:pt>
                <c:pt idx="636">
                  <c:v>1.0412682147899999E-3</c:v>
                </c:pt>
                <c:pt idx="637">
                  <c:v>1.0118695931499999E-3</c:v>
                </c:pt>
                <c:pt idx="638">
                  <c:v>9.8248673510199997E-4</c:v>
                </c:pt>
                <c:pt idx="639">
                  <c:v>9.5312109851400004E-4</c:v>
                </c:pt>
                <c:pt idx="640">
                  <c:v>9.2377432573700002E-4</c:v>
                </c:pt>
                <c:pt idx="641">
                  <c:v>8.9444827353300001E-4</c:v>
                </c:pt>
                <c:pt idx="642">
                  <c:v>8.6514504901800005E-4</c:v>
                </c:pt>
                <c:pt idx="643">
                  <c:v>8.3586705302400002E-4</c:v>
                </c:pt>
                <c:pt idx="644">
                  <c:v>8.0661703273699999E-4</c:v>
                </c:pt>
                <c:pt idx="645">
                  <c:v>7.7739814596499996E-4</c:v>
                </c:pt>
                <c:pt idx="646">
                  <c:v>7.4821404014800003E-4</c:v>
                </c:pt>
                <c:pt idx="647">
                  <c:v>7.18897066185E-4</c:v>
                </c:pt>
                <c:pt idx="648">
                  <c:v>6.9248888930299995E-4</c:v>
                </c:pt>
                <c:pt idx="649">
                  <c:v>6.6632649191099996E-4</c:v>
                </c:pt>
                <c:pt idx="650">
                  <c:v>6.4034075471799999E-4</c:v>
                </c:pt>
                <c:pt idx="651">
                  <c:v>6.1455408777300003E-4</c:v>
                </c:pt>
                <c:pt idx="652">
                  <c:v>5.8248476429299996E-4</c:v>
                </c:pt>
                <c:pt idx="653">
                  <c:v>5.4853523993499999E-4</c:v>
                </c:pt>
                <c:pt idx="654">
                  <c:v>5.1488837310000003E-4</c:v>
                </c:pt>
                <c:pt idx="655">
                  <c:v>4.8187512036100002E-4</c:v>
                </c:pt>
                <c:pt idx="656">
                  <c:v>4.4974903335E-4</c:v>
                </c:pt>
                <c:pt idx="657">
                  <c:v>4.1871436670299999E-4</c:v>
                </c:pt>
                <c:pt idx="658">
                  <c:v>3.8903240902799999E-4</c:v>
                </c:pt>
                <c:pt idx="659">
                  <c:v>3.6103694571700001E-4</c:v>
                </c:pt>
                <c:pt idx="660">
                  <c:v>3.35150866891E-4</c:v>
                </c:pt>
                <c:pt idx="661">
                  <c:v>3.1189981963700001E-4</c:v>
                </c:pt>
                <c:pt idx="662">
                  <c:v>2.9191412762800002E-4</c:v>
                </c:pt>
                <c:pt idx="663">
                  <c:v>2.7494146085299998E-4</c:v>
                </c:pt>
                <c:pt idx="664">
                  <c:v>2.6141534870299999E-4</c:v>
                </c:pt>
                <c:pt idx="665">
                  <c:v>2.5247102072899999E-4</c:v>
                </c:pt>
                <c:pt idx="666">
                  <c:v>2.4860350401200001E-4</c:v>
                </c:pt>
                <c:pt idx="667">
                  <c:v>2.50048479771E-4</c:v>
                </c:pt>
                <c:pt idx="668">
                  <c:v>2.5671625658099998E-4</c:v>
                </c:pt>
                <c:pt idx="669">
                  <c:v>2.6821760695300002E-4</c:v>
                </c:pt>
                <c:pt idx="670">
                  <c:v>2.8396582029299998E-4</c:v>
                </c:pt>
                <c:pt idx="671">
                  <c:v>3.0330008842599997E-4</c:v>
                </c:pt>
                <c:pt idx="672">
                  <c:v>3.2558217751000001E-4</c:v>
                </c:pt>
                <c:pt idx="673">
                  <c:v>3.5360761531799998E-4</c:v>
                </c:pt>
                <c:pt idx="674">
                  <c:v>3.88713776352E-4</c:v>
                </c:pt>
                <c:pt idx="675">
                  <c:v>4.2749057573899997E-4</c:v>
                </c:pt>
                <c:pt idx="676">
                  <c:v>4.6902848833600002E-4</c:v>
                </c:pt>
                <c:pt idx="677">
                  <c:v>5.1265679698899998E-4</c:v>
                </c:pt>
                <c:pt idx="678">
                  <c:v>5.5980411182799999E-4</c:v>
                </c:pt>
                <c:pt idx="679">
                  <c:v>6.09352967129E-4</c:v>
                </c:pt>
                <c:pt idx="680">
                  <c:v>6.5942242241500001E-4</c:v>
                </c:pt>
                <c:pt idx="681">
                  <c:v>7.0990233238199996E-4</c:v>
                </c:pt>
                <c:pt idx="682">
                  <c:v>7.6071098951099999E-4</c:v>
                </c:pt>
                <c:pt idx="683">
                  <c:v>8.1173978221800002E-4</c:v>
                </c:pt>
                <c:pt idx="684">
                  <c:v>8.6164340707499995E-4</c:v>
                </c:pt>
                <c:pt idx="685">
                  <c:v>9.1208734143499997E-4</c:v>
                </c:pt>
                <c:pt idx="686">
                  <c:v>9.6298668027399999E-4</c:v>
                </c:pt>
                <c:pt idx="687">
                  <c:v>1.01463758411E-3</c:v>
                </c:pt>
                <c:pt idx="688">
                  <c:v>1.06912926683E-3</c:v>
                </c:pt>
                <c:pt idx="689">
                  <c:v>1.12393355291E-3</c:v>
                </c:pt>
                <c:pt idx="690">
                  <c:v>1.17900685053E-3</c:v>
                </c:pt>
                <c:pt idx="691">
                  <c:v>1.2343131514700001E-3</c:v>
                </c:pt>
                <c:pt idx="692">
                  <c:v>1.28982248324E-3</c:v>
                </c:pt>
                <c:pt idx="693">
                  <c:v>1.3455097177999999E-3</c:v>
                </c:pt>
                <c:pt idx="694">
                  <c:v>1.40135364673E-3</c:v>
                </c:pt>
                <c:pt idx="695">
                  <c:v>1.45756102102E-3</c:v>
                </c:pt>
                <c:pt idx="696">
                  <c:v>1.51657069304E-3</c:v>
                </c:pt>
                <c:pt idx="697">
                  <c:v>1.57567370999E-3</c:v>
                </c:pt>
                <c:pt idx="698">
                  <c:v>1.65556410272E-3</c:v>
                </c:pt>
                <c:pt idx="699">
                  <c:v>1.73848630239E-3</c:v>
                </c:pt>
                <c:pt idx="700">
                  <c:v>1.8214088004900001E-3</c:v>
                </c:pt>
                <c:pt idx="701">
                  <c:v>1.8985983130000001E-3</c:v>
                </c:pt>
                <c:pt idx="702">
                  <c:v>1.9751926992000002E-3</c:v>
                </c:pt>
                <c:pt idx="703">
                  <c:v>2.05193182256E-3</c:v>
                </c:pt>
                <c:pt idx="704">
                  <c:v>2.1288000306700001E-3</c:v>
                </c:pt>
                <c:pt idx="705">
                  <c:v>2.2057838283299999E-3</c:v>
                </c:pt>
                <c:pt idx="706">
                  <c:v>2.28287152173E-3</c:v>
                </c:pt>
                <c:pt idx="707">
                  <c:v>2.3600529300800001E-3</c:v>
                </c:pt>
                <c:pt idx="708">
                  <c:v>2.43731915052E-3</c:v>
                </c:pt>
                <c:pt idx="709">
                  <c:v>2.5146623651799999E-3</c:v>
                </c:pt>
                <c:pt idx="710">
                  <c:v>2.5920756819200002E-3</c:v>
                </c:pt>
                <c:pt idx="711">
                  <c:v>2.68155532516E-3</c:v>
                </c:pt>
                <c:pt idx="712">
                  <c:v>2.7768763424799998E-3</c:v>
                </c:pt>
                <c:pt idx="713">
                  <c:v>2.8722775795499999E-3</c:v>
                </c:pt>
                <c:pt idx="714">
                  <c:v>2.9677513001399999E-3</c:v>
                </c:pt>
                <c:pt idx="715">
                  <c:v>3.06687996604E-3</c:v>
                </c:pt>
                <c:pt idx="716">
                  <c:v>3.1617658839299999E-3</c:v>
                </c:pt>
                <c:pt idx="717">
                  <c:v>3.2593012652299999E-3</c:v>
                </c:pt>
                <c:pt idx="718">
                  <c:v>3.3568631311400002E-3</c:v>
                </c:pt>
                <c:pt idx="719">
                  <c:v>3.4544492376900001E-3</c:v>
                </c:pt>
                <c:pt idx="720">
                  <c:v>3.55205758699E-3</c:v>
                </c:pt>
                <c:pt idx="721">
                  <c:v>3.64968639443E-3</c:v>
                </c:pt>
                <c:pt idx="722">
                  <c:v>3.74733406104E-3</c:v>
                </c:pt>
                <c:pt idx="723">
                  <c:v>3.8449991499600001E-3</c:v>
                </c:pt>
                <c:pt idx="724">
                  <c:v>3.9426803665000001E-3</c:v>
                </c:pt>
                <c:pt idx="725">
                  <c:v>4.0528074504600003E-3</c:v>
                </c:pt>
                <c:pt idx="726">
                  <c:v>4.1635780859699996E-3</c:v>
                </c:pt>
                <c:pt idx="727">
                  <c:v>4.2743490281499999E-3</c:v>
                </c:pt>
                <c:pt idx="728">
                  <c:v>4.38512025377E-3</c:v>
                </c:pt>
                <c:pt idx="729">
                  <c:v>4.4958917418599998E-3</c:v>
                </c:pt>
                <c:pt idx="730">
                  <c:v>4.6066634735000001E-3</c:v>
                </c:pt>
                <c:pt idx="731">
                  <c:v>4.71743543153E-3</c:v>
                </c:pt>
                <c:pt idx="732">
                  <c:v>4.8282076003700004E-3</c:v>
                </c:pt>
                <c:pt idx="733">
                  <c:v>4.9389799658299998E-3</c:v>
                </c:pt>
                <c:pt idx="734">
                  <c:v>5.0503749201500003E-3</c:v>
                </c:pt>
                <c:pt idx="735">
                  <c:v>5.16763638451E-3</c:v>
                </c:pt>
                <c:pt idx="736">
                  <c:v>5.2850506782199996E-3</c:v>
                </c:pt>
                <c:pt idx="737">
                  <c:v>5.4026078369999999E-3</c:v>
                </c:pt>
                <c:pt idx="738">
                  <c:v>5.5202987337499999E-3</c:v>
                </c:pt>
                <c:pt idx="739">
                  <c:v>5.6381149934800001E-3</c:v>
                </c:pt>
                <c:pt idx="740">
                  <c:v>5.7560489182900002E-3</c:v>
                </c:pt>
                <c:pt idx="741">
                  <c:v>5.8740934211300002E-3</c:v>
                </c:pt>
                <c:pt idx="742">
                  <c:v>5.9922419669800001E-3</c:v>
                </c:pt>
                <c:pt idx="743">
                  <c:v>6.11048852072E-3</c:v>
                </c:pt>
                <c:pt idx="744">
                  <c:v>6.2206658624700002E-3</c:v>
                </c:pt>
                <c:pt idx="745">
                  <c:v>6.3281556234699998E-3</c:v>
                </c:pt>
                <c:pt idx="746">
                  <c:v>6.43567398799E-3</c:v>
                </c:pt>
                <c:pt idx="747">
                  <c:v>6.5432195459999998E-3</c:v>
                </c:pt>
                <c:pt idx="748">
                  <c:v>6.6718531912600002E-3</c:v>
                </c:pt>
                <c:pt idx="749">
                  <c:v>6.8036757839599997E-3</c:v>
                </c:pt>
                <c:pt idx="750">
                  <c:v>6.9355004485099998E-3</c:v>
                </c:pt>
                <c:pt idx="751">
                  <c:v>7.0857396792600004E-3</c:v>
                </c:pt>
                <c:pt idx="752">
                  <c:v>7.2434462524999998E-3</c:v>
                </c:pt>
                <c:pt idx="753">
                  <c:v>7.4011618390100002E-3</c:v>
                </c:pt>
                <c:pt idx="754">
                  <c:v>7.5588858745999996E-3</c:v>
                </c:pt>
                <c:pt idx="755">
                  <c:v>7.7166178411899999E-3</c:v>
                </c:pt>
                <c:pt idx="756">
                  <c:v>7.8743572621800002E-3</c:v>
                </c:pt>
                <c:pt idx="757">
                  <c:v>8.0321036983900009E-3</c:v>
                </c:pt>
                <c:pt idx="758">
                  <c:v>8.1898567444500005E-3</c:v>
                </c:pt>
                <c:pt idx="759">
                  <c:v>8.3476160256199996E-3</c:v>
                </c:pt>
                <c:pt idx="760">
                  <c:v>8.5053811949600006E-3</c:v>
                </c:pt>
                <c:pt idx="761">
                  <c:v>8.6631519307700001E-3</c:v>
                </c:pt>
                <c:pt idx="762">
                  <c:v>8.8209279343799997E-3</c:v>
                </c:pt>
                <c:pt idx="763">
                  <c:v>8.9787089280699995E-3</c:v>
                </c:pt>
                <c:pt idx="764">
                  <c:v>9.1364946533200007E-3</c:v>
                </c:pt>
                <c:pt idx="765">
                  <c:v>9.2942848691600008E-3</c:v>
                </c:pt>
                <c:pt idx="766">
                  <c:v>9.45207935069E-3</c:v>
                </c:pt>
                <c:pt idx="767">
                  <c:v>9.6098778877900005E-3</c:v>
                </c:pt>
                <c:pt idx="768">
                  <c:v>9.7736770599999995E-3</c:v>
                </c:pt>
                <c:pt idx="769">
                  <c:v>9.9448305366700001E-3</c:v>
                </c:pt>
                <c:pt idx="770">
                  <c:v>1.01160232989E-2</c:v>
                </c:pt>
                <c:pt idx="771">
                  <c:v>1.02872533855E-2</c:v>
                </c:pt>
                <c:pt idx="772">
                  <c:v>1.0458518963100001E-2</c:v>
                </c:pt>
                <c:pt idx="773">
                  <c:v>1.06402451669E-2</c:v>
                </c:pt>
                <c:pt idx="774">
                  <c:v>1.0824784471600001E-2</c:v>
                </c:pt>
                <c:pt idx="775">
                  <c:v>1.10119552411E-2</c:v>
                </c:pt>
                <c:pt idx="776">
                  <c:v>1.1203036965600001E-2</c:v>
                </c:pt>
                <c:pt idx="777">
                  <c:v>1.13941232356E-2</c:v>
                </c:pt>
                <c:pt idx="778">
                  <c:v>1.1585213826299999E-2</c:v>
                </c:pt>
                <c:pt idx="779">
                  <c:v>1.17763085273E-2</c:v>
                </c:pt>
                <c:pt idx="780">
                  <c:v>1.19674071417E-2</c:v>
                </c:pt>
                <c:pt idx="781">
                  <c:v>1.21585094849E-2</c:v>
                </c:pt>
                <c:pt idx="782">
                  <c:v>1.2349615384E-2</c:v>
                </c:pt>
                <c:pt idx="783">
                  <c:v>1.25407246762E-2</c:v>
                </c:pt>
                <c:pt idx="784">
                  <c:v>1.2731837208799999E-2</c:v>
                </c:pt>
                <c:pt idx="785">
                  <c:v>1.29172275645E-2</c:v>
                </c:pt>
                <c:pt idx="786">
                  <c:v>1.30960083889E-2</c:v>
                </c:pt>
                <c:pt idx="787">
                  <c:v>1.3274884626000001E-2</c:v>
                </c:pt>
                <c:pt idx="788">
                  <c:v>1.3453852470199999E-2</c:v>
                </c:pt>
                <c:pt idx="789">
                  <c:v>1.3632908313800001E-2</c:v>
                </c:pt>
                <c:pt idx="790">
                  <c:v>1.38120487342E-2</c:v>
                </c:pt>
                <c:pt idx="791">
                  <c:v>1.39912704829E-2</c:v>
                </c:pt>
                <c:pt idx="792">
                  <c:v>1.41773232156E-2</c:v>
                </c:pt>
                <c:pt idx="793">
                  <c:v>1.4367597025500001E-2</c:v>
                </c:pt>
                <c:pt idx="794">
                  <c:v>1.4557875849900001E-2</c:v>
                </c:pt>
                <c:pt idx="795">
                  <c:v>1.47481594948E-2</c:v>
                </c:pt>
                <c:pt idx="796">
                  <c:v>1.49536450276E-2</c:v>
                </c:pt>
                <c:pt idx="797">
                  <c:v>1.5174810367900001E-2</c:v>
                </c:pt>
                <c:pt idx="798">
                  <c:v>1.5396024833499999E-2</c:v>
                </c:pt>
                <c:pt idx="799">
                  <c:v>1.5617286336700001E-2</c:v>
                </c:pt>
                <c:pt idx="800">
                  <c:v>1.5890857263200001E-2</c:v>
                </c:pt>
                <c:pt idx="801">
                  <c:v>1.6203024968599999E-2</c:v>
                </c:pt>
                <c:pt idx="802">
                  <c:v>1.6515265521200001E-2</c:v>
                </c:pt>
                <c:pt idx="803">
                  <c:v>1.6827574865799999E-2</c:v>
                </c:pt>
                <c:pt idx="804">
                  <c:v>1.7139949242100001E-2</c:v>
                </c:pt>
                <c:pt idx="805">
                  <c:v>1.7452385158199999E-2</c:v>
                </c:pt>
                <c:pt idx="806">
                  <c:v>1.7764879367000001E-2</c:v>
                </c:pt>
                <c:pt idx="807">
                  <c:v>1.80105912628E-2</c:v>
                </c:pt>
                <c:pt idx="808">
                  <c:v>1.8254843452E-2</c:v>
                </c:pt>
                <c:pt idx="809">
                  <c:v>1.85263379997E-2</c:v>
                </c:pt>
                <c:pt idx="810">
                  <c:v>1.88062368324E-2</c:v>
                </c:pt>
                <c:pt idx="811">
                  <c:v>1.9086146674399999E-2</c:v>
                </c:pt>
                <c:pt idx="812">
                  <c:v>1.9349545418300002E-2</c:v>
                </c:pt>
                <c:pt idx="813">
                  <c:v>1.9609995597499999E-2</c:v>
                </c:pt>
                <c:pt idx="814">
                  <c:v>1.9870548130300002E-2</c:v>
                </c:pt>
                <c:pt idx="815">
                  <c:v>2.0131199042499999E-2</c:v>
                </c:pt>
                <c:pt idx="816">
                  <c:v>2.04016064304E-2</c:v>
                </c:pt>
                <c:pt idx="817">
                  <c:v>2.06798398579E-2</c:v>
                </c:pt>
                <c:pt idx="818">
                  <c:v>2.0958158867999999E-2</c:v>
                </c:pt>
                <c:pt idx="819">
                  <c:v>2.1236560095900001E-2</c:v>
                </c:pt>
                <c:pt idx="820">
                  <c:v>2.1525368610300001E-2</c:v>
                </c:pt>
                <c:pt idx="821">
                  <c:v>2.1824732314800002E-2</c:v>
                </c:pt>
                <c:pt idx="822">
                  <c:v>2.21263326877E-2</c:v>
                </c:pt>
                <c:pt idx="823">
                  <c:v>2.2452247085400001E-2</c:v>
                </c:pt>
                <c:pt idx="824">
                  <c:v>2.2778184327399999E-2</c:v>
                </c:pt>
                <c:pt idx="825">
                  <c:v>2.31041434469E-2</c:v>
                </c:pt>
                <c:pt idx="826">
                  <c:v>2.3430123530699998E-2</c:v>
                </c:pt>
                <c:pt idx="827">
                  <c:v>2.37561237159E-2</c:v>
                </c:pt>
                <c:pt idx="828">
                  <c:v>2.40821431861E-2</c:v>
                </c:pt>
                <c:pt idx="829">
                  <c:v>2.44081811686E-2</c:v>
                </c:pt>
                <c:pt idx="830">
                  <c:v>2.4734236931199999E-2</c:v>
                </c:pt>
                <c:pt idx="831">
                  <c:v>2.5060309780000001E-2</c:v>
                </c:pt>
                <c:pt idx="832">
                  <c:v>2.54087568701E-2</c:v>
                </c:pt>
                <c:pt idx="833">
                  <c:v>2.5775820765299998E-2</c:v>
                </c:pt>
                <c:pt idx="834">
                  <c:v>2.61184286693E-2</c:v>
                </c:pt>
                <c:pt idx="835">
                  <c:v>2.64610520311E-2</c:v>
                </c:pt>
                <c:pt idx="836">
                  <c:v>2.6803690257800002E-2</c:v>
                </c:pt>
                <c:pt idx="837">
                  <c:v>2.7141592911999999E-2</c:v>
                </c:pt>
                <c:pt idx="838">
                  <c:v>2.7475773725299999E-2</c:v>
                </c:pt>
                <c:pt idx="839">
                  <c:v>2.7810018899800001E-2</c:v>
                </c:pt>
                <c:pt idx="840">
                  <c:v>2.8144326142499999E-2</c:v>
                </c:pt>
                <c:pt idx="841">
                  <c:v>2.8478693267400001E-2</c:v>
                </c:pt>
                <c:pt idx="842">
                  <c:v>2.8813118189900001E-2</c:v>
                </c:pt>
                <c:pt idx="843">
                  <c:v>2.91473991551E-2</c:v>
                </c:pt>
                <c:pt idx="844">
                  <c:v>2.9481289958799999E-2</c:v>
                </c:pt>
                <c:pt idx="845">
                  <c:v>2.9812000916499999E-2</c:v>
                </c:pt>
                <c:pt idx="846">
                  <c:v>3.0133690211899999E-2</c:v>
                </c:pt>
                <c:pt idx="847">
                  <c:v>3.04523741364E-2</c:v>
                </c:pt>
                <c:pt idx="848">
                  <c:v>3.07686927846E-2</c:v>
                </c:pt>
                <c:pt idx="849">
                  <c:v>3.1085030979400002E-2</c:v>
                </c:pt>
                <c:pt idx="850">
                  <c:v>3.1401388130100003E-2</c:v>
                </c:pt>
                <c:pt idx="851">
                  <c:v>3.1717763669600003E-2</c:v>
                </c:pt>
                <c:pt idx="852">
                  <c:v>3.2075387175100001E-2</c:v>
                </c:pt>
                <c:pt idx="853">
                  <c:v>3.24929661258E-2</c:v>
                </c:pt>
                <c:pt idx="854">
                  <c:v>3.2910547000100002E-2</c:v>
                </c:pt>
                <c:pt idx="855">
                  <c:v>3.3320289208699998E-2</c:v>
                </c:pt>
                <c:pt idx="856">
                  <c:v>3.3728553626600002E-2</c:v>
                </c:pt>
                <c:pt idx="857">
                  <c:v>3.4136837028200001E-2</c:v>
                </c:pt>
                <c:pt idx="858">
                  <c:v>3.4545138740499998E-2</c:v>
                </c:pt>
                <c:pt idx="859">
                  <c:v>3.4953458121600001E-2</c:v>
                </c:pt>
                <c:pt idx="860">
                  <c:v>3.5361794559699997E-2</c:v>
                </c:pt>
                <c:pt idx="861">
                  <c:v>3.5757678488400002E-2</c:v>
                </c:pt>
                <c:pt idx="862">
                  <c:v>3.6159469180900003E-2</c:v>
                </c:pt>
                <c:pt idx="863">
                  <c:v>3.6608123893700002E-2</c:v>
                </c:pt>
                <c:pt idx="864">
                  <c:v>3.7025999733399997E-2</c:v>
                </c:pt>
                <c:pt idx="865">
                  <c:v>3.7443875847399999E-2</c:v>
                </c:pt>
                <c:pt idx="866">
                  <c:v>3.7861752226499998E-2</c:v>
                </c:pt>
                <c:pt idx="867">
                  <c:v>3.8289785764699998E-2</c:v>
                </c:pt>
                <c:pt idx="868">
                  <c:v>3.8718001131599997E-2</c:v>
                </c:pt>
                <c:pt idx="869">
                  <c:v>3.9146231638899999E-2</c:v>
                </c:pt>
                <c:pt idx="870">
                  <c:v>3.9553555535999999E-2</c:v>
                </c:pt>
                <c:pt idx="871">
                  <c:v>3.9958133691500003E-2</c:v>
                </c:pt>
                <c:pt idx="872">
                  <c:v>4.0362732543100001E-2</c:v>
                </c:pt>
                <c:pt idx="873">
                  <c:v>4.0767351474799998E-2</c:v>
                </c:pt>
                <c:pt idx="874">
                  <c:v>4.1171989894399998E-2</c:v>
                </c:pt>
                <c:pt idx="875">
                  <c:v>4.1576647233000003E-2</c:v>
                </c:pt>
                <c:pt idx="876">
                  <c:v>4.1981322943599998E-2</c:v>
                </c:pt>
                <c:pt idx="877">
                  <c:v>4.2374073951599998E-2</c:v>
                </c:pt>
                <c:pt idx="878">
                  <c:v>4.27659805255E-2</c:v>
                </c:pt>
                <c:pt idx="879">
                  <c:v>4.32363773955E-2</c:v>
                </c:pt>
                <c:pt idx="880">
                  <c:v>4.3700780565399999E-2</c:v>
                </c:pt>
                <c:pt idx="881">
                  <c:v>4.4135122915100002E-2</c:v>
                </c:pt>
                <c:pt idx="882">
                  <c:v>4.4569546100299999E-2</c:v>
                </c:pt>
                <c:pt idx="883">
                  <c:v>4.5006588647299998E-2</c:v>
                </c:pt>
                <c:pt idx="884">
                  <c:v>4.54436524023E-2</c:v>
                </c:pt>
                <c:pt idx="885">
                  <c:v>4.5880736759500003E-2</c:v>
                </c:pt>
                <c:pt idx="886">
                  <c:v>4.6317841135499999E-2</c:v>
                </c:pt>
                <c:pt idx="887">
                  <c:v>4.67608103404E-2</c:v>
                </c:pt>
                <c:pt idx="888">
                  <c:v>4.72052323984E-2</c:v>
                </c:pt>
                <c:pt idx="889">
                  <c:v>4.7649684581299999E-2</c:v>
                </c:pt>
                <c:pt idx="890">
                  <c:v>4.8094166053900003E-2</c:v>
                </c:pt>
                <c:pt idx="891">
                  <c:v>4.8538676011600002E-2</c:v>
                </c:pt>
                <c:pt idx="892">
                  <c:v>4.8952633537699998E-2</c:v>
                </c:pt>
                <c:pt idx="893">
                  <c:v>4.9355234515100002E-2</c:v>
                </c:pt>
                <c:pt idx="894">
                  <c:v>4.9750252923199997E-2</c:v>
                </c:pt>
                <c:pt idx="895">
                  <c:v>5.0144317225300002E-2</c:v>
                </c:pt>
                <c:pt idx="896">
                  <c:v>5.0538418619300002E-2</c:v>
                </c:pt>
                <c:pt idx="897">
                  <c:v>5.09362633796E-2</c:v>
                </c:pt>
                <c:pt idx="898">
                  <c:v>5.1352936285399997E-2</c:v>
                </c:pt>
                <c:pt idx="899">
                  <c:v>5.1793275075199999E-2</c:v>
                </c:pt>
                <c:pt idx="900">
                  <c:v>5.22337140694E-2</c:v>
                </c:pt>
                <c:pt idx="901">
                  <c:v>5.26742507544E-2</c:v>
                </c:pt>
                <c:pt idx="902">
                  <c:v>5.3114882699399998E-2</c:v>
                </c:pt>
                <c:pt idx="903">
                  <c:v>5.3555607553300001E-2</c:v>
                </c:pt>
                <c:pt idx="904">
                  <c:v>5.3996423040999997E-2</c:v>
                </c:pt>
                <c:pt idx="905">
                  <c:v>5.44373269607E-2</c:v>
                </c:pt>
                <c:pt idx="906">
                  <c:v>5.4878317181000003E-2</c:v>
                </c:pt>
                <c:pt idx="907">
                  <c:v>5.5319391638099999E-2</c:v>
                </c:pt>
                <c:pt idx="908">
                  <c:v>5.5686929344900001E-2</c:v>
                </c:pt>
                <c:pt idx="909">
                  <c:v>5.60500552726E-2</c:v>
                </c:pt>
                <c:pt idx="910">
                  <c:v>5.64131815898E-2</c:v>
                </c:pt>
                <c:pt idx="911">
                  <c:v>5.6889877746400003E-2</c:v>
                </c:pt>
                <c:pt idx="912">
                  <c:v>5.7400194428799997E-2</c:v>
                </c:pt>
                <c:pt idx="913">
                  <c:v>5.7910578007299998E-2</c:v>
                </c:pt>
                <c:pt idx="914">
                  <c:v>5.8421026728600001E-2</c:v>
                </c:pt>
                <c:pt idx="915">
                  <c:v>5.8874330057599997E-2</c:v>
                </c:pt>
                <c:pt idx="916">
                  <c:v>5.9318073503200001E-2</c:v>
                </c:pt>
                <c:pt idx="917">
                  <c:v>5.97618660533E-2</c:v>
                </c:pt>
                <c:pt idx="918">
                  <c:v>6.0205706622199998E-2</c:v>
                </c:pt>
                <c:pt idx="919">
                  <c:v>6.0649594155599999E-2</c:v>
                </c:pt>
                <c:pt idx="920">
                  <c:v>6.1093527629700002E-2</c:v>
                </c:pt>
                <c:pt idx="921">
                  <c:v>6.1537506050499999E-2</c:v>
                </c:pt>
                <c:pt idx="922">
                  <c:v>6.1981528451899998E-2</c:v>
                </c:pt>
                <c:pt idx="923">
                  <c:v>6.2385578945799998E-2</c:v>
                </c:pt>
                <c:pt idx="924">
                  <c:v>6.2729411587999995E-2</c:v>
                </c:pt>
                <c:pt idx="925">
                  <c:v>6.3073378570499994E-2</c:v>
                </c:pt>
                <c:pt idx="926">
                  <c:v>6.3417477707500003E-2</c:v>
                </c:pt>
                <c:pt idx="927">
                  <c:v>6.3766539362200003E-2</c:v>
                </c:pt>
                <c:pt idx="928">
                  <c:v>6.4140196168399999E-2</c:v>
                </c:pt>
                <c:pt idx="929">
                  <c:v>6.4474485601200004E-2</c:v>
                </c:pt>
                <c:pt idx="930">
                  <c:v>6.4744495305600003E-2</c:v>
                </c:pt>
                <c:pt idx="931">
                  <c:v>6.5014510484000004E-2</c:v>
                </c:pt>
                <c:pt idx="932">
                  <c:v>6.5284531068599994E-2</c:v>
                </c:pt>
                <c:pt idx="933">
                  <c:v>6.5554556992600002E-2</c:v>
                </c:pt>
                <c:pt idx="934">
                  <c:v>6.5824588190199998E-2</c:v>
                </c:pt>
                <c:pt idx="935">
                  <c:v>6.6094624596900006E-2</c:v>
                </c:pt>
                <c:pt idx="936">
                  <c:v>6.6364666148900006E-2</c:v>
                </c:pt>
                <c:pt idx="937">
                  <c:v>6.6634712783799996E-2</c:v>
                </c:pt>
                <c:pt idx="938">
                  <c:v>6.6904764440100004E-2</c:v>
                </c:pt>
                <c:pt idx="939">
                  <c:v>6.7174821056999998E-2</c:v>
                </c:pt>
                <c:pt idx="940">
                  <c:v>6.7444882575199996E-2</c:v>
                </c:pt>
                <c:pt idx="941">
                  <c:v>6.7714948935899993E-2</c:v>
                </c:pt>
                <c:pt idx="942">
                  <c:v>6.7992014485299998E-2</c:v>
                </c:pt>
                <c:pt idx="943">
                  <c:v>6.8272416192999993E-2</c:v>
                </c:pt>
                <c:pt idx="944">
                  <c:v>6.8552822269100006E-2</c:v>
                </c:pt>
                <c:pt idx="945">
                  <c:v>6.8851489859100001E-2</c:v>
                </c:pt>
                <c:pt idx="946">
                  <c:v>6.9037181750700005E-2</c:v>
                </c:pt>
                <c:pt idx="947">
                  <c:v>6.9204339119499997E-2</c:v>
                </c:pt>
                <c:pt idx="948">
                  <c:v>6.9372868454600001E-2</c:v>
                </c:pt>
                <c:pt idx="949">
                  <c:v>6.9541414993799996E-2</c:v>
                </c:pt>
                <c:pt idx="950">
                  <c:v>6.9709978612299994E-2</c:v>
                </c:pt>
                <c:pt idx="951">
                  <c:v>6.9878559186399999E-2</c:v>
                </c:pt>
                <c:pt idx="952">
                  <c:v>7.0047156593799995E-2</c:v>
                </c:pt>
                <c:pt idx="953">
                  <c:v>7.0215770713199996E-2</c:v>
                </c:pt>
                <c:pt idx="954">
                  <c:v>7.0384401424599993E-2</c:v>
                </c:pt>
                <c:pt idx="955">
                  <c:v>7.0553048608800004E-2</c:v>
                </c:pt>
                <c:pt idx="956">
                  <c:v>7.07217121482E-2</c:v>
                </c:pt>
                <c:pt idx="957">
                  <c:v>7.0890391925800003E-2</c:v>
                </c:pt>
                <c:pt idx="958">
                  <c:v>7.1059087826200004E-2</c:v>
                </c:pt>
                <c:pt idx="959">
                  <c:v>7.1041946624600005E-2</c:v>
                </c:pt>
                <c:pt idx="960">
                  <c:v>7.1013094638799998E-2</c:v>
                </c:pt>
                <c:pt idx="961">
                  <c:v>7.0984299838199996E-2</c:v>
                </c:pt>
                <c:pt idx="962">
                  <c:v>7.0955562292700003E-2</c:v>
                </c:pt>
                <c:pt idx="963">
                  <c:v>7.09268820716E-2</c:v>
                </c:pt>
                <c:pt idx="964">
                  <c:v>7.0898259244700002E-2</c:v>
                </c:pt>
                <c:pt idx="965">
                  <c:v>7.0871429648199993E-2</c:v>
                </c:pt>
                <c:pt idx="966">
                  <c:v>7.0893950755599996E-2</c:v>
                </c:pt>
                <c:pt idx="967">
                  <c:v>7.0916473071599997E-2</c:v>
                </c:pt>
                <c:pt idx="968">
                  <c:v>7.0938996594999998E-2</c:v>
                </c:pt>
                <c:pt idx="969">
                  <c:v>7.0961521324899995E-2</c:v>
                </c:pt>
                <c:pt idx="970">
                  <c:v>7.0984047259899999E-2</c:v>
                </c:pt>
                <c:pt idx="971">
                  <c:v>7.0980118528600006E-2</c:v>
                </c:pt>
                <c:pt idx="972">
                  <c:v>7.0842766227199996E-2</c:v>
                </c:pt>
                <c:pt idx="973">
                  <c:v>7.06322715579E-2</c:v>
                </c:pt>
                <c:pt idx="974">
                  <c:v>7.0422222827599995E-2</c:v>
                </c:pt>
                <c:pt idx="975">
                  <c:v>7.0212624038599999E-2</c:v>
                </c:pt>
                <c:pt idx="976">
                  <c:v>7.0018058863500002E-2</c:v>
                </c:pt>
                <c:pt idx="977">
                  <c:v>6.9860130522800004E-2</c:v>
                </c:pt>
                <c:pt idx="978">
                  <c:v>6.9702278246800004E-2</c:v>
                </c:pt>
                <c:pt idx="979">
                  <c:v>6.9544502553599993E-2</c:v>
                </c:pt>
                <c:pt idx="980">
                  <c:v>6.9386803965499996E-2</c:v>
                </c:pt>
                <c:pt idx="981">
                  <c:v>6.9229183009399994E-2</c:v>
                </c:pt>
                <c:pt idx="982">
                  <c:v>6.9071640216900002E-2</c:v>
                </c:pt>
                <c:pt idx="983">
                  <c:v>6.8914176123999998E-2</c:v>
                </c:pt>
                <c:pt idx="984">
                  <c:v>6.8756791271500001E-2</c:v>
                </c:pt>
                <c:pt idx="985">
                  <c:v>6.8599486204600005E-2</c:v>
                </c:pt>
                <c:pt idx="986">
                  <c:v>6.8282555633399994E-2</c:v>
                </c:pt>
                <c:pt idx="987">
                  <c:v>6.7883852891499993E-2</c:v>
                </c:pt>
                <c:pt idx="988">
                  <c:v>6.7412370937900007E-2</c:v>
                </c:pt>
                <c:pt idx="989">
                  <c:v>6.6861688249999995E-2</c:v>
                </c:pt>
                <c:pt idx="990">
                  <c:v>6.6311106493799996E-2</c:v>
                </c:pt>
                <c:pt idx="991">
                  <c:v>6.5760628204399998E-2</c:v>
                </c:pt>
                <c:pt idx="992">
                  <c:v>6.5210256002000005E-2</c:v>
                </c:pt>
                <c:pt idx="993">
                  <c:v>6.4659992595599999E-2</c:v>
                </c:pt>
                <c:pt idx="994">
                  <c:v>6.4109840786599995E-2</c:v>
                </c:pt>
                <c:pt idx="995">
                  <c:v>6.3559803472999998E-2</c:v>
                </c:pt>
                <c:pt idx="996">
                  <c:v>6.3056907984900004E-2</c:v>
                </c:pt>
                <c:pt idx="997">
                  <c:v>6.2565211890799999E-2</c:v>
                </c:pt>
                <c:pt idx="998">
                  <c:v>6.2073728353700001E-2</c:v>
                </c:pt>
                <c:pt idx="999">
                  <c:v>6.1582462462799997E-2</c:v>
                </c:pt>
                <c:pt idx="1000">
                  <c:v>6.1091419468700003E-2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'extraction y'!$E$1</c:f>
              <c:strCache>
                <c:ptCount val="1"/>
                <c:pt idx="0">
                  <c:v>Type 4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'extraction y'!$A$2:$A$1002</c:f>
              <c:numCache>
                <c:formatCode>0.00E+00</c:formatCode>
                <c:ptCount val="1001"/>
                <c:pt idx="0">
                  <c:v>-0.05</c:v>
                </c:pt>
                <c:pt idx="1">
                  <c:v>-4.99E-2</c:v>
                </c:pt>
                <c:pt idx="2">
                  <c:v>-4.9799999999999997E-2</c:v>
                </c:pt>
                <c:pt idx="3">
                  <c:v>-4.9700000000000001E-2</c:v>
                </c:pt>
                <c:pt idx="4">
                  <c:v>-4.9599999999999998E-2</c:v>
                </c:pt>
                <c:pt idx="5">
                  <c:v>-4.9500000000000002E-2</c:v>
                </c:pt>
                <c:pt idx="6">
                  <c:v>-4.9399999999999999E-2</c:v>
                </c:pt>
                <c:pt idx="7">
                  <c:v>-4.9299999999999997E-2</c:v>
                </c:pt>
                <c:pt idx="8">
                  <c:v>-4.9200000000000001E-2</c:v>
                </c:pt>
                <c:pt idx="9">
                  <c:v>-4.9099999999999998E-2</c:v>
                </c:pt>
                <c:pt idx="10">
                  <c:v>-4.9000000000000002E-2</c:v>
                </c:pt>
                <c:pt idx="11">
                  <c:v>-4.8899999999999999E-2</c:v>
                </c:pt>
                <c:pt idx="12">
                  <c:v>-4.8800000000000003E-2</c:v>
                </c:pt>
                <c:pt idx="13">
                  <c:v>-4.87E-2</c:v>
                </c:pt>
                <c:pt idx="14">
                  <c:v>-4.8599999999999997E-2</c:v>
                </c:pt>
                <c:pt idx="15">
                  <c:v>-4.8500000000000001E-2</c:v>
                </c:pt>
                <c:pt idx="16">
                  <c:v>-4.8399999999999999E-2</c:v>
                </c:pt>
                <c:pt idx="17">
                  <c:v>-4.8300000000000003E-2</c:v>
                </c:pt>
                <c:pt idx="18">
                  <c:v>-4.82E-2</c:v>
                </c:pt>
                <c:pt idx="19">
                  <c:v>-4.8099999999999997E-2</c:v>
                </c:pt>
                <c:pt idx="20">
                  <c:v>-4.8000000000000001E-2</c:v>
                </c:pt>
                <c:pt idx="21">
                  <c:v>-4.7899999999999998E-2</c:v>
                </c:pt>
                <c:pt idx="22">
                  <c:v>-4.7800000000000002E-2</c:v>
                </c:pt>
                <c:pt idx="23">
                  <c:v>-4.7699999999999999E-2</c:v>
                </c:pt>
                <c:pt idx="24">
                  <c:v>-4.7600000000000003E-2</c:v>
                </c:pt>
                <c:pt idx="25">
                  <c:v>-4.7500000000000001E-2</c:v>
                </c:pt>
                <c:pt idx="26">
                  <c:v>-4.7399999999999998E-2</c:v>
                </c:pt>
                <c:pt idx="27">
                  <c:v>-4.7300000000000002E-2</c:v>
                </c:pt>
                <c:pt idx="28">
                  <c:v>-4.7199999999999999E-2</c:v>
                </c:pt>
                <c:pt idx="29">
                  <c:v>-4.7100000000000003E-2</c:v>
                </c:pt>
                <c:pt idx="30">
                  <c:v>-4.7E-2</c:v>
                </c:pt>
                <c:pt idx="31">
                  <c:v>-4.6899999999999997E-2</c:v>
                </c:pt>
                <c:pt idx="32">
                  <c:v>-4.6800000000000001E-2</c:v>
                </c:pt>
                <c:pt idx="33">
                  <c:v>-4.6699999999999998E-2</c:v>
                </c:pt>
                <c:pt idx="34">
                  <c:v>-4.6600000000000003E-2</c:v>
                </c:pt>
                <c:pt idx="35">
                  <c:v>-4.65E-2</c:v>
                </c:pt>
                <c:pt idx="36">
                  <c:v>-4.6399999999999997E-2</c:v>
                </c:pt>
                <c:pt idx="37">
                  <c:v>-4.6300000000000001E-2</c:v>
                </c:pt>
                <c:pt idx="38">
                  <c:v>-4.6199999999999998E-2</c:v>
                </c:pt>
                <c:pt idx="39">
                  <c:v>-4.6100000000000002E-2</c:v>
                </c:pt>
                <c:pt idx="40">
                  <c:v>-4.5999999999999999E-2</c:v>
                </c:pt>
                <c:pt idx="41">
                  <c:v>-4.5900000000000003E-2</c:v>
                </c:pt>
                <c:pt idx="42">
                  <c:v>-4.58E-2</c:v>
                </c:pt>
                <c:pt idx="43">
                  <c:v>-4.5699999999999998E-2</c:v>
                </c:pt>
                <c:pt idx="44">
                  <c:v>-4.5600000000000002E-2</c:v>
                </c:pt>
                <c:pt idx="45">
                  <c:v>-4.5499999999999999E-2</c:v>
                </c:pt>
                <c:pt idx="46">
                  <c:v>-4.5400000000000003E-2</c:v>
                </c:pt>
                <c:pt idx="47">
                  <c:v>-4.53E-2</c:v>
                </c:pt>
                <c:pt idx="48">
                  <c:v>-4.5199999999999997E-2</c:v>
                </c:pt>
                <c:pt idx="49">
                  <c:v>-4.5100000000000001E-2</c:v>
                </c:pt>
                <c:pt idx="50">
                  <c:v>-4.4999999999999998E-2</c:v>
                </c:pt>
                <c:pt idx="51">
                  <c:v>-4.4900000000000002E-2</c:v>
                </c:pt>
                <c:pt idx="52">
                  <c:v>-4.48E-2</c:v>
                </c:pt>
                <c:pt idx="53">
                  <c:v>-4.4699999999999997E-2</c:v>
                </c:pt>
                <c:pt idx="54">
                  <c:v>-4.4600000000000001E-2</c:v>
                </c:pt>
                <c:pt idx="55">
                  <c:v>-4.4499999999999998E-2</c:v>
                </c:pt>
                <c:pt idx="56">
                  <c:v>-4.4400000000000002E-2</c:v>
                </c:pt>
                <c:pt idx="57">
                  <c:v>-4.4299999999999999E-2</c:v>
                </c:pt>
                <c:pt idx="58">
                  <c:v>-4.4200000000000003E-2</c:v>
                </c:pt>
                <c:pt idx="59">
                  <c:v>-4.41E-2</c:v>
                </c:pt>
                <c:pt idx="60">
                  <c:v>-4.3999999999999997E-2</c:v>
                </c:pt>
                <c:pt idx="61">
                  <c:v>-4.3900000000000002E-2</c:v>
                </c:pt>
                <c:pt idx="62">
                  <c:v>-4.3799999999999999E-2</c:v>
                </c:pt>
                <c:pt idx="63">
                  <c:v>-4.3700000000000003E-2</c:v>
                </c:pt>
                <c:pt idx="64">
                  <c:v>-4.36E-2</c:v>
                </c:pt>
                <c:pt idx="65">
                  <c:v>-4.3499999999999997E-2</c:v>
                </c:pt>
                <c:pt idx="66">
                  <c:v>-4.3400000000000001E-2</c:v>
                </c:pt>
                <c:pt idx="67">
                  <c:v>-4.3299999999999998E-2</c:v>
                </c:pt>
                <c:pt idx="68">
                  <c:v>-4.3200000000000002E-2</c:v>
                </c:pt>
                <c:pt idx="69">
                  <c:v>-4.3099999999999999E-2</c:v>
                </c:pt>
                <c:pt idx="70">
                  <c:v>-4.2999999999999997E-2</c:v>
                </c:pt>
                <c:pt idx="71">
                  <c:v>-4.2900000000000001E-2</c:v>
                </c:pt>
                <c:pt idx="72">
                  <c:v>-4.2799999999999998E-2</c:v>
                </c:pt>
                <c:pt idx="73">
                  <c:v>-4.2700000000000002E-2</c:v>
                </c:pt>
                <c:pt idx="74">
                  <c:v>-4.2599999999999999E-2</c:v>
                </c:pt>
                <c:pt idx="75">
                  <c:v>-4.2500000000000003E-2</c:v>
                </c:pt>
                <c:pt idx="76">
                  <c:v>-4.24E-2</c:v>
                </c:pt>
                <c:pt idx="77">
                  <c:v>-4.2299999999999997E-2</c:v>
                </c:pt>
                <c:pt idx="78">
                  <c:v>-4.2200000000000001E-2</c:v>
                </c:pt>
                <c:pt idx="79">
                  <c:v>-4.2099999999999999E-2</c:v>
                </c:pt>
                <c:pt idx="80">
                  <c:v>-4.2000000000000003E-2</c:v>
                </c:pt>
                <c:pt idx="81">
                  <c:v>-4.19E-2</c:v>
                </c:pt>
                <c:pt idx="82">
                  <c:v>-4.1799999999999997E-2</c:v>
                </c:pt>
                <c:pt idx="83">
                  <c:v>-4.1700000000000001E-2</c:v>
                </c:pt>
                <c:pt idx="84">
                  <c:v>-4.1599999999999998E-2</c:v>
                </c:pt>
                <c:pt idx="85">
                  <c:v>-4.1500000000000002E-2</c:v>
                </c:pt>
                <c:pt idx="86">
                  <c:v>-4.1399999999999999E-2</c:v>
                </c:pt>
                <c:pt idx="87">
                  <c:v>-4.1300000000000003E-2</c:v>
                </c:pt>
                <c:pt idx="88">
                  <c:v>-4.1200000000000001E-2</c:v>
                </c:pt>
                <c:pt idx="89">
                  <c:v>-4.1099999999999998E-2</c:v>
                </c:pt>
                <c:pt idx="90">
                  <c:v>-4.1000000000000002E-2</c:v>
                </c:pt>
                <c:pt idx="91">
                  <c:v>-4.0899999999999999E-2</c:v>
                </c:pt>
                <c:pt idx="92">
                  <c:v>-4.0800000000000003E-2</c:v>
                </c:pt>
                <c:pt idx="93">
                  <c:v>-4.07E-2</c:v>
                </c:pt>
                <c:pt idx="94">
                  <c:v>-4.0599999999999997E-2</c:v>
                </c:pt>
                <c:pt idx="95">
                  <c:v>-4.0500000000000001E-2</c:v>
                </c:pt>
                <c:pt idx="96">
                  <c:v>-4.0399999999999998E-2</c:v>
                </c:pt>
                <c:pt idx="97">
                  <c:v>-4.0300000000000002E-2</c:v>
                </c:pt>
                <c:pt idx="98">
                  <c:v>-4.02E-2</c:v>
                </c:pt>
                <c:pt idx="99">
                  <c:v>-4.0099999999999997E-2</c:v>
                </c:pt>
                <c:pt idx="100">
                  <c:v>-0.04</c:v>
                </c:pt>
                <c:pt idx="101">
                  <c:v>-3.9899999999999998E-2</c:v>
                </c:pt>
                <c:pt idx="102">
                  <c:v>-3.9800000000000002E-2</c:v>
                </c:pt>
                <c:pt idx="103">
                  <c:v>-3.9699999999999999E-2</c:v>
                </c:pt>
                <c:pt idx="104">
                  <c:v>-3.9600000000000003E-2</c:v>
                </c:pt>
                <c:pt idx="105">
                  <c:v>-3.95E-2</c:v>
                </c:pt>
                <c:pt idx="106">
                  <c:v>-3.9399999999999998E-2</c:v>
                </c:pt>
                <c:pt idx="107">
                  <c:v>-3.9300000000000002E-2</c:v>
                </c:pt>
                <c:pt idx="108">
                  <c:v>-3.9199999999999999E-2</c:v>
                </c:pt>
                <c:pt idx="109">
                  <c:v>-3.9100000000000003E-2</c:v>
                </c:pt>
                <c:pt idx="110">
                  <c:v>-3.9E-2</c:v>
                </c:pt>
                <c:pt idx="111">
                  <c:v>-3.8899999999999997E-2</c:v>
                </c:pt>
                <c:pt idx="112">
                  <c:v>-3.8800000000000001E-2</c:v>
                </c:pt>
                <c:pt idx="113">
                  <c:v>-3.8699999999999998E-2</c:v>
                </c:pt>
                <c:pt idx="114">
                  <c:v>-3.8600000000000002E-2</c:v>
                </c:pt>
                <c:pt idx="115">
                  <c:v>-3.85E-2</c:v>
                </c:pt>
                <c:pt idx="116">
                  <c:v>-3.8399999999999997E-2</c:v>
                </c:pt>
                <c:pt idx="117">
                  <c:v>-3.8300000000000001E-2</c:v>
                </c:pt>
                <c:pt idx="118">
                  <c:v>-3.8199999999999998E-2</c:v>
                </c:pt>
                <c:pt idx="119">
                  <c:v>-3.8100000000000002E-2</c:v>
                </c:pt>
                <c:pt idx="120">
                  <c:v>-3.7999999999999999E-2</c:v>
                </c:pt>
                <c:pt idx="121">
                  <c:v>-3.7900000000000003E-2</c:v>
                </c:pt>
                <c:pt idx="122">
                  <c:v>-3.78E-2</c:v>
                </c:pt>
                <c:pt idx="123">
                  <c:v>-3.7699999999999997E-2</c:v>
                </c:pt>
                <c:pt idx="124">
                  <c:v>-3.7600000000000001E-2</c:v>
                </c:pt>
                <c:pt idx="125">
                  <c:v>-3.7499999999999999E-2</c:v>
                </c:pt>
                <c:pt idx="126">
                  <c:v>-3.7400000000000003E-2</c:v>
                </c:pt>
                <c:pt idx="127">
                  <c:v>-3.73E-2</c:v>
                </c:pt>
                <c:pt idx="128">
                  <c:v>-3.7199999999999997E-2</c:v>
                </c:pt>
                <c:pt idx="129">
                  <c:v>-3.7100000000000001E-2</c:v>
                </c:pt>
                <c:pt idx="130">
                  <c:v>-3.6999999999999998E-2</c:v>
                </c:pt>
                <c:pt idx="131">
                  <c:v>-3.6900000000000002E-2</c:v>
                </c:pt>
                <c:pt idx="132">
                  <c:v>-3.6799999999999999E-2</c:v>
                </c:pt>
                <c:pt idx="133">
                  <c:v>-3.6700000000000003E-2</c:v>
                </c:pt>
                <c:pt idx="134">
                  <c:v>-3.6600000000000001E-2</c:v>
                </c:pt>
                <c:pt idx="135">
                  <c:v>-3.6499999999999998E-2</c:v>
                </c:pt>
                <c:pt idx="136">
                  <c:v>-3.6400000000000002E-2</c:v>
                </c:pt>
                <c:pt idx="137">
                  <c:v>-3.6299999999999999E-2</c:v>
                </c:pt>
                <c:pt idx="138">
                  <c:v>-3.6200000000000003E-2</c:v>
                </c:pt>
                <c:pt idx="139">
                  <c:v>-3.61E-2</c:v>
                </c:pt>
                <c:pt idx="140">
                  <c:v>-3.5999999999999997E-2</c:v>
                </c:pt>
                <c:pt idx="141">
                  <c:v>-3.5900000000000001E-2</c:v>
                </c:pt>
                <c:pt idx="142">
                  <c:v>-3.5799999999999998E-2</c:v>
                </c:pt>
                <c:pt idx="143">
                  <c:v>-3.5700000000000003E-2</c:v>
                </c:pt>
                <c:pt idx="144">
                  <c:v>-3.56E-2</c:v>
                </c:pt>
                <c:pt idx="145">
                  <c:v>-3.5499999999999997E-2</c:v>
                </c:pt>
                <c:pt idx="146">
                  <c:v>-3.5400000000000001E-2</c:v>
                </c:pt>
                <c:pt idx="147">
                  <c:v>-3.5299999999999998E-2</c:v>
                </c:pt>
                <c:pt idx="148">
                  <c:v>-3.5200000000000002E-2</c:v>
                </c:pt>
                <c:pt idx="149">
                  <c:v>-3.5099999999999999E-2</c:v>
                </c:pt>
                <c:pt idx="150">
                  <c:v>-3.5000000000000003E-2</c:v>
                </c:pt>
                <c:pt idx="151">
                  <c:v>-3.49E-2</c:v>
                </c:pt>
                <c:pt idx="152">
                  <c:v>-3.4799999999999998E-2</c:v>
                </c:pt>
                <c:pt idx="153">
                  <c:v>-3.4700000000000002E-2</c:v>
                </c:pt>
                <c:pt idx="154">
                  <c:v>-3.4599999999999999E-2</c:v>
                </c:pt>
                <c:pt idx="155">
                  <c:v>-3.4500000000000003E-2</c:v>
                </c:pt>
                <c:pt idx="156">
                  <c:v>-3.44E-2</c:v>
                </c:pt>
                <c:pt idx="157">
                  <c:v>-3.4299999999999997E-2</c:v>
                </c:pt>
                <c:pt idx="158">
                  <c:v>-3.4200000000000001E-2</c:v>
                </c:pt>
                <c:pt idx="159">
                  <c:v>-3.4099999999999998E-2</c:v>
                </c:pt>
                <c:pt idx="160">
                  <c:v>-3.4000000000000002E-2</c:v>
                </c:pt>
                <c:pt idx="161">
                  <c:v>-3.39E-2</c:v>
                </c:pt>
                <c:pt idx="162">
                  <c:v>-3.3799999999999997E-2</c:v>
                </c:pt>
                <c:pt idx="163">
                  <c:v>-3.3700000000000001E-2</c:v>
                </c:pt>
                <c:pt idx="164">
                  <c:v>-3.3599999999999998E-2</c:v>
                </c:pt>
                <c:pt idx="165">
                  <c:v>-3.3500000000000002E-2</c:v>
                </c:pt>
                <c:pt idx="166">
                  <c:v>-3.3399999999999999E-2</c:v>
                </c:pt>
                <c:pt idx="167">
                  <c:v>-3.3300000000000003E-2</c:v>
                </c:pt>
                <c:pt idx="168">
                  <c:v>-3.32E-2</c:v>
                </c:pt>
                <c:pt idx="169">
                  <c:v>-3.3099999999999997E-2</c:v>
                </c:pt>
                <c:pt idx="170">
                  <c:v>-3.3000000000000002E-2</c:v>
                </c:pt>
                <c:pt idx="171">
                  <c:v>-3.2899999999999999E-2</c:v>
                </c:pt>
                <c:pt idx="172">
                  <c:v>-3.2800000000000003E-2</c:v>
                </c:pt>
                <c:pt idx="173">
                  <c:v>-3.27E-2</c:v>
                </c:pt>
                <c:pt idx="174">
                  <c:v>-3.2599999999999997E-2</c:v>
                </c:pt>
                <c:pt idx="175">
                  <c:v>-3.2500000000000001E-2</c:v>
                </c:pt>
                <c:pt idx="176">
                  <c:v>-3.2399999999999998E-2</c:v>
                </c:pt>
                <c:pt idx="177">
                  <c:v>-3.2300000000000002E-2</c:v>
                </c:pt>
                <c:pt idx="178">
                  <c:v>-3.2199999999999999E-2</c:v>
                </c:pt>
                <c:pt idx="179">
                  <c:v>-3.2099999999999997E-2</c:v>
                </c:pt>
                <c:pt idx="180">
                  <c:v>-3.2000000000000001E-2</c:v>
                </c:pt>
                <c:pt idx="181">
                  <c:v>-3.1899999999999998E-2</c:v>
                </c:pt>
                <c:pt idx="182">
                  <c:v>-3.1800000000000002E-2</c:v>
                </c:pt>
                <c:pt idx="183">
                  <c:v>-3.1699999999999999E-2</c:v>
                </c:pt>
                <c:pt idx="184">
                  <c:v>-3.1600000000000003E-2</c:v>
                </c:pt>
                <c:pt idx="185">
                  <c:v>-3.15E-2</c:v>
                </c:pt>
                <c:pt idx="186">
                  <c:v>-3.1399999999999997E-2</c:v>
                </c:pt>
                <c:pt idx="187">
                  <c:v>-3.1300000000000001E-2</c:v>
                </c:pt>
                <c:pt idx="188">
                  <c:v>-3.1199999999999999E-2</c:v>
                </c:pt>
                <c:pt idx="189">
                  <c:v>-3.1099999999999999E-2</c:v>
                </c:pt>
                <c:pt idx="190">
                  <c:v>-3.1E-2</c:v>
                </c:pt>
                <c:pt idx="191">
                  <c:v>-3.09E-2</c:v>
                </c:pt>
                <c:pt idx="192">
                  <c:v>-3.0800000000000001E-2</c:v>
                </c:pt>
                <c:pt idx="193">
                  <c:v>-3.0700000000000002E-2</c:v>
                </c:pt>
                <c:pt idx="194">
                  <c:v>-3.0599999999999999E-2</c:v>
                </c:pt>
                <c:pt idx="195">
                  <c:v>-3.0499999999999999E-2</c:v>
                </c:pt>
                <c:pt idx="196">
                  <c:v>-3.04E-2</c:v>
                </c:pt>
                <c:pt idx="197">
                  <c:v>-3.0300000000000001E-2</c:v>
                </c:pt>
                <c:pt idx="198">
                  <c:v>-3.0200000000000001E-2</c:v>
                </c:pt>
                <c:pt idx="199">
                  <c:v>-3.0099999999999998E-2</c:v>
                </c:pt>
                <c:pt idx="200">
                  <c:v>-0.03</c:v>
                </c:pt>
                <c:pt idx="201">
                  <c:v>-2.9899999999999999E-2</c:v>
                </c:pt>
                <c:pt idx="202">
                  <c:v>-2.98E-2</c:v>
                </c:pt>
                <c:pt idx="203">
                  <c:v>-2.9700000000000001E-2</c:v>
                </c:pt>
                <c:pt idx="204">
                  <c:v>-2.9600000000000001E-2</c:v>
                </c:pt>
                <c:pt idx="205">
                  <c:v>-2.9499999999999998E-2</c:v>
                </c:pt>
                <c:pt idx="206">
                  <c:v>-2.9399999999999999E-2</c:v>
                </c:pt>
                <c:pt idx="207">
                  <c:v>-2.93E-2</c:v>
                </c:pt>
                <c:pt idx="208">
                  <c:v>-2.92E-2</c:v>
                </c:pt>
                <c:pt idx="209">
                  <c:v>-2.9100000000000001E-2</c:v>
                </c:pt>
                <c:pt idx="210">
                  <c:v>-2.9000000000000001E-2</c:v>
                </c:pt>
                <c:pt idx="211">
                  <c:v>-2.8899999999999999E-2</c:v>
                </c:pt>
                <c:pt idx="212">
                  <c:v>-2.8799999999999999E-2</c:v>
                </c:pt>
                <c:pt idx="213">
                  <c:v>-2.87E-2</c:v>
                </c:pt>
                <c:pt idx="214">
                  <c:v>-2.86E-2</c:v>
                </c:pt>
                <c:pt idx="215">
                  <c:v>-2.8500000000000001E-2</c:v>
                </c:pt>
                <c:pt idx="216">
                  <c:v>-2.8400000000000002E-2</c:v>
                </c:pt>
                <c:pt idx="217">
                  <c:v>-2.8299999999999999E-2</c:v>
                </c:pt>
                <c:pt idx="218">
                  <c:v>-2.8199999999999999E-2</c:v>
                </c:pt>
                <c:pt idx="219">
                  <c:v>-2.81E-2</c:v>
                </c:pt>
                <c:pt idx="220">
                  <c:v>-2.8000000000000001E-2</c:v>
                </c:pt>
                <c:pt idx="221">
                  <c:v>-2.7900000000000001E-2</c:v>
                </c:pt>
                <c:pt idx="222">
                  <c:v>-2.7799999999999998E-2</c:v>
                </c:pt>
                <c:pt idx="223">
                  <c:v>-2.7699999999999999E-2</c:v>
                </c:pt>
                <c:pt idx="224">
                  <c:v>-2.76E-2</c:v>
                </c:pt>
                <c:pt idx="225">
                  <c:v>-2.75E-2</c:v>
                </c:pt>
                <c:pt idx="226">
                  <c:v>-2.7400000000000001E-2</c:v>
                </c:pt>
                <c:pt idx="227">
                  <c:v>-2.7300000000000001E-2</c:v>
                </c:pt>
                <c:pt idx="228">
                  <c:v>-2.7199999999999998E-2</c:v>
                </c:pt>
                <c:pt idx="229">
                  <c:v>-2.7099999999999999E-2</c:v>
                </c:pt>
                <c:pt idx="230">
                  <c:v>-2.7E-2</c:v>
                </c:pt>
                <c:pt idx="231">
                  <c:v>-2.69E-2</c:v>
                </c:pt>
                <c:pt idx="232">
                  <c:v>-2.6800000000000001E-2</c:v>
                </c:pt>
                <c:pt idx="233">
                  <c:v>-2.6700000000000002E-2</c:v>
                </c:pt>
                <c:pt idx="234">
                  <c:v>-2.6599999999999999E-2</c:v>
                </c:pt>
                <c:pt idx="235">
                  <c:v>-2.6499999999999999E-2</c:v>
                </c:pt>
                <c:pt idx="236">
                  <c:v>-2.64E-2</c:v>
                </c:pt>
                <c:pt idx="237">
                  <c:v>-2.63E-2</c:v>
                </c:pt>
                <c:pt idx="238">
                  <c:v>-2.6200000000000001E-2</c:v>
                </c:pt>
                <c:pt idx="239">
                  <c:v>-2.6100000000000002E-2</c:v>
                </c:pt>
                <c:pt idx="240">
                  <c:v>-2.5999999999999999E-2</c:v>
                </c:pt>
                <c:pt idx="241">
                  <c:v>-2.5899999999999999E-2</c:v>
                </c:pt>
                <c:pt idx="242">
                  <c:v>-2.58E-2</c:v>
                </c:pt>
                <c:pt idx="243">
                  <c:v>-2.5700000000000001E-2</c:v>
                </c:pt>
                <c:pt idx="244">
                  <c:v>-2.5600000000000001E-2</c:v>
                </c:pt>
                <c:pt idx="245">
                  <c:v>-2.5499999999999998E-2</c:v>
                </c:pt>
                <c:pt idx="246">
                  <c:v>-2.5399999999999999E-2</c:v>
                </c:pt>
                <c:pt idx="247">
                  <c:v>-2.53E-2</c:v>
                </c:pt>
                <c:pt idx="248">
                  <c:v>-2.52E-2</c:v>
                </c:pt>
                <c:pt idx="249">
                  <c:v>-2.5100000000000001E-2</c:v>
                </c:pt>
                <c:pt idx="250">
                  <c:v>-2.5000000000000001E-2</c:v>
                </c:pt>
                <c:pt idx="251">
                  <c:v>-2.4899999999999999E-2</c:v>
                </c:pt>
                <c:pt idx="252">
                  <c:v>-2.4799999999999999E-2</c:v>
                </c:pt>
                <c:pt idx="253">
                  <c:v>-2.47E-2</c:v>
                </c:pt>
                <c:pt idx="254">
                  <c:v>-2.46E-2</c:v>
                </c:pt>
                <c:pt idx="255">
                  <c:v>-2.4500000000000001E-2</c:v>
                </c:pt>
                <c:pt idx="256">
                  <c:v>-2.4400000000000002E-2</c:v>
                </c:pt>
                <c:pt idx="257">
                  <c:v>-2.4299999999999999E-2</c:v>
                </c:pt>
                <c:pt idx="258">
                  <c:v>-2.4199999999999999E-2</c:v>
                </c:pt>
                <c:pt idx="259">
                  <c:v>-2.41E-2</c:v>
                </c:pt>
                <c:pt idx="260">
                  <c:v>-2.4E-2</c:v>
                </c:pt>
                <c:pt idx="261">
                  <c:v>-2.3900000000000001E-2</c:v>
                </c:pt>
                <c:pt idx="262">
                  <c:v>-2.3800000000000002E-2</c:v>
                </c:pt>
                <c:pt idx="263">
                  <c:v>-2.3699999999999999E-2</c:v>
                </c:pt>
                <c:pt idx="264">
                  <c:v>-2.3599999999999999E-2</c:v>
                </c:pt>
                <c:pt idx="265">
                  <c:v>-2.35E-2</c:v>
                </c:pt>
                <c:pt idx="266">
                  <c:v>-2.3400000000000001E-2</c:v>
                </c:pt>
                <c:pt idx="267">
                  <c:v>-2.3300000000000001E-2</c:v>
                </c:pt>
                <c:pt idx="268">
                  <c:v>-2.3199999999999998E-2</c:v>
                </c:pt>
                <c:pt idx="269">
                  <c:v>-2.3099999999999999E-2</c:v>
                </c:pt>
                <c:pt idx="270">
                  <c:v>-2.3E-2</c:v>
                </c:pt>
                <c:pt idx="271">
                  <c:v>-2.29E-2</c:v>
                </c:pt>
                <c:pt idx="272">
                  <c:v>-2.2800000000000001E-2</c:v>
                </c:pt>
                <c:pt idx="273">
                  <c:v>-2.2700000000000001E-2</c:v>
                </c:pt>
                <c:pt idx="274">
                  <c:v>-2.2599999999999999E-2</c:v>
                </c:pt>
                <c:pt idx="275">
                  <c:v>-2.2499999999999999E-2</c:v>
                </c:pt>
                <c:pt idx="276">
                  <c:v>-2.24E-2</c:v>
                </c:pt>
                <c:pt idx="277">
                  <c:v>-2.23E-2</c:v>
                </c:pt>
                <c:pt idx="278">
                  <c:v>-2.2200000000000001E-2</c:v>
                </c:pt>
                <c:pt idx="279">
                  <c:v>-2.2100000000000002E-2</c:v>
                </c:pt>
                <c:pt idx="280">
                  <c:v>-2.1999999999999999E-2</c:v>
                </c:pt>
                <c:pt idx="281">
                  <c:v>-2.1899999999999999E-2</c:v>
                </c:pt>
                <c:pt idx="282">
                  <c:v>-2.18E-2</c:v>
                </c:pt>
                <c:pt idx="283">
                  <c:v>-2.1700000000000001E-2</c:v>
                </c:pt>
                <c:pt idx="284">
                  <c:v>-2.1600000000000001E-2</c:v>
                </c:pt>
                <c:pt idx="285">
                  <c:v>-2.1499999999999998E-2</c:v>
                </c:pt>
                <c:pt idx="286">
                  <c:v>-2.1399999999999999E-2</c:v>
                </c:pt>
                <c:pt idx="287">
                  <c:v>-2.1299999999999999E-2</c:v>
                </c:pt>
                <c:pt idx="288">
                  <c:v>-2.12E-2</c:v>
                </c:pt>
                <c:pt idx="289">
                  <c:v>-2.1100000000000001E-2</c:v>
                </c:pt>
                <c:pt idx="290">
                  <c:v>-2.1000000000000001E-2</c:v>
                </c:pt>
                <c:pt idx="291">
                  <c:v>-2.0899999999999998E-2</c:v>
                </c:pt>
                <c:pt idx="292">
                  <c:v>-2.0799999999999999E-2</c:v>
                </c:pt>
                <c:pt idx="293">
                  <c:v>-2.07E-2</c:v>
                </c:pt>
                <c:pt idx="294">
                  <c:v>-2.06E-2</c:v>
                </c:pt>
                <c:pt idx="295">
                  <c:v>-2.0500000000000001E-2</c:v>
                </c:pt>
                <c:pt idx="296">
                  <c:v>-2.0400000000000001E-2</c:v>
                </c:pt>
                <c:pt idx="297">
                  <c:v>-2.0299999999999999E-2</c:v>
                </c:pt>
                <c:pt idx="298">
                  <c:v>-2.0199999999999999E-2</c:v>
                </c:pt>
                <c:pt idx="299">
                  <c:v>-2.01E-2</c:v>
                </c:pt>
                <c:pt idx="300">
                  <c:v>-0.02</c:v>
                </c:pt>
                <c:pt idx="301">
                  <c:v>-1.9900000000000001E-2</c:v>
                </c:pt>
                <c:pt idx="302">
                  <c:v>-1.9800000000000002E-2</c:v>
                </c:pt>
                <c:pt idx="303">
                  <c:v>-1.9699999999999999E-2</c:v>
                </c:pt>
                <c:pt idx="304">
                  <c:v>-1.9599999999999999E-2</c:v>
                </c:pt>
                <c:pt idx="305">
                  <c:v>-1.95E-2</c:v>
                </c:pt>
                <c:pt idx="306">
                  <c:v>-1.9400000000000001E-2</c:v>
                </c:pt>
                <c:pt idx="307">
                  <c:v>-1.9300000000000001E-2</c:v>
                </c:pt>
                <c:pt idx="308">
                  <c:v>-1.9199999999999998E-2</c:v>
                </c:pt>
                <c:pt idx="309">
                  <c:v>-1.9099999999999999E-2</c:v>
                </c:pt>
                <c:pt idx="310">
                  <c:v>-1.9E-2</c:v>
                </c:pt>
                <c:pt idx="311">
                  <c:v>-1.89E-2</c:v>
                </c:pt>
                <c:pt idx="312">
                  <c:v>-1.8800000000000001E-2</c:v>
                </c:pt>
                <c:pt idx="313">
                  <c:v>-1.8700000000000001E-2</c:v>
                </c:pt>
                <c:pt idx="314">
                  <c:v>-1.8599999999999998E-2</c:v>
                </c:pt>
                <c:pt idx="315">
                  <c:v>-1.8499999999999999E-2</c:v>
                </c:pt>
                <c:pt idx="316">
                  <c:v>-1.84E-2</c:v>
                </c:pt>
                <c:pt idx="317">
                  <c:v>-1.83E-2</c:v>
                </c:pt>
                <c:pt idx="318">
                  <c:v>-1.8200000000000001E-2</c:v>
                </c:pt>
                <c:pt idx="319">
                  <c:v>-1.8100000000000002E-2</c:v>
                </c:pt>
                <c:pt idx="320">
                  <c:v>-1.7999999999999999E-2</c:v>
                </c:pt>
                <c:pt idx="321">
                  <c:v>-1.7899999999999999E-2</c:v>
                </c:pt>
                <c:pt idx="322">
                  <c:v>-1.78E-2</c:v>
                </c:pt>
                <c:pt idx="323">
                  <c:v>-1.77E-2</c:v>
                </c:pt>
                <c:pt idx="324">
                  <c:v>-1.7600000000000001E-2</c:v>
                </c:pt>
                <c:pt idx="325">
                  <c:v>-1.7500000000000002E-2</c:v>
                </c:pt>
                <c:pt idx="326">
                  <c:v>-1.7399999999999999E-2</c:v>
                </c:pt>
                <c:pt idx="327">
                  <c:v>-1.7299999999999999E-2</c:v>
                </c:pt>
                <c:pt idx="328">
                  <c:v>-1.72E-2</c:v>
                </c:pt>
                <c:pt idx="329">
                  <c:v>-1.7100000000000001E-2</c:v>
                </c:pt>
                <c:pt idx="330">
                  <c:v>-1.7000000000000001E-2</c:v>
                </c:pt>
                <c:pt idx="331">
                  <c:v>-1.6899999999999998E-2</c:v>
                </c:pt>
                <c:pt idx="332">
                  <c:v>-1.6799999999999999E-2</c:v>
                </c:pt>
                <c:pt idx="333">
                  <c:v>-1.67E-2</c:v>
                </c:pt>
                <c:pt idx="334">
                  <c:v>-1.66E-2</c:v>
                </c:pt>
                <c:pt idx="335">
                  <c:v>-1.6500000000000001E-2</c:v>
                </c:pt>
                <c:pt idx="336">
                  <c:v>-1.6400000000000001E-2</c:v>
                </c:pt>
                <c:pt idx="337">
                  <c:v>-1.6299999999999999E-2</c:v>
                </c:pt>
                <c:pt idx="338">
                  <c:v>-1.6199999999999999E-2</c:v>
                </c:pt>
                <c:pt idx="339">
                  <c:v>-1.61E-2</c:v>
                </c:pt>
                <c:pt idx="340">
                  <c:v>-1.6E-2</c:v>
                </c:pt>
                <c:pt idx="341">
                  <c:v>-1.5900000000000001E-2</c:v>
                </c:pt>
                <c:pt idx="342">
                  <c:v>-1.5800000000000002E-2</c:v>
                </c:pt>
                <c:pt idx="343">
                  <c:v>-1.5699999999999999E-2</c:v>
                </c:pt>
                <c:pt idx="344">
                  <c:v>-1.5599999999999999E-2</c:v>
                </c:pt>
                <c:pt idx="345">
                  <c:v>-1.55E-2</c:v>
                </c:pt>
                <c:pt idx="346">
                  <c:v>-1.54E-2</c:v>
                </c:pt>
                <c:pt idx="347">
                  <c:v>-1.5299999999999999E-2</c:v>
                </c:pt>
                <c:pt idx="348">
                  <c:v>-1.52E-2</c:v>
                </c:pt>
                <c:pt idx="349">
                  <c:v>-1.5100000000000001E-2</c:v>
                </c:pt>
                <c:pt idx="350">
                  <c:v>-1.4999999999999999E-2</c:v>
                </c:pt>
                <c:pt idx="351">
                  <c:v>-1.49E-2</c:v>
                </c:pt>
                <c:pt idx="352">
                  <c:v>-1.4800000000000001E-2</c:v>
                </c:pt>
                <c:pt idx="353">
                  <c:v>-1.47E-2</c:v>
                </c:pt>
                <c:pt idx="354">
                  <c:v>-1.46E-2</c:v>
                </c:pt>
                <c:pt idx="355">
                  <c:v>-1.4500000000000001E-2</c:v>
                </c:pt>
                <c:pt idx="356">
                  <c:v>-1.44E-2</c:v>
                </c:pt>
                <c:pt idx="357">
                  <c:v>-1.43E-2</c:v>
                </c:pt>
                <c:pt idx="358">
                  <c:v>-1.4200000000000001E-2</c:v>
                </c:pt>
                <c:pt idx="359">
                  <c:v>-1.41E-2</c:v>
                </c:pt>
                <c:pt idx="360">
                  <c:v>-1.4E-2</c:v>
                </c:pt>
                <c:pt idx="361">
                  <c:v>-1.3899999999999999E-2</c:v>
                </c:pt>
                <c:pt idx="362">
                  <c:v>-1.38E-2</c:v>
                </c:pt>
                <c:pt idx="363">
                  <c:v>-1.37E-2</c:v>
                </c:pt>
                <c:pt idx="364">
                  <c:v>-1.3599999999999999E-2</c:v>
                </c:pt>
                <c:pt idx="365">
                  <c:v>-1.35E-2</c:v>
                </c:pt>
                <c:pt idx="366">
                  <c:v>-1.34E-2</c:v>
                </c:pt>
                <c:pt idx="367">
                  <c:v>-1.3299999999999999E-2</c:v>
                </c:pt>
                <c:pt idx="368">
                  <c:v>-1.32E-2</c:v>
                </c:pt>
                <c:pt idx="369">
                  <c:v>-1.3100000000000001E-2</c:v>
                </c:pt>
                <c:pt idx="370">
                  <c:v>-1.2999999999999999E-2</c:v>
                </c:pt>
                <c:pt idx="371">
                  <c:v>-1.29E-2</c:v>
                </c:pt>
                <c:pt idx="372">
                  <c:v>-1.2800000000000001E-2</c:v>
                </c:pt>
                <c:pt idx="373">
                  <c:v>-1.2699999999999999E-2</c:v>
                </c:pt>
                <c:pt idx="374">
                  <c:v>-1.26E-2</c:v>
                </c:pt>
                <c:pt idx="375">
                  <c:v>-1.2500000000000001E-2</c:v>
                </c:pt>
                <c:pt idx="376">
                  <c:v>-1.24E-2</c:v>
                </c:pt>
                <c:pt idx="377">
                  <c:v>-1.23E-2</c:v>
                </c:pt>
                <c:pt idx="378">
                  <c:v>-1.2200000000000001E-2</c:v>
                </c:pt>
                <c:pt idx="379">
                  <c:v>-1.21E-2</c:v>
                </c:pt>
                <c:pt idx="380">
                  <c:v>-1.2E-2</c:v>
                </c:pt>
                <c:pt idx="381">
                  <c:v>-1.1900000000000001E-2</c:v>
                </c:pt>
                <c:pt idx="382">
                  <c:v>-1.18E-2</c:v>
                </c:pt>
                <c:pt idx="383">
                  <c:v>-1.17E-2</c:v>
                </c:pt>
                <c:pt idx="384">
                  <c:v>-1.1599999999999999E-2</c:v>
                </c:pt>
                <c:pt idx="385">
                  <c:v>-1.15E-2</c:v>
                </c:pt>
                <c:pt idx="386">
                  <c:v>-1.14E-2</c:v>
                </c:pt>
                <c:pt idx="387">
                  <c:v>-1.1299999999999999E-2</c:v>
                </c:pt>
                <c:pt idx="388">
                  <c:v>-1.12E-2</c:v>
                </c:pt>
                <c:pt idx="389">
                  <c:v>-1.11E-2</c:v>
                </c:pt>
                <c:pt idx="390">
                  <c:v>-1.0999999999999999E-2</c:v>
                </c:pt>
                <c:pt idx="391">
                  <c:v>-1.09E-2</c:v>
                </c:pt>
                <c:pt idx="392">
                  <c:v>-1.0800000000000001E-2</c:v>
                </c:pt>
                <c:pt idx="393">
                  <c:v>-1.0699999999999999E-2</c:v>
                </c:pt>
                <c:pt idx="394">
                  <c:v>-1.06E-2</c:v>
                </c:pt>
                <c:pt idx="395">
                  <c:v>-1.0500000000000001E-2</c:v>
                </c:pt>
                <c:pt idx="396">
                  <c:v>-1.04E-2</c:v>
                </c:pt>
                <c:pt idx="397">
                  <c:v>-1.03E-2</c:v>
                </c:pt>
                <c:pt idx="398">
                  <c:v>-1.0200000000000001E-2</c:v>
                </c:pt>
                <c:pt idx="399">
                  <c:v>-1.01E-2</c:v>
                </c:pt>
                <c:pt idx="400">
                  <c:v>-0.01</c:v>
                </c:pt>
                <c:pt idx="401">
                  <c:v>-9.9000000000000008E-3</c:v>
                </c:pt>
                <c:pt idx="402">
                  <c:v>-9.7999999999999997E-3</c:v>
                </c:pt>
                <c:pt idx="403">
                  <c:v>-9.7000000000000003E-3</c:v>
                </c:pt>
                <c:pt idx="404">
                  <c:v>-9.5999999999999992E-3</c:v>
                </c:pt>
                <c:pt idx="405">
                  <c:v>-9.4999999999999998E-3</c:v>
                </c:pt>
                <c:pt idx="406">
                  <c:v>-9.4000000000000004E-3</c:v>
                </c:pt>
                <c:pt idx="407">
                  <c:v>-9.2999999999999992E-3</c:v>
                </c:pt>
                <c:pt idx="408">
                  <c:v>-9.1999999999999998E-3</c:v>
                </c:pt>
                <c:pt idx="409">
                  <c:v>-9.1000000000000004E-3</c:v>
                </c:pt>
                <c:pt idx="410">
                  <c:v>-8.9999999999999993E-3</c:v>
                </c:pt>
                <c:pt idx="411">
                  <c:v>-8.8999999999999999E-3</c:v>
                </c:pt>
                <c:pt idx="412">
                  <c:v>-8.8000000000000005E-3</c:v>
                </c:pt>
                <c:pt idx="413">
                  <c:v>-8.6999999999999994E-3</c:v>
                </c:pt>
                <c:pt idx="414">
                  <c:v>-8.6E-3</c:v>
                </c:pt>
                <c:pt idx="415">
                  <c:v>-8.5000000000000006E-3</c:v>
                </c:pt>
                <c:pt idx="416">
                  <c:v>-8.3999999999999995E-3</c:v>
                </c:pt>
                <c:pt idx="417">
                  <c:v>-8.3000000000000001E-3</c:v>
                </c:pt>
                <c:pt idx="418">
                  <c:v>-8.2000000000000007E-3</c:v>
                </c:pt>
                <c:pt idx="419">
                  <c:v>-8.0999999999999996E-3</c:v>
                </c:pt>
                <c:pt idx="420">
                  <c:v>-8.0000000000000002E-3</c:v>
                </c:pt>
                <c:pt idx="421">
                  <c:v>-7.9000000000000008E-3</c:v>
                </c:pt>
                <c:pt idx="422">
                  <c:v>-7.7999999999999996E-3</c:v>
                </c:pt>
                <c:pt idx="423">
                  <c:v>-7.7000000000000002E-3</c:v>
                </c:pt>
                <c:pt idx="424">
                  <c:v>-7.6E-3</c:v>
                </c:pt>
                <c:pt idx="425">
                  <c:v>-7.4999999999999997E-3</c:v>
                </c:pt>
                <c:pt idx="426">
                  <c:v>-7.4000000000000003E-3</c:v>
                </c:pt>
                <c:pt idx="427">
                  <c:v>-7.3000000000000001E-3</c:v>
                </c:pt>
                <c:pt idx="428">
                  <c:v>-7.1999999999999998E-3</c:v>
                </c:pt>
                <c:pt idx="429">
                  <c:v>-7.1000000000000004E-3</c:v>
                </c:pt>
                <c:pt idx="430">
                  <c:v>-7.0000000000000001E-3</c:v>
                </c:pt>
                <c:pt idx="431">
                  <c:v>-6.8999999999999999E-3</c:v>
                </c:pt>
                <c:pt idx="432">
                  <c:v>-6.7999999999999996E-3</c:v>
                </c:pt>
                <c:pt idx="433">
                  <c:v>-6.7000000000000002E-3</c:v>
                </c:pt>
                <c:pt idx="434">
                  <c:v>-6.6E-3</c:v>
                </c:pt>
                <c:pt idx="435">
                  <c:v>-6.4999999999999997E-3</c:v>
                </c:pt>
                <c:pt idx="436">
                  <c:v>-6.4000000000000003E-3</c:v>
                </c:pt>
                <c:pt idx="437">
                  <c:v>-6.3E-3</c:v>
                </c:pt>
                <c:pt idx="438">
                  <c:v>-6.1999999999999998E-3</c:v>
                </c:pt>
                <c:pt idx="439">
                  <c:v>-6.1000000000000004E-3</c:v>
                </c:pt>
                <c:pt idx="440">
                  <c:v>-6.0000000000000001E-3</c:v>
                </c:pt>
                <c:pt idx="441">
                  <c:v>-5.8999999999999999E-3</c:v>
                </c:pt>
                <c:pt idx="442">
                  <c:v>-5.7999999999999996E-3</c:v>
                </c:pt>
                <c:pt idx="443">
                  <c:v>-5.7000000000000002E-3</c:v>
                </c:pt>
                <c:pt idx="444">
                  <c:v>-5.5999999999999999E-3</c:v>
                </c:pt>
                <c:pt idx="445">
                  <c:v>-5.4999999999999997E-3</c:v>
                </c:pt>
                <c:pt idx="446">
                  <c:v>-5.4000000000000003E-3</c:v>
                </c:pt>
                <c:pt idx="447">
                  <c:v>-5.3E-3</c:v>
                </c:pt>
                <c:pt idx="448">
                  <c:v>-5.1999999999999998E-3</c:v>
                </c:pt>
                <c:pt idx="449">
                  <c:v>-5.1000000000000004E-3</c:v>
                </c:pt>
                <c:pt idx="450">
                  <c:v>-5.0000000000000001E-3</c:v>
                </c:pt>
                <c:pt idx="451">
                  <c:v>-4.8999999999999998E-3</c:v>
                </c:pt>
                <c:pt idx="452">
                  <c:v>-4.7999999999999996E-3</c:v>
                </c:pt>
                <c:pt idx="453">
                  <c:v>-4.7000000000000002E-3</c:v>
                </c:pt>
                <c:pt idx="454">
                  <c:v>-4.5999999999999999E-3</c:v>
                </c:pt>
                <c:pt idx="455">
                  <c:v>-4.4999999999999997E-3</c:v>
                </c:pt>
                <c:pt idx="456">
                  <c:v>-4.4000000000000003E-3</c:v>
                </c:pt>
                <c:pt idx="457">
                  <c:v>-4.3E-3</c:v>
                </c:pt>
                <c:pt idx="458">
                  <c:v>-4.1999999999999997E-3</c:v>
                </c:pt>
                <c:pt idx="459">
                  <c:v>-4.1000000000000003E-3</c:v>
                </c:pt>
                <c:pt idx="460">
                  <c:v>-4.0000000000000001E-3</c:v>
                </c:pt>
                <c:pt idx="461">
                  <c:v>-3.8999999999999998E-3</c:v>
                </c:pt>
                <c:pt idx="462">
                  <c:v>-3.8E-3</c:v>
                </c:pt>
                <c:pt idx="463">
                  <c:v>-3.7000000000000002E-3</c:v>
                </c:pt>
                <c:pt idx="464">
                  <c:v>-3.5999999999999999E-3</c:v>
                </c:pt>
                <c:pt idx="465">
                  <c:v>-3.5000000000000001E-3</c:v>
                </c:pt>
                <c:pt idx="466">
                  <c:v>-3.3999999999999998E-3</c:v>
                </c:pt>
                <c:pt idx="467">
                  <c:v>-3.3E-3</c:v>
                </c:pt>
                <c:pt idx="468">
                  <c:v>-3.2000000000000002E-3</c:v>
                </c:pt>
                <c:pt idx="469">
                  <c:v>-3.0999999999999999E-3</c:v>
                </c:pt>
                <c:pt idx="470">
                  <c:v>-3.0000000000000001E-3</c:v>
                </c:pt>
                <c:pt idx="471">
                  <c:v>-2.8999999999999998E-3</c:v>
                </c:pt>
                <c:pt idx="472">
                  <c:v>-2.8E-3</c:v>
                </c:pt>
                <c:pt idx="473">
                  <c:v>-2.7000000000000001E-3</c:v>
                </c:pt>
                <c:pt idx="474">
                  <c:v>-2.5999999999999999E-3</c:v>
                </c:pt>
                <c:pt idx="475">
                  <c:v>-2.5000000000000001E-3</c:v>
                </c:pt>
                <c:pt idx="476">
                  <c:v>-2.3999999999999998E-3</c:v>
                </c:pt>
                <c:pt idx="477">
                  <c:v>-2.3E-3</c:v>
                </c:pt>
                <c:pt idx="478">
                  <c:v>-2.2000000000000001E-3</c:v>
                </c:pt>
                <c:pt idx="479">
                  <c:v>-2.0999999999999999E-3</c:v>
                </c:pt>
                <c:pt idx="480">
                  <c:v>-2E-3</c:v>
                </c:pt>
                <c:pt idx="481">
                  <c:v>-1.9E-3</c:v>
                </c:pt>
                <c:pt idx="482">
                  <c:v>-1.8E-3</c:v>
                </c:pt>
                <c:pt idx="483">
                  <c:v>-1.6999999999999999E-3</c:v>
                </c:pt>
                <c:pt idx="484">
                  <c:v>-1.6000000000000001E-3</c:v>
                </c:pt>
                <c:pt idx="485">
                  <c:v>-1.5E-3</c:v>
                </c:pt>
                <c:pt idx="486">
                  <c:v>-1.4E-3</c:v>
                </c:pt>
                <c:pt idx="487">
                  <c:v>-1.2999999999999999E-3</c:v>
                </c:pt>
                <c:pt idx="488">
                  <c:v>-1.1999999999999999E-3</c:v>
                </c:pt>
                <c:pt idx="489">
                  <c:v>-1.1000000000000001E-3</c:v>
                </c:pt>
                <c:pt idx="490">
                  <c:v>-1E-3</c:v>
                </c:pt>
                <c:pt idx="491">
                  <c:v>-8.9999999999999998E-4</c:v>
                </c:pt>
                <c:pt idx="492">
                  <c:v>-8.0000000000000004E-4</c:v>
                </c:pt>
                <c:pt idx="493">
                  <c:v>-6.9999999999999999E-4</c:v>
                </c:pt>
                <c:pt idx="494">
                  <c:v>-5.9999999999999995E-4</c:v>
                </c:pt>
                <c:pt idx="495">
                  <c:v>-5.0000000000000001E-4</c:v>
                </c:pt>
                <c:pt idx="496">
                  <c:v>-4.0000000000000002E-4</c:v>
                </c:pt>
                <c:pt idx="497">
                  <c:v>-2.9999999999999997E-4</c:v>
                </c:pt>
                <c:pt idx="498">
                  <c:v>-2.0000000000000001E-4</c:v>
                </c:pt>
                <c:pt idx="499">
                  <c:v>-1E-4</c:v>
                </c:pt>
                <c:pt idx="500" formatCode="General">
                  <c:v>0</c:v>
                </c:pt>
                <c:pt idx="501">
                  <c:v>1E-4</c:v>
                </c:pt>
                <c:pt idx="502">
                  <c:v>2.0000000000000001E-4</c:v>
                </c:pt>
                <c:pt idx="503">
                  <c:v>2.9999999999999997E-4</c:v>
                </c:pt>
                <c:pt idx="504">
                  <c:v>4.0000000000000002E-4</c:v>
                </c:pt>
                <c:pt idx="505">
                  <c:v>5.0000000000000001E-4</c:v>
                </c:pt>
                <c:pt idx="506">
                  <c:v>5.9999999999999995E-4</c:v>
                </c:pt>
                <c:pt idx="507">
                  <c:v>6.9999999999999999E-4</c:v>
                </c:pt>
                <c:pt idx="508">
                  <c:v>8.0000000000000004E-4</c:v>
                </c:pt>
                <c:pt idx="509">
                  <c:v>8.9999999999999998E-4</c:v>
                </c:pt>
                <c:pt idx="510">
                  <c:v>1E-3</c:v>
                </c:pt>
                <c:pt idx="511">
                  <c:v>1.1000000000000001E-3</c:v>
                </c:pt>
                <c:pt idx="512">
                  <c:v>1.1999999999999999E-3</c:v>
                </c:pt>
                <c:pt idx="513">
                  <c:v>1.2999999999999999E-3</c:v>
                </c:pt>
                <c:pt idx="514">
                  <c:v>1.4E-3</c:v>
                </c:pt>
                <c:pt idx="515">
                  <c:v>1.5E-3</c:v>
                </c:pt>
                <c:pt idx="516">
                  <c:v>1.6000000000000001E-3</c:v>
                </c:pt>
                <c:pt idx="517">
                  <c:v>1.6999999999999999E-3</c:v>
                </c:pt>
                <c:pt idx="518">
                  <c:v>1.8E-3</c:v>
                </c:pt>
                <c:pt idx="519">
                  <c:v>1.9E-3</c:v>
                </c:pt>
                <c:pt idx="520">
                  <c:v>2E-3</c:v>
                </c:pt>
                <c:pt idx="521">
                  <c:v>2.0999999999999999E-3</c:v>
                </c:pt>
                <c:pt idx="522">
                  <c:v>2.2000000000000001E-3</c:v>
                </c:pt>
                <c:pt idx="523">
                  <c:v>2.3E-3</c:v>
                </c:pt>
                <c:pt idx="524">
                  <c:v>2.3999999999999998E-3</c:v>
                </c:pt>
                <c:pt idx="525">
                  <c:v>2.5000000000000001E-3</c:v>
                </c:pt>
                <c:pt idx="526">
                  <c:v>2.5999999999999999E-3</c:v>
                </c:pt>
                <c:pt idx="527">
                  <c:v>2.7000000000000001E-3</c:v>
                </c:pt>
                <c:pt idx="528">
                  <c:v>2.8E-3</c:v>
                </c:pt>
                <c:pt idx="529">
                  <c:v>2.8999999999999998E-3</c:v>
                </c:pt>
                <c:pt idx="530">
                  <c:v>3.0000000000000001E-3</c:v>
                </c:pt>
                <c:pt idx="531">
                  <c:v>3.0999999999999999E-3</c:v>
                </c:pt>
                <c:pt idx="532">
                  <c:v>3.2000000000000002E-3</c:v>
                </c:pt>
                <c:pt idx="533">
                  <c:v>3.3E-3</c:v>
                </c:pt>
                <c:pt idx="534">
                  <c:v>3.3999999999999998E-3</c:v>
                </c:pt>
                <c:pt idx="535">
                  <c:v>3.5000000000000001E-3</c:v>
                </c:pt>
                <c:pt idx="536">
                  <c:v>3.5999999999999999E-3</c:v>
                </c:pt>
                <c:pt idx="537">
                  <c:v>3.7000000000000002E-3</c:v>
                </c:pt>
                <c:pt idx="538">
                  <c:v>3.8E-3</c:v>
                </c:pt>
                <c:pt idx="539">
                  <c:v>3.8999999999999998E-3</c:v>
                </c:pt>
                <c:pt idx="540">
                  <c:v>4.0000000000000001E-3</c:v>
                </c:pt>
                <c:pt idx="541">
                  <c:v>4.1000000000000003E-3</c:v>
                </c:pt>
                <c:pt idx="542">
                  <c:v>4.1999999999999997E-3</c:v>
                </c:pt>
                <c:pt idx="543">
                  <c:v>4.3E-3</c:v>
                </c:pt>
                <c:pt idx="544">
                  <c:v>4.4000000000000003E-3</c:v>
                </c:pt>
                <c:pt idx="545">
                  <c:v>4.4999999999999997E-3</c:v>
                </c:pt>
                <c:pt idx="546">
                  <c:v>4.5999999999999999E-3</c:v>
                </c:pt>
                <c:pt idx="547">
                  <c:v>4.7000000000000002E-3</c:v>
                </c:pt>
                <c:pt idx="548">
                  <c:v>4.7999999999999996E-3</c:v>
                </c:pt>
                <c:pt idx="549">
                  <c:v>4.8999999999999998E-3</c:v>
                </c:pt>
                <c:pt idx="550">
                  <c:v>5.0000000000000001E-3</c:v>
                </c:pt>
                <c:pt idx="551">
                  <c:v>5.1000000000000004E-3</c:v>
                </c:pt>
                <c:pt idx="552">
                  <c:v>5.1999999999999998E-3</c:v>
                </c:pt>
                <c:pt idx="553">
                  <c:v>5.3E-3</c:v>
                </c:pt>
                <c:pt idx="554">
                  <c:v>5.4000000000000003E-3</c:v>
                </c:pt>
                <c:pt idx="555">
                  <c:v>5.4999999999999997E-3</c:v>
                </c:pt>
                <c:pt idx="556">
                  <c:v>5.5999999999999999E-3</c:v>
                </c:pt>
                <c:pt idx="557">
                  <c:v>5.7000000000000002E-3</c:v>
                </c:pt>
                <c:pt idx="558">
                  <c:v>5.7999999999999996E-3</c:v>
                </c:pt>
                <c:pt idx="559">
                  <c:v>5.8999999999999999E-3</c:v>
                </c:pt>
                <c:pt idx="560">
                  <c:v>6.0000000000000001E-3</c:v>
                </c:pt>
                <c:pt idx="561">
                  <c:v>6.1000000000000004E-3</c:v>
                </c:pt>
                <c:pt idx="562">
                  <c:v>6.1999999999999998E-3</c:v>
                </c:pt>
                <c:pt idx="563">
                  <c:v>6.3E-3</c:v>
                </c:pt>
                <c:pt idx="564">
                  <c:v>6.4000000000000003E-3</c:v>
                </c:pt>
                <c:pt idx="565">
                  <c:v>6.4999999999999997E-3</c:v>
                </c:pt>
                <c:pt idx="566">
                  <c:v>6.6E-3</c:v>
                </c:pt>
                <c:pt idx="567">
                  <c:v>6.7000000000000002E-3</c:v>
                </c:pt>
                <c:pt idx="568">
                  <c:v>6.7999999999999996E-3</c:v>
                </c:pt>
                <c:pt idx="569">
                  <c:v>6.8999999999999999E-3</c:v>
                </c:pt>
                <c:pt idx="570">
                  <c:v>7.0000000000000001E-3</c:v>
                </c:pt>
                <c:pt idx="571">
                  <c:v>7.1000000000000004E-3</c:v>
                </c:pt>
                <c:pt idx="572">
                  <c:v>7.1999999999999998E-3</c:v>
                </c:pt>
                <c:pt idx="573">
                  <c:v>7.3000000000000001E-3</c:v>
                </c:pt>
                <c:pt idx="574">
                  <c:v>7.4000000000000003E-3</c:v>
                </c:pt>
                <c:pt idx="575">
                  <c:v>7.4999999999999997E-3</c:v>
                </c:pt>
                <c:pt idx="576">
                  <c:v>7.6E-3</c:v>
                </c:pt>
                <c:pt idx="577">
                  <c:v>7.7000000000000002E-3</c:v>
                </c:pt>
                <c:pt idx="578">
                  <c:v>7.7999999999999996E-3</c:v>
                </c:pt>
                <c:pt idx="579">
                  <c:v>7.9000000000000008E-3</c:v>
                </c:pt>
                <c:pt idx="580">
                  <c:v>8.0000000000000002E-3</c:v>
                </c:pt>
                <c:pt idx="581">
                  <c:v>8.0999999999999996E-3</c:v>
                </c:pt>
                <c:pt idx="582">
                  <c:v>8.2000000000000007E-3</c:v>
                </c:pt>
                <c:pt idx="583">
                  <c:v>8.3000000000000001E-3</c:v>
                </c:pt>
                <c:pt idx="584">
                  <c:v>8.3999999999999995E-3</c:v>
                </c:pt>
                <c:pt idx="585">
                  <c:v>8.5000000000000006E-3</c:v>
                </c:pt>
                <c:pt idx="586">
                  <c:v>8.6E-3</c:v>
                </c:pt>
                <c:pt idx="587">
                  <c:v>8.6999999999999994E-3</c:v>
                </c:pt>
                <c:pt idx="588">
                  <c:v>8.8000000000000005E-3</c:v>
                </c:pt>
                <c:pt idx="589">
                  <c:v>8.8999999999999999E-3</c:v>
                </c:pt>
                <c:pt idx="590">
                  <c:v>8.9999999999999993E-3</c:v>
                </c:pt>
                <c:pt idx="591">
                  <c:v>9.1000000000000004E-3</c:v>
                </c:pt>
                <c:pt idx="592">
                  <c:v>9.1999999999999998E-3</c:v>
                </c:pt>
                <c:pt idx="593">
                  <c:v>9.2999999999999992E-3</c:v>
                </c:pt>
                <c:pt idx="594">
                  <c:v>9.4000000000000004E-3</c:v>
                </c:pt>
                <c:pt idx="595">
                  <c:v>9.4999999999999998E-3</c:v>
                </c:pt>
                <c:pt idx="596">
                  <c:v>9.5999999999999992E-3</c:v>
                </c:pt>
                <c:pt idx="597">
                  <c:v>9.7000000000000003E-3</c:v>
                </c:pt>
                <c:pt idx="598">
                  <c:v>9.7999999999999997E-3</c:v>
                </c:pt>
                <c:pt idx="599">
                  <c:v>9.9000000000000008E-3</c:v>
                </c:pt>
                <c:pt idx="600">
                  <c:v>0.01</c:v>
                </c:pt>
                <c:pt idx="601">
                  <c:v>1.01E-2</c:v>
                </c:pt>
                <c:pt idx="602">
                  <c:v>1.0200000000000001E-2</c:v>
                </c:pt>
                <c:pt idx="603">
                  <c:v>1.03E-2</c:v>
                </c:pt>
                <c:pt idx="604">
                  <c:v>1.04E-2</c:v>
                </c:pt>
                <c:pt idx="605">
                  <c:v>1.0500000000000001E-2</c:v>
                </c:pt>
                <c:pt idx="606">
                  <c:v>1.06E-2</c:v>
                </c:pt>
                <c:pt idx="607">
                  <c:v>1.0699999999999999E-2</c:v>
                </c:pt>
                <c:pt idx="608">
                  <c:v>1.0800000000000001E-2</c:v>
                </c:pt>
                <c:pt idx="609">
                  <c:v>1.09E-2</c:v>
                </c:pt>
                <c:pt idx="610">
                  <c:v>1.0999999999999999E-2</c:v>
                </c:pt>
                <c:pt idx="611">
                  <c:v>1.11E-2</c:v>
                </c:pt>
                <c:pt idx="612">
                  <c:v>1.12E-2</c:v>
                </c:pt>
                <c:pt idx="613">
                  <c:v>1.1299999999999999E-2</c:v>
                </c:pt>
                <c:pt idx="614">
                  <c:v>1.14E-2</c:v>
                </c:pt>
                <c:pt idx="615">
                  <c:v>1.15E-2</c:v>
                </c:pt>
                <c:pt idx="616">
                  <c:v>1.1599999999999999E-2</c:v>
                </c:pt>
                <c:pt idx="617">
                  <c:v>1.17E-2</c:v>
                </c:pt>
                <c:pt idx="618">
                  <c:v>1.18E-2</c:v>
                </c:pt>
                <c:pt idx="619">
                  <c:v>1.1900000000000001E-2</c:v>
                </c:pt>
                <c:pt idx="620">
                  <c:v>1.2E-2</c:v>
                </c:pt>
                <c:pt idx="621">
                  <c:v>1.21E-2</c:v>
                </c:pt>
                <c:pt idx="622">
                  <c:v>1.2200000000000001E-2</c:v>
                </c:pt>
                <c:pt idx="623">
                  <c:v>1.23E-2</c:v>
                </c:pt>
                <c:pt idx="624">
                  <c:v>1.24E-2</c:v>
                </c:pt>
                <c:pt idx="625">
                  <c:v>1.2500000000000001E-2</c:v>
                </c:pt>
                <c:pt idx="626">
                  <c:v>1.26E-2</c:v>
                </c:pt>
                <c:pt idx="627">
                  <c:v>1.2699999999999999E-2</c:v>
                </c:pt>
                <c:pt idx="628">
                  <c:v>1.2800000000000001E-2</c:v>
                </c:pt>
                <c:pt idx="629">
                  <c:v>1.29E-2</c:v>
                </c:pt>
                <c:pt idx="630">
                  <c:v>1.2999999999999999E-2</c:v>
                </c:pt>
                <c:pt idx="631">
                  <c:v>1.3100000000000001E-2</c:v>
                </c:pt>
                <c:pt idx="632">
                  <c:v>1.32E-2</c:v>
                </c:pt>
                <c:pt idx="633">
                  <c:v>1.3299999999999999E-2</c:v>
                </c:pt>
                <c:pt idx="634">
                  <c:v>1.34E-2</c:v>
                </c:pt>
                <c:pt idx="635">
                  <c:v>1.35E-2</c:v>
                </c:pt>
                <c:pt idx="636">
                  <c:v>1.3599999999999999E-2</c:v>
                </c:pt>
                <c:pt idx="637">
                  <c:v>1.37E-2</c:v>
                </c:pt>
                <c:pt idx="638">
                  <c:v>1.38E-2</c:v>
                </c:pt>
                <c:pt idx="639">
                  <c:v>1.3899999999999999E-2</c:v>
                </c:pt>
                <c:pt idx="640">
                  <c:v>1.4E-2</c:v>
                </c:pt>
                <c:pt idx="641">
                  <c:v>1.41E-2</c:v>
                </c:pt>
                <c:pt idx="642">
                  <c:v>1.4200000000000001E-2</c:v>
                </c:pt>
                <c:pt idx="643">
                  <c:v>1.43E-2</c:v>
                </c:pt>
                <c:pt idx="644">
                  <c:v>1.44E-2</c:v>
                </c:pt>
                <c:pt idx="645">
                  <c:v>1.4500000000000001E-2</c:v>
                </c:pt>
                <c:pt idx="646">
                  <c:v>1.46E-2</c:v>
                </c:pt>
                <c:pt idx="647">
                  <c:v>1.47E-2</c:v>
                </c:pt>
                <c:pt idx="648">
                  <c:v>1.4800000000000001E-2</c:v>
                </c:pt>
                <c:pt idx="649">
                  <c:v>1.49E-2</c:v>
                </c:pt>
                <c:pt idx="650">
                  <c:v>1.4999999999999999E-2</c:v>
                </c:pt>
                <c:pt idx="651">
                  <c:v>1.5100000000000001E-2</c:v>
                </c:pt>
                <c:pt idx="652">
                  <c:v>1.52E-2</c:v>
                </c:pt>
                <c:pt idx="653">
                  <c:v>1.5299999999999999E-2</c:v>
                </c:pt>
                <c:pt idx="654">
                  <c:v>1.54E-2</c:v>
                </c:pt>
                <c:pt idx="655">
                  <c:v>1.55E-2</c:v>
                </c:pt>
                <c:pt idx="656">
                  <c:v>1.5599999999999999E-2</c:v>
                </c:pt>
                <c:pt idx="657">
                  <c:v>1.5699999999999999E-2</c:v>
                </c:pt>
                <c:pt idx="658">
                  <c:v>1.5800000000000002E-2</c:v>
                </c:pt>
                <c:pt idx="659">
                  <c:v>1.5900000000000001E-2</c:v>
                </c:pt>
                <c:pt idx="660">
                  <c:v>1.6E-2</c:v>
                </c:pt>
                <c:pt idx="661">
                  <c:v>1.61E-2</c:v>
                </c:pt>
                <c:pt idx="662">
                  <c:v>1.6199999999999999E-2</c:v>
                </c:pt>
                <c:pt idx="663">
                  <c:v>1.6299999999999999E-2</c:v>
                </c:pt>
                <c:pt idx="664">
                  <c:v>1.6400000000000001E-2</c:v>
                </c:pt>
                <c:pt idx="665">
                  <c:v>1.6500000000000001E-2</c:v>
                </c:pt>
                <c:pt idx="666">
                  <c:v>1.66E-2</c:v>
                </c:pt>
                <c:pt idx="667">
                  <c:v>1.67E-2</c:v>
                </c:pt>
                <c:pt idx="668">
                  <c:v>1.6799999999999999E-2</c:v>
                </c:pt>
                <c:pt idx="669">
                  <c:v>1.6899999999999998E-2</c:v>
                </c:pt>
                <c:pt idx="670">
                  <c:v>1.7000000000000001E-2</c:v>
                </c:pt>
                <c:pt idx="671">
                  <c:v>1.7100000000000001E-2</c:v>
                </c:pt>
                <c:pt idx="672">
                  <c:v>1.72E-2</c:v>
                </c:pt>
                <c:pt idx="673">
                  <c:v>1.7299999999999999E-2</c:v>
                </c:pt>
                <c:pt idx="674">
                  <c:v>1.7399999999999999E-2</c:v>
                </c:pt>
                <c:pt idx="675">
                  <c:v>1.7500000000000002E-2</c:v>
                </c:pt>
                <c:pt idx="676">
                  <c:v>1.7600000000000001E-2</c:v>
                </c:pt>
                <c:pt idx="677">
                  <c:v>1.77E-2</c:v>
                </c:pt>
                <c:pt idx="678">
                  <c:v>1.78E-2</c:v>
                </c:pt>
                <c:pt idx="679">
                  <c:v>1.7899999999999999E-2</c:v>
                </c:pt>
                <c:pt idx="680">
                  <c:v>1.7999999999999999E-2</c:v>
                </c:pt>
                <c:pt idx="681">
                  <c:v>1.8100000000000002E-2</c:v>
                </c:pt>
                <c:pt idx="682">
                  <c:v>1.8200000000000001E-2</c:v>
                </c:pt>
                <c:pt idx="683">
                  <c:v>1.83E-2</c:v>
                </c:pt>
                <c:pt idx="684">
                  <c:v>1.84E-2</c:v>
                </c:pt>
                <c:pt idx="685">
                  <c:v>1.8499999999999999E-2</c:v>
                </c:pt>
                <c:pt idx="686">
                  <c:v>1.8599999999999998E-2</c:v>
                </c:pt>
                <c:pt idx="687">
                  <c:v>1.8700000000000001E-2</c:v>
                </c:pt>
                <c:pt idx="688">
                  <c:v>1.8800000000000001E-2</c:v>
                </c:pt>
                <c:pt idx="689">
                  <c:v>1.89E-2</c:v>
                </c:pt>
                <c:pt idx="690">
                  <c:v>1.9E-2</c:v>
                </c:pt>
                <c:pt idx="691">
                  <c:v>1.9099999999999999E-2</c:v>
                </c:pt>
                <c:pt idx="692">
                  <c:v>1.9199999999999998E-2</c:v>
                </c:pt>
                <c:pt idx="693">
                  <c:v>1.9300000000000001E-2</c:v>
                </c:pt>
                <c:pt idx="694">
                  <c:v>1.9400000000000001E-2</c:v>
                </c:pt>
                <c:pt idx="695">
                  <c:v>1.95E-2</c:v>
                </c:pt>
                <c:pt idx="696">
                  <c:v>1.9599999999999999E-2</c:v>
                </c:pt>
                <c:pt idx="697">
                  <c:v>1.9699999999999999E-2</c:v>
                </c:pt>
                <c:pt idx="698">
                  <c:v>1.9800000000000002E-2</c:v>
                </c:pt>
                <c:pt idx="699">
                  <c:v>1.9900000000000001E-2</c:v>
                </c:pt>
                <c:pt idx="700">
                  <c:v>0.02</c:v>
                </c:pt>
                <c:pt idx="701">
                  <c:v>2.01E-2</c:v>
                </c:pt>
                <c:pt idx="702">
                  <c:v>2.0199999999999999E-2</c:v>
                </c:pt>
                <c:pt idx="703">
                  <c:v>2.0299999999999999E-2</c:v>
                </c:pt>
                <c:pt idx="704">
                  <c:v>2.0400000000000001E-2</c:v>
                </c:pt>
                <c:pt idx="705">
                  <c:v>2.0500000000000001E-2</c:v>
                </c:pt>
                <c:pt idx="706">
                  <c:v>2.06E-2</c:v>
                </c:pt>
                <c:pt idx="707">
                  <c:v>2.07E-2</c:v>
                </c:pt>
                <c:pt idx="708">
                  <c:v>2.0799999999999999E-2</c:v>
                </c:pt>
                <c:pt idx="709">
                  <c:v>2.0899999999999998E-2</c:v>
                </c:pt>
                <c:pt idx="710">
                  <c:v>2.1000000000000001E-2</c:v>
                </c:pt>
                <c:pt idx="711">
                  <c:v>2.1100000000000001E-2</c:v>
                </c:pt>
                <c:pt idx="712">
                  <c:v>2.12E-2</c:v>
                </c:pt>
                <c:pt idx="713">
                  <c:v>2.1299999999999999E-2</c:v>
                </c:pt>
                <c:pt idx="714">
                  <c:v>2.1399999999999999E-2</c:v>
                </c:pt>
                <c:pt idx="715">
                  <c:v>2.1499999999999998E-2</c:v>
                </c:pt>
                <c:pt idx="716">
                  <c:v>2.1600000000000001E-2</c:v>
                </c:pt>
                <c:pt idx="717">
                  <c:v>2.1700000000000001E-2</c:v>
                </c:pt>
                <c:pt idx="718">
                  <c:v>2.18E-2</c:v>
                </c:pt>
                <c:pt idx="719">
                  <c:v>2.1899999999999999E-2</c:v>
                </c:pt>
                <c:pt idx="720">
                  <c:v>2.1999999999999999E-2</c:v>
                </c:pt>
                <c:pt idx="721">
                  <c:v>2.2100000000000002E-2</c:v>
                </c:pt>
                <c:pt idx="722">
                  <c:v>2.2200000000000001E-2</c:v>
                </c:pt>
                <c:pt idx="723">
                  <c:v>2.23E-2</c:v>
                </c:pt>
                <c:pt idx="724">
                  <c:v>2.24E-2</c:v>
                </c:pt>
                <c:pt idx="725">
                  <c:v>2.2499999999999999E-2</c:v>
                </c:pt>
                <c:pt idx="726">
                  <c:v>2.2599999999999999E-2</c:v>
                </c:pt>
                <c:pt idx="727">
                  <c:v>2.2700000000000001E-2</c:v>
                </c:pt>
                <c:pt idx="728">
                  <c:v>2.2800000000000001E-2</c:v>
                </c:pt>
                <c:pt idx="729">
                  <c:v>2.29E-2</c:v>
                </c:pt>
                <c:pt idx="730">
                  <c:v>2.3E-2</c:v>
                </c:pt>
                <c:pt idx="731">
                  <c:v>2.3099999999999999E-2</c:v>
                </c:pt>
                <c:pt idx="732">
                  <c:v>2.3199999999999998E-2</c:v>
                </c:pt>
                <c:pt idx="733">
                  <c:v>2.3300000000000001E-2</c:v>
                </c:pt>
                <c:pt idx="734">
                  <c:v>2.3400000000000001E-2</c:v>
                </c:pt>
                <c:pt idx="735">
                  <c:v>2.35E-2</c:v>
                </c:pt>
                <c:pt idx="736">
                  <c:v>2.3599999999999999E-2</c:v>
                </c:pt>
                <c:pt idx="737">
                  <c:v>2.3699999999999999E-2</c:v>
                </c:pt>
                <c:pt idx="738">
                  <c:v>2.3800000000000002E-2</c:v>
                </c:pt>
                <c:pt idx="739">
                  <c:v>2.3900000000000001E-2</c:v>
                </c:pt>
                <c:pt idx="740">
                  <c:v>2.4E-2</c:v>
                </c:pt>
                <c:pt idx="741">
                  <c:v>2.41E-2</c:v>
                </c:pt>
                <c:pt idx="742">
                  <c:v>2.4199999999999999E-2</c:v>
                </c:pt>
                <c:pt idx="743">
                  <c:v>2.4299999999999999E-2</c:v>
                </c:pt>
                <c:pt idx="744">
                  <c:v>2.4400000000000002E-2</c:v>
                </c:pt>
                <c:pt idx="745">
                  <c:v>2.4500000000000001E-2</c:v>
                </c:pt>
                <c:pt idx="746">
                  <c:v>2.46E-2</c:v>
                </c:pt>
                <c:pt idx="747">
                  <c:v>2.47E-2</c:v>
                </c:pt>
                <c:pt idx="748">
                  <c:v>2.4799999999999999E-2</c:v>
                </c:pt>
                <c:pt idx="749">
                  <c:v>2.4899999999999999E-2</c:v>
                </c:pt>
                <c:pt idx="750">
                  <c:v>2.5000000000000001E-2</c:v>
                </c:pt>
                <c:pt idx="751">
                  <c:v>2.5100000000000001E-2</c:v>
                </c:pt>
                <c:pt idx="752">
                  <c:v>2.52E-2</c:v>
                </c:pt>
                <c:pt idx="753">
                  <c:v>2.53E-2</c:v>
                </c:pt>
                <c:pt idx="754">
                  <c:v>2.5399999999999999E-2</c:v>
                </c:pt>
                <c:pt idx="755">
                  <c:v>2.5499999999999998E-2</c:v>
                </c:pt>
                <c:pt idx="756">
                  <c:v>2.5600000000000001E-2</c:v>
                </c:pt>
                <c:pt idx="757">
                  <c:v>2.5700000000000001E-2</c:v>
                </c:pt>
                <c:pt idx="758">
                  <c:v>2.58E-2</c:v>
                </c:pt>
                <c:pt idx="759">
                  <c:v>2.5899999999999999E-2</c:v>
                </c:pt>
                <c:pt idx="760">
                  <c:v>2.5999999999999999E-2</c:v>
                </c:pt>
                <c:pt idx="761">
                  <c:v>2.6100000000000002E-2</c:v>
                </c:pt>
                <c:pt idx="762">
                  <c:v>2.6200000000000001E-2</c:v>
                </c:pt>
                <c:pt idx="763">
                  <c:v>2.63E-2</c:v>
                </c:pt>
                <c:pt idx="764">
                  <c:v>2.64E-2</c:v>
                </c:pt>
                <c:pt idx="765">
                  <c:v>2.6499999999999999E-2</c:v>
                </c:pt>
                <c:pt idx="766">
                  <c:v>2.6599999999999999E-2</c:v>
                </c:pt>
                <c:pt idx="767">
                  <c:v>2.6700000000000002E-2</c:v>
                </c:pt>
                <c:pt idx="768">
                  <c:v>2.6800000000000001E-2</c:v>
                </c:pt>
                <c:pt idx="769">
                  <c:v>2.69E-2</c:v>
                </c:pt>
                <c:pt idx="770">
                  <c:v>2.7E-2</c:v>
                </c:pt>
                <c:pt idx="771">
                  <c:v>2.7099999999999999E-2</c:v>
                </c:pt>
                <c:pt idx="772">
                  <c:v>2.7199999999999998E-2</c:v>
                </c:pt>
                <c:pt idx="773">
                  <c:v>2.7300000000000001E-2</c:v>
                </c:pt>
                <c:pt idx="774">
                  <c:v>2.7400000000000001E-2</c:v>
                </c:pt>
                <c:pt idx="775">
                  <c:v>2.75E-2</c:v>
                </c:pt>
                <c:pt idx="776">
                  <c:v>2.76E-2</c:v>
                </c:pt>
                <c:pt idx="777">
                  <c:v>2.7699999999999999E-2</c:v>
                </c:pt>
                <c:pt idx="778">
                  <c:v>2.7799999999999998E-2</c:v>
                </c:pt>
                <c:pt idx="779">
                  <c:v>2.7900000000000001E-2</c:v>
                </c:pt>
                <c:pt idx="780">
                  <c:v>2.8000000000000001E-2</c:v>
                </c:pt>
                <c:pt idx="781">
                  <c:v>2.81E-2</c:v>
                </c:pt>
                <c:pt idx="782">
                  <c:v>2.8199999999999999E-2</c:v>
                </c:pt>
                <c:pt idx="783">
                  <c:v>2.8299999999999999E-2</c:v>
                </c:pt>
                <c:pt idx="784">
                  <c:v>2.8400000000000002E-2</c:v>
                </c:pt>
                <c:pt idx="785">
                  <c:v>2.8500000000000001E-2</c:v>
                </c:pt>
                <c:pt idx="786">
                  <c:v>2.86E-2</c:v>
                </c:pt>
                <c:pt idx="787">
                  <c:v>2.87E-2</c:v>
                </c:pt>
                <c:pt idx="788">
                  <c:v>2.8799999999999999E-2</c:v>
                </c:pt>
                <c:pt idx="789">
                  <c:v>2.8899999999999999E-2</c:v>
                </c:pt>
                <c:pt idx="790">
                  <c:v>2.9000000000000001E-2</c:v>
                </c:pt>
                <c:pt idx="791">
                  <c:v>2.9100000000000001E-2</c:v>
                </c:pt>
                <c:pt idx="792">
                  <c:v>2.92E-2</c:v>
                </c:pt>
                <c:pt idx="793">
                  <c:v>2.93E-2</c:v>
                </c:pt>
                <c:pt idx="794">
                  <c:v>2.9399999999999999E-2</c:v>
                </c:pt>
                <c:pt idx="795">
                  <c:v>2.9499999999999998E-2</c:v>
                </c:pt>
                <c:pt idx="796">
                  <c:v>2.9600000000000001E-2</c:v>
                </c:pt>
                <c:pt idx="797">
                  <c:v>2.9700000000000001E-2</c:v>
                </c:pt>
                <c:pt idx="798">
                  <c:v>2.98E-2</c:v>
                </c:pt>
                <c:pt idx="799">
                  <c:v>2.9899999999999999E-2</c:v>
                </c:pt>
                <c:pt idx="800">
                  <c:v>0.03</c:v>
                </c:pt>
                <c:pt idx="801">
                  <c:v>3.0099999999999998E-2</c:v>
                </c:pt>
                <c:pt idx="802">
                  <c:v>3.0200000000000001E-2</c:v>
                </c:pt>
                <c:pt idx="803">
                  <c:v>3.0300000000000001E-2</c:v>
                </c:pt>
                <c:pt idx="804">
                  <c:v>3.04E-2</c:v>
                </c:pt>
                <c:pt idx="805">
                  <c:v>3.0499999999999999E-2</c:v>
                </c:pt>
                <c:pt idx="806">
                  <c:v>3.0599999999999999E-2</c:v>
                </c:pt>
                <c:pt idx="807">
                  <c:v>3.0700000000000002E-2</c:v>
                </c:pt>
                <c:pt idx="808">
                  <c:v>3.0800000000000001E-2</c:v>
                </c:pt>
                <c:pt idx="809">
                  <c:v>3.09E-2</c:v>
                </c:pt>
                <c:pt idx="810">
                  <c:v>3.1E-2</c:v>
                </c:pt>
                <c:pt idx="811">
                  <c:v>3.1099999999999999E-2</c:v>
                </c:pt>
                <c:pt idx="812">
                  <c:v>3.1199999999999999E-2</c:v>
                </c:pt>
                <c:pt idx="813">
                  <c:v>3.1300000000000001E-2</c:v>
                </c:pt>
                <c:pt idx="814">
                  <c:v>3.1399999999999997E-2</c:v>
                </c:pt>
                <c:pt idx="815">
                  <c:v>3.15E-2</c:v>
                </c:pt>
                <c:pt idx="816">
                  <c:v>3.1600000000000003E-2</c:v>
                </c:pt>
                <c:pt idx="817">
                  <c:v>3.1699999999999999E-2</c:v>
                </c:pt>
                <c:pt idx="818">
                  <c:v>3.1800000000000002E-2</c:v>
                </c:pt>
                <c:pt idx="819">
                  <c:v>3.1899999999999998E-2</c:v>
                </c:pt>
                <c:pt idx="820">
                  <c:v>3.2000000000000001E-2</c:v>
                </c:pt>
                <c:pt idx="821">
                  <c:v>3.2099999999999997E-2</c:v>
                </c:pt>
                <c:pt idx="822">
                  <c:v>3.2199999999999999E-2</c:v>
                </c:pt>
                <c:pt idx="823">
                  <c:v>3.2300000000000002E-2</c:v>
                </c:pt>
                <c:pt idx="824">
                  <c:v>3.2399999999999998E-2</c:v>
                </c:pt>
                <c:pt idx="825">
                  <c:v>3.2500000000000001E-2</c:v>
                </c:pt>
                <c:pt idx="826">
                  <c:v>3.2599999999999997E-2</c:v>
                </c:pt>
                <c:pt idx="827">
                  <c:v>3.27E-2</c:v>
                </c:pt>
                <c:pt idx="828">
                  <c:v>3.2800000000000003E-2</c:v>
                </c:pt>
                <c:pt idx="829">
                  <c:v>3.2899999999999999E-2</c:v>
                </c:pt>
                <c:pt idx="830">
                  <c:v>3.3000000000000002E-2</c:v>
                </c:pt>
                <c:pt idx="831">
                  <c:v>3.3099999999999997E-2</c:v>
                </c:pt>
                <c:pt idx="832">
                  <c:v>3.32E-2</c:v>
                </c:pt>
                <c:pt idx="833">
                  <c:v>3.3300000000000003E-2</c:v>
                </c:pt>
                <c:pt idx="834">
                  <c:v>3.3399999999999999E-2</c:v>
                </c:pt>
                <c:pt idx="835">
                  <c:v>3.3500000000000002E-2</c:v>
                </c:pt>
                <c:pt idx="836">
                  <c:v>3.3599999999999998E-2</c:v>
                </c:pt>
                <c:pt idx="837">
                  <c:v>3.3700000000000001E-2</c:v>
                </c:pt>
                <c:pt idx="838">
                  <c:v>3.3799999999999997E-2</c:v>
                </c:pt>
                <c:pt idx="839">
                  <c:v>3.39E-2</c:v>
                </c:pt>
                <c:pt idx="840">
                  <c:v>3.4000000000000002E-2</c:v>
                </c:pt>
                <c:pt idx="841">
                  <c:v>3.4099999999999998E-2</c:v>
                </c:pt>
                <c:pt idx="842">
                  <c:v>3.4200000000000001E-2</c:v>
                </c:pt>
                <c:pt idx="843">
                  <c:v>3.4299999999999997E-2</c:v>
                </c:pt>
                <c:pt idx="844">
                  <c:v>3.44E-2</c:v>
                </c:pt>
                <c:pt idx="845">
                  <c:v>3.4500000000000003E-2</c:v>
                </c:pt>
                <c:pt idx="846">
                  <c:v>3.4599999999999999E-2</c:v>
                </c:pt>
                <c:pt idx="847">
                  <c:v>3.4700000000000002E-2</c:v>
                </c:pt>
                <c:pt idx="848">
                  <c:v>3.4799999999999998E-2</c:v>
                </c:pt>
                <c:pt idx="849">
                  <c:v>3.49E-2</c:v>
                </c:pt>
                <c:pt idx="850">
                  <c:v>3.5000000000000003E-2</c:v>
                </c:pt>
                <c:pt idx="851">
                  <c:v>3.5099999999999999E-2</c:v>
                </c:pt>
                <c:pt idx="852">
                  <c:v>3.5200000000000002E-2</c:v>
                </c:pt>
                <c:pt idx="853">
                  <c:v>3.5299999999999998E-2</c:v>
                </c:pt>
                <c:pt idx="854">
                  <c:v>3.5400000000000001E-2</c:v>
                </c:pt>
                <c:pt idx="855">
                  <c:v>3.5499999999999997E-2</c:v>
                </c:pt>
                <c:pt idx="856">
                  <c:v>3.56E-2</c:v>
                </c:pt>
                <c:pt idx="857">
                  <c:v>3.5700000000000003E-2</c:v>
                </c:pt>
                <c:pt idx="858">
                  <c:v>3.5799999999999998E-2</c:v>
                </c:pt>
                <c:pt idx="859">
                  <c:v>3.5900000000000001E-2</c:v>
                </c:pt>
                <c:pt idx="860">
                  <c:v>3.5999999999999997E-2</c:v>
                </c:pt>
                <c:pt idx="861">
                  <c:v>3.61E-2</c:v>
                </c:pt>
                <c:pt idx="862">
                  <c:v>3.6200000000000003E-2</c:v>
                </c:pt>
                <c:pt idx="863">
                  <c:v>3.6299999999999999E-2</c:v>
                </c:pt>
                <c:pt idx="864">
                  <c:v>3.6400000000000002E-2</c:v>
                </c:pt>
                <c:pt idx="865">
                  <c:v>3.6499999999999998E-2</c:v>
                </c:pt>
                <c:pt idx="866">
                  <c:v>3.6600000000000001E-2</c:v>
                </c:pt>
                <c:pt idx="867">
                  <c:v>3.6700000000000003E-2</c:v>
                </c:pt>
                <c:pt idx="868">
                  <c:v>3.6799999999999999E-2</c:v>
                </c:pt>
                <c:pt idx="869">
                  <c:v>3.6900000000000002E-2</c:v>
                </c:pt>
                <c:pt idx="870">
                  <c:v>3.6999999999999998E-2</c:v>
                </c:pt>
                <c:pt idx="871">
                  <c:v>3.7100000000000001E-2</c:v>
                </c:pt>
                <c:pt idx="872">
                  <c:v>3.7199999999999997E-2</c:v>
                </c:pt>
                <c:pt idx="873">
                  <c:v>3.73E-2</c:v>
                </c:pt>
                <c:pt idx="874">
                  <c:v>3.7400000000000003E-2</c:v>
                </c:pt>
                <c:pt idx="875">
                  <c:v>3.7499999999999999E-2</c:v>
                </c:pt>
                <c:pt idx="876">
                  <c:v>3.7600000000000001E-2</c:v>
                </c:pt>
                <c:pt idx="877">
                  <c:v>3.7699999999999997E-2</c:v>
                </c:pt>
                <c:pt idx="878">
                  <c:v>3.78E-2</c:v>
                </c:pt>
                <c:pt idx="879">
                  <c:v>3.7900000000000003E-2</c:v>
                </c:pt>
                <c:pt idx="880">
                  <c:v>3.7999999999999999E-2</c:v>
                </c:pt>
                <c:pt idx="881">
                  <c:v>3.8100000000000002E-2</c:v>
                </c:pt>
                <c:pt idx="882">
                  <c:v>3.8199999999999998E-2</c:v>
                </c:pt>
                <c:pt idx="883">
                  <c:v>3.8300000000000001E-2</c:v>
                </c:pt>
                <c:pt idx="884">
                  <c:v>3.8399999999999997E-2</c:v>
                </c:pt>
                <c:pt idx="885">
                  <c:v>3.85E-2</c:v>
                </c:pt>
                <c:pt idx="886">
                  <c:v>3.8600000000000002E-2</c:v>
                </c:pt>
                <c:pt idx="887">
                  <c:v>3.8699999999999998E-2</c:v>
                </c:pt>
                <c:pt idx="888">
                  <c:v>3.8800000000000001E-2</c:v>
                </c:pt>
                <c:pt idx="889">
                  <c:v>3.8899999999999997E-2</c:v>
                </c:pt>
                <c:pt idx="890">
                  <c:v>3.9E-2</c:v>
                </c:pt>
                <c:pt idx="891">
                  <c:v>3.9100000000000003E-2</c:v>
                </c:pt>
                <c:pt idx="892">
                  <c:v>3.9199999999999999E-2</c:v>
                </c:pt>
                <c:pt idx="893">
                  <c:v>3.9300000000000002E-2</c:v>
                </c:pt>
                <c:pt idx="894">
                  <c:v>3.9399999999999998E-2</c:v>
                </c:pt>
                <c:pt idx="895">
                  <c:v>3.95E-2</c:v>
                </c:pt>
                <c:pt idx="896">
                  <c:v>3.9600000000000003E-2</c:v>
                </c:pt>
                <c:pt idx="897">
                  <c:v>3.9699999999999999E-2</c:v>
                </c:pt>
                <c:pt idx="898">
                  <c:v>3.9800000000000002E-2</c:v>
                </c:pt>
                <c:pt idx="899">
                  <c:v>3.9899999999999998E-2</c:v>
                </c:pt>
                <c:pt idx="900">
                  <c:v>0.04</c:v>
                </c:pt>
                <c:pt idx="901">
                  <c:v>4.0099999999999997E-2</c:v>
                </c:pt>
                <c:pt idx="902">
                  <c:v>4.02E-2</c:v>
                </c:pt>
                <c:pt idx="903">
                  <c:v>4.0300000000000002E-2</c:v>
                </c:pt>
                <c:pt idx="904">
                  <c:v>4.0399999999999998E-2</c:v>
                </c:pt>
                <c:pt idx="905">
                  <c:v>4.0500000000000001E-2</c:v>
                </c:pt>
                <c:pt idx="906">
                  <c:v>4.0599999999999997E-2</c:v>
                </c:pt>
                <c:pt idx="907">
                  <c:v>4.07E-2</c:v>
                </c:pt>
                <c:pt idx="908">
                  <c:v>4.0800000000000003E-2</c:v>
                </c:pt>
                <c:pt idx="909">
                  <c:v>4.0899999999999999E-2</c:v>
                </c:pt>
                <c:pt idx="910">
                  <c:v>4.1000000000000002E-2</c:v>
                </c:pt>
                <c:pt idx="911">
                  <c:v>4.1099999999999998E-2</c:v>
                </c:pt>
                <c:pt idx="912">
                  <c:v>4.1200000000000001E-2</c:v>
                </c:pt>
                <c:pt idx="913">
                  <c:v>4.1300000000000003E-2</c:v>
                </c:pt>
                <c:pt idx="914">
                  <c:v>4.1399999999999999E-2</c:v>
                </c:pt>
                <c:pt idx="915">
                  <c:v>4.1500000000000002E-2</c:v>
                </c:pt>
                <c:pt idx="916">
                  <c:v>4.1599999999999998E-2</c:v>
                </c:pt>
                <c:pt idx="917">
                  <c:v>4.1700000000000001E-2</c:v>
                </c:pt>
                <c:pt idx="918">
                  <c:v>4.1799999999999997E-2</c:v>
                </c:pt>
                <c:pt idx="919">
                  <c:v>4.19E-2</c:v>
                </c:pt>
                <c:pt idx="920">
                  <c:v>4.2000000000000003E-2</c:v>
                </c:pt>
                <c:pt idx="921">
                  <c:v>4.2099999999999999E-2</c:v>
                </c:pt>
                <c:pt idx="922">
                  <c:v>4.2200000000000001E-2</c:v>
                </c:pt>
                <c:pt idx="923">
                  <c:v>4.2299999999999997E-2</c:v>
                </c:pt>
                <c:pt idx="924">
                  <c:v>4.24E-2</c:v>
                </c:pt>
                <c:pt idx="925">
                  <c:v>4.2500000000000003E-2</c:v>
                </c:pt>
                <c:pt idx="926">
                  <c:v>4.2599999999999999E-2</c:v>
                </c:pt>
                <c:pt idx="927">
                  <c:v>4.2700000000000002E-2</c:v>
                </c:pt>
                <c:pt idx="928">
                  <c:v>4.2799999999999998E-2</c:v>
                </c:pt>
                <c:pt idx="929">
                  <c:v>4.2900000000000001E-2</c:v>
                </c:pt>
                <c:pt idx="930">
                  <c:v>4.2999999999999997E-2</c:v>
                </c:pt>
                <c:pt idx="931">
                  <c:v>4.3099999999999999E-2</c:v>
                </c:pt>
                <c:pt idx="932">
                  <c:v>4.3200000000000002E-2</c:v>
                </c:pt>
                <c:pt idx="933">
                  <c:v>4.3299999999999998E-2</c:v>
                </c:pt>
                <c:pt idx="934">
                  <c:v>4.3400000000000001E-2</c:v>
                </c:pt>
                <c:pt idx="935">
                  <c:v>4.3499999999999997E-2</c:v>
                </c:pt>
                <c:pt idx="936">
                  <c:v>4.36E-2</c:v>
                </c:pt>
                <c:pt idx="937">
                  <c:v>4.3700000000000003E-2</c:v>
                </c:pt>
                <c:pt idx="938">
                  <c:v>4.3799999999999999E-2</c:v>
                </c:pt>
                <c:pt idx="939">
                  <c:v>4.3900000000000002E-2</c:v>
                </c:pt>
                <c:pt idx="940">
                  <c:v>4.3999999999999997E-2</c:v>
                </c:pt>
                <c:pt idx="941">
                  <c:v>4.41E-2</c:v>
                </c:pt>
                <c:pt idx="942">
                  <c:v>4.4200000000000003E-2</c:v>
                </c:pt>
                <c:pt idx="943">
                  <c:v>4.4299999999999999E-2</c:v>
                </c:pt>
                <c:pt idx="944">
                  <c:v>4.4400000000000002E-2</c:v>
                </c:pt>
                <c:pt idx="945">
                  <c:v>4.4499999999999998E-2</c:v>
                </c:pt>
                <c:pt idx="946">
                  <c:v>4.4600000000000001E-2</c:v>
                </c:pt>
                <c:pt idx="947">
                  <c:v>4.4699999999999997E-2</c:v>
                </c:pt>
                <c:pt idx="948">
                  <c:v>4.48E-2</c:v>
                </c:pt>
                <c:pt idx="949">
                  <c:v>4.4900000000000002E-2</c:v>
                </c:pt>
                <c:pt idx="950">
                  <c:v>4.4999999999999998E-2</c:v>
                </c:pt>
                <c:pt idx="951">
                  <c:v>4.5100000000000001E-2</c:v>
                </c:pt>
                <c:pt idx="952">
                  <c:v>4.5199999999999997E-2</c:v>
                </c:pt>
                <c:pt idx="953">
                  <c:v>4.53E-2</c:v>
                </c:pt>
                <c:pt idx="954">
                  <c:v>4.5400000000000003E-2</c:v>
                </c:pt>
                <c:pt idx="955">
                  <c:v>4.5499999999999999E-2</c:v>
                </c:pt>
                <c:pt idx="956">
                  <c:v>4.5600000000000002E-2</c:v>
                </c:pt>
                <c:pt idx="957">
                  <c:v>4.5699999999999998E-2</c:v>
                </c:pt>
                <c:pt idx="958">
                  <c:v>4.58E-2</c:v>
                </c:pt>
                <c:pt idx="959">
                  <c:v>4.5900000000000003E-2</c:v>
                </c:pt>
                <c:pt idx="960">
                  <c:v>4.5999999999999999E-2</c:v>
                </c:pt>
                <c:pt idx="961">
                  <c:v>4.6100000000000002E-2</c:v>
                </c:pt>
                <c:pt idx="962">
                  <c:v>4.6199999999999998E-2</c:v>
                </c:pt>
                <c:pt idx="963">
                  <c:v>4.6300000000000001E-2</c:v>
                </c:pt>
                <c:pt idx="964">
                  <c:v>4.6399999999999997E-2</c:v>
                </c:pt>
                <c:pt idx="965">
                  <c:v>4.65E-2</c:v>
                </c:pt>
                <c:pt idx="966">
                  <c:v>4.6600000000000003E-2</c:v>
                </c:pt>
                <c:pt idx="967">
                  <c:v>4.6699999999999998E-2</c:v>
                </c:pt>
                <c:pt idx="968">
                  <c:v>4.6800000000000001E-2</c:v>
                </c:pt>
                <c:pt idx="969">
                  <c:v>4.6899999999999997E-2</c:v>
                </c:pt>
                <c:pt idx="970">
                  <c:v>4.7E-2</c:v>
                </c:pt>
                <c:pt idx="971">
                  <c:v>4.7100000000000003E-2</c:v>
                </c:pt>
                <c:pt idx="972">
                  <c:v>4.7199999999999999E-2</c:v>
                </c:pt>
                <c:pt idx="973">
                  <c:v>4.7300000000000002E-2</c:v>
                </c:pt>
                <c:pt idx="974">
                  <c:v>4.7399999999999998E-2</c:v>
                </c:pt>
                <c:pt idx="975">
                  <c:v>4.7500000000000001E-2</c:v>
                </c:pt>
                <c:pt idx="976">
                  <c:v>4.7600000000000003E-2</c:v>
                </c:pt>
                <c:pt idx="977">
                  <c:v>4.7699999999999999E-2</c:v>
                </c:pt>
                <c:pt idx="978">
                  <c:v>4.7800000000000002E-2</c:v>
                </c:pt>
                <c:pt idx="979">
                  <c:v>4.7899999999999998E-2</c:v>
                </c:pt>
                <c:pt idx="980">
                  <c:v>4.8000000000000001E-2</c:v>
                </c:pt>
                <c:pt idx="981">
                  <c:v>4.8099999999999997E-2</c:v>
                </c:pt>
                <c:pt idx="982">
                  <c:v>4.82E-2</c:v>
                </c:pt>
                <c:pt idx="983">
                  <c:v>4.8300000000000003E-2</c:v>
                </c:pt>
                <c:pt idx="984">
                  <c:v>4.8399999999999999E-2</c:v>
                </c:pt>
                <c:pt idx="985">
                  <c:v>4.8500000000000001E-2</c:v>
                </c:pt>
                <c:pt idx="986">
                  <c:v>4.8599999999999997E-2</c:v>
                </c:pt>
                <c:pt idx="987">
                  <c:v>4.87E-2</c:v>
                </c:pt>
                <c:pt idx="988">
                  <c:v>4.8800000000000003E-2</c:v>
                </c:pt>
                <c:pt idx="989">
                  <c:v>4.8899999999999999E-2</c:v>
                </c:pt>
                <c:pt idx="990">
                  <c:v>4.9000000000000002E-2</c:v>
                </c:pt>
                <c:pt idx="991">
                  <c:v>4.9099999999999998E-2</c:v>
                </c:pt>
                <c:pt idx="992">
                  <c:v>4.9200000000000001E-2</c:v>
                </c:pt>
                <c:pt idx="993">
                  <c:v>4.9299999999999997E-2</c:v>
                </c:pt>
                <c:pt idx="994">
                  <c:v>4.9399999999999999E-2</c:v>
                </c:pt>
                <c:pt idx="995">
                  <c:v>4.9500000000000002E-2</c:v>
                </c:pt>
                <c:pt idx="996">
                  <c:v>4.9599999999999998E-2</c:v>
                </c:pt>
                <c:pt idx="997">
                  <c:v>4.9700000000000001E-2</c:v>
                </c:pt>
                <c:pt idx="998">
                  <c:v>4.9799999999999997E-2</c:v>
                </c:pt>
                <c:pt idx="999">
                  <c:v>4.99E-2</c:v>
                </c:pt>
                <c:pt idx="1000">
                  <c:v>0.05</c:v>
                </c:pt>
              </c:numCache>
            </c:numRef>
          </c:xVal>
          <c:yVal>
            <c:numRef>
              <c:f>'extraction y'!$E$2:$E$1002</c:f>
              <c:numCache>
                <c:formatCode>0.00E+00</c:formatCode>
                <c:ptCount val="1001"/>
                <c:pt idx="0">
                  <c:v>2.0632418889400001E-2</c:v>
                </c:pt>
                <c:pt idx="1">
                  <c:v>2.0858867322599998E-2</c:v>
                </c:pt>
                <c:pt idx="2">
                  <c:v>2.10853392296E-2</c:v>
                </c:pt>
                <c:pt idx="3">
                  <c:v>2.1311833862100001E-2</c:v>
                </c:pt>
                <c:pt idx="4">
                  <c:v>2.1538035722600001E-2</c:v>
                </c:pt>
                <c:pt idx="5">
                  <c:v>2.1763300864900002E-2</c:v>
                </c:pt>
                <c:pt idx="6">
                  <c:v>2.1988623119299999E-2</c:v>
                </c:pt>
                <c:pt idx="7">
                  <c:v>2.22140007477E-2</c:v>
                </c:pt>
                <c:pt idx="8">
                  <c:v>2.24394320818E-2</c:v>
                </c:pt>
                <c:pt idx="9">
                  <c:v>2.26649155191E-2</c:v>
                </c:pt>
                <c:pt idx="10">
                  <c:v>2.2893686474500002E-2</c:v>
                </c:pt>
                <c:pt idx="11">
                  <c:v>2.3074966091200001E-2</c:v>
                </c:pt>
                <c:pt idx="12">
                  <c:v>2.3193122273300001E-2</c:v>
                </c:pt>
                <c:pt idx="13">
                  <c:v>2.3311508344E-2</c:v>
                </c:pt>
                <c:pt idx="14">
                  <c:v>2.34299051709E-2</c:v>
                </c:pt>
                <c:pt idx="15">
                  <c:v>2.35483125919E-2</c:v>
                </c:pt>
                <c:pt idx="16">
                  <c:v>2.3666730447999999E-2</c:v>
                </c:pt>
                <c:pt idx="17">
                  <c:v>2.3785158583299999E-2</c:v>
                </c:pt>
                <c:pt idx="18">
                  <c:v>2.3903596845E-2</c:v>
                </c:pt>
                <c:pt idx="19">
                  <c:v>2.4022045083400001E-2</c:v>
                </c:pt>
                <c:pt idx="20">
                  <c:v>2.4140503151600001E-2</c:v>
                </c:pt>
                <c:pt idx="21">
                  <c:v>2.4258970905599999E-2</c:v>
                </c:pt>
                <c:pt idx="22">
                  <c:v>2.43774482041E-2</c:v>
                </c:pt>
                <c:pt idx="23">
                  <c:v>2.4495934908800001E-2</c:v>
                </c:pt>
                <c:pt idx="24">
                  <c:v>2.4614430883700002E-2</c:v>
                </c:pt>
                <c:pt idx="25">
                  <c:v>2.4732935995599999E-2</c:v>
                </c:pt>
                <c:pt idx="26">
                  <c:v>2.4851450113900001E-2</c:v>
                </c:pt>
                <c:pt idx="27">
                  <c:v>2.4910164215900001E-2</c:v>
                </c:pt>
                <c:pt idx="28">
                  <c:v>2.49526610909E-2</c:v>
                </c:pt>
                <c:pt idx="29">
                  <c:v>2.4995173640899999E-2</c:v>
                </c:pt>
                <c:pt idx="30">
                  <c:v>2.50377017861E-2</c:v>
                </c:pt>
                <c:pt idx="31">
                  <c:v>2.50802454472E-2</c:v>
                </c:pt>
                <c:pt idx="32">
                  <c:v>2.5124477881400001E-2</c:v>
                </c:pt>
                <c:pt idx="33">
                  <c:v>2.5171241649999999E-2</c:v>
                </c:pt>
                <c:pt idx="34">
                  <c:v>2.5217713432200001E-2</c:v>
                </c:pt>
                <c:pt idx="35">
                  <c:v>2.52641875904E-2</c:v>
                </c:pt>
                <c:pt idx="36">
                  <c:v>2.5310664111300001E-2</c:v>
                </c:pt>
                <c:pt idx="37">
                  <c:v>2.5357142982100001E-2</c:v>
                </c:pt>
                <c:pt idx="38">
                  <c:v>2.5403624189799998E-2</c:v>
                </c:pt>
                <c:pt idx="39">
                  <c:v>2.5450107721500002E-2</c:v>
                </c:pt>
                <c:pt idx="40">
                  <c:v>2.54965935647E-2</c:v>
                </c:pt>
                <c:pt idx="41">
                  <c:v>2.5543081706599999E-2</c:v>
                </c:pt>
                <c:pt idx="42">
                  <c:v>2.5589572134799999E-2</c:v>
                </c:pt>
                <c:pt idx="43">
                  <c:v>2.5636064836800001E-2</c:v>
                </c:pt>
                <c:pt idx="44">
                  <c:v>2.5657361544600001E-2</c:v>
                </c:pt>
                <c:pt idx="45">
                  <c:v>2.5646994648699999E-2</c:v>
                </c:pt>
                <c:pt idx="46">
                  <c:v>2.5636674173100001E-2</c:v>
                </c:pt>
                <c:pt idx="47">
                  <c:v>2.5626400173899999E-2</c:v>
                </c:pt>
                <c:pt idx="48">
                  <c:v>2.56161727071E-2</c:v>
                </c:pt>
                <c:pt idx="49">
                  <c:v>2.56059918283E-2</c:v>
                </c:pt>
                <c:pt idx="50">
                  <c:v>2.5595857593199999E-2</c:v>
                </c:pt>
                <c:pt idx="51">
                  <c:v>2.5585770057199999E-2</c:v>
                </c:pt>
                <c:pt idx="52">
                  <c:v>2.55757292755E-2</c:v>
                </c:pt>
                <c:pt idx="53">
                  <c:v>2.5565735303299999E-2</c:v>
                </c:pt>
                <c:pt idx="54">
                  <c:v>2.5553831118400001E-2</c:v>
                </c:pt>
                <c:pt idx="55">
                  <c:v>2.5519874257399999E-2</c:v>
                </c:pt>
                <c:pt idx="56">
                  <c:v>2.5486015874000002E-2</c:v>
                </c:pt>
                <c:pt idx="57">
                  <c:v>2.54522563613E-2</c:v>
                </c:pt>
                <c:pt idx="58">
                  <c:v>2.54134421682E-2</c:v>
                </c:pt>
                <c:pt idx="59">
                  <c:v>2.53491558016E-2</c:v>
                </c:pt>
                <c:pt idx="60">
                  <c:v>2.5284973712099999E-2</c:v>
                </c:pt>
                <c:pt idx="61">
                  <c:v>2.5220896695700001E-2</c:v>
                </c:pt>
                <c:pt idx="62">
                  <c:v>2.5097307781899999E-2</c:v>
                </c:pt>
                <c:pt idx="63">
                  <c:v>2.4940558250700001E-2</c:v>
                </c:pt>
                <c:pt idx="64">
                  <c:v>2.4783924071699999E-2</c:v>
                </c:pt>
                <c:pt idx="65">
                  <c:v>2.46666496986E-2</c:v>
                </c:pt>
                <c:pt idx="66">
                  <c:v>2.45554838426E-2</c:v>
                </c:pt>
                <c:pt idx="67">
                  <c:v>2.4444326080600001E-2</c:v>
                </c:pt>
                <c:pt idx="68">
                  <c:v>2.4333176523700002E-2</c:v>
                </c:pt>
                <c:pt idx="69">
                  <c:v>2.4222035284599999E-2</c:v>
                </c:pt>
                <c:pt idx="70">
                  <c:v>2.41109024785E-2</c:v>
                </c:pt>
                <c:pt idx="71">
                  <c:v>2.39997782225E-2</c:v>
                </c:pt>
                <c:pt idx="72">
                  <c:v>2.3888662636000001E-2</c:v>
                </c:pt>
                <c:pt idx="73">
                  <c:v>2.3777591438200001E-2</c:v>
                </c:pt>
                <c:pt idx="74">
                  <c:v>2.3666593189099999E-2</c:v>
                </c:pt>
                <c:pt idx="75">
                  <c:v>2.3555600433599999E-2</c:v>
                </c:pt>
                <c:pt idx="76">
                  <c:v>2.34446132499E-2</c:v>
                </c:pt>
                <c:pt idx="77">
                  <c:v>2.3333631717300001E-2</c:v>
                </c:pt>
                <c:pt idx="78">
                  <c:v>2.3222655916999999E-2</c:v>
                </c:pt>
                <c:pt idx="79">
                  <c:v>2.31379819635E-2</c:v>
                </c:pt>
                <c:pt idx="80">
                  <c:v>2.3056690395900001E-2</c:v>
                </c:pt>
                <c:pt idx="81">
                  <c:v>2.29835900145E-2</c:v>
                </c:pt>
                <c:pt idx="82">
                  <c:v>2.2899018055000001E-2</c:v>
                </c:pt>
                <c:pt idx="83">
                  <c:v>2.2777684447199999E-2</c:v>
                </c:pt>
                <c:pt idx="84">
                  <c:v>2.2640056479400001E-2</c:v>
                </c:pt>
                <c:pt idx="85">
                  <c:v>2.25024615244E-2</c:v>
                </c:pt>
                <c:pt idx="86">
                  <c:v>2.23649001915E-2</c:v>
                </c:pt>
                <c:pt idx="87">
                  <c:v>2.2227373105E-2</c:v>
                </c:pt>
                <c:pt idx="88">
                  <c:v>2.2089880904499998E-2</c:v>
                </c:pt>
                <c:pt idx="89">
                  <c:v>2.1953778354499999E-2</c:v>
                </c:pt>
                <c:pt idx="90">
                  <c:v>2.1819672127199999E-2</c:v>
                </c:pt>
                <c:pt idx="91">
                  <c:v>2.1685587952199999E-2</c:v>
                </c:pt>
                <c:pt idx="92">
                  <c:v>2.1551526240999999E-2</c:v>
                </c:pt>
                <c:pt idx="93">
                  <c:v>2.14180043117E-2</c:v>
                </c:pt>
                <c:pt idx="94">
                  <c:v>2.12859066699E-2</c:v>
                </c:pt>
                <c:pt idx="95">
                  <c:v>2.1153818185599998E-2</c:v>
                </c:pt>
                <c:pt idx="96">
                  <c:v>2.1021739031600001E-2</c:v>
                </c:pt>
                <c:pt idx="97">
                  <c:v>2.0889669384700001E-2</c:v>
                </c:pt>
                <c:pt idx="98">
                  <c:v>2.0754289283999999E-2</c:v>
                </c:pt>
                <c:pt idx="99">
                  <c:v>2.0574119858499999E-2</c:v>
                </c:pt>
                <c:pt idx="100">
                  <c:v>2.0395880351800001E-2</c:v>
                </c:pt>
                <c:pt idx="101">
                  <c:v>2.0224622400199999E-2</c:v>
                </c:pt>
                <c:pt idx="102">
                  <c:v>2.0056399129100001E-2</c:v>
                </c:pt>
                <c:pt idx="103">
                  <c:v>1.98906530462E-2</c:v>
                </c:pt>
                <c:pt idx="104">
                  <c:v>1.97377169161E-2</c:v>
                </c:pt>
                <c:pt idx="105">
                  <c:v>1.9587472619600001E-2</c:v>
                </c:pt>
                <c:pt idx="106">
                  <c:v>1.9437233334499999E-2</c:v>
                </c:pt>
                <c:pt idx="107">
                  <c:v>1.9286999178099999E-2</c:v>
                </c:pt>
                <c:pt idx="108">
                  <c:v>1.9136770271000001E-2</c:v>
                </c:pt>
                <c:pt idx="109">
                  <c:v>1.8986546738000001E-2</c:v>
                </c:pt>
                <c:pt idx="110">
                  <c:v>1.8836328707599999E-2</c:v>
                </c:pt>
                <c:pt idx="111">
                  <c:v>1.8686116312400001E-2</c:v>
                </c:pt>
                <c:pt idx="112">
                  <c:v>1.8535909689599998E-2</c:v>
                </c:pt>
                <c:pt idx="113">
                  <c:v>1.8385708980600001E-2</c:v>
                </c:pt>
                <c:pt idx="114">
                  <c:v>1.8235514331399999E-2</c:v>
                </c:pt>
                <c:pt idx="115">
                  <c:v>1.80853258931E-2</c:v>
                </c:pt>
                <c:pt idx="116">
                  <c:v>1.7932800699199999E-2</c:v>
                </c:pt>
                <c:pt idx="117">
                  <c:v>1.77516136883E-2</c:v>
                </c:pt>
                <c:pt idx="118">
                  <c:v>1.7570430193299999E-2</c:v>
                </c:pt>
                <c:pt idx="119">
                  <c:v>1.7389250324099999E-2</c:v>
                </c:pt>
                <c:pt idx="120">
                  <c:v>1.7208074195099999E-2</c:v>
                </c:pt>
                <c:pt idx="121">
                  <c:v>1.70269019258E-2</c:v>
                </c:pt>
                <c:pt idx="122">
                  <c:v>1.68902316718E-2</c:v>
                </c:pt>
                <c:pt idx="123">
                  <c:v>1.6772043984699999E-2</c:v>
                </c:pt>
                <c:pt idx="124">
                  <c:v>1.6653876688900001E-2</c:v>
                </c:pt>
                <c:pt idx="125">
                  <c:v>1.6535730221400001E-2</c:v>
                </c:pt>
                <c:pt idx="126">
                  <c:v>1.6417605032000002E-2</c:v>
                </c:pt>
                <c:pt idx="127">
                  <c:v>1.62599052964E-2</c:v>
                </c:pt>
                <c:pt idx="128">
                  <c:v>1.6090916613600001E-2</c:v>
                </c:pt>
                <c:pt idx="129">
                  <c:v>1.59219423703E-2</c:v>
                </c:pt>
                <c:pt idx="130">
                  <c:v>1.5752983031199999E-2</c:v>
                </c:pt>
                <c:pt idx="131">
                  <c:v>1.5584039081099999E-2</c:v>
                </c:pt>
                <c:pt idx="132">
                  <c:v>1.5415111026099999E-2</c:v>
                </c:pt>
                <c:pt idx="133">
                  <c:v>1.5246199394300001E-2</c:v>
                </c:pt>
                <c:pt idx="134">
                  <c:v>1.50773047378E-2</c:v>
                </c:pt>
                <c:pt idx="135">
                  <c:v>1.4908427633600001E-2</c:v>
                </c:pt>
                <c:pt idx="136">
                  <c:v>1.4739568684899999E-2</c:v>
                </c:pt>
                <c:pt idx="137">
                  <c:v>1.4566792628300001E-2</c:v>
                </c:pt>
                <c:pt idx="138">
                  <c:v>1.4392200996799999E-2</c:v>
                </c:pt>
                <c:pt idx="139">
                  <c:v>1.42176187936E-2</c:v>
                </c:pt>
                <c:pt idx="140">
                  <c:v>1.4043046370300001E-2</c:v>
                </c:pt>
                <c:pt idx="141">
                  <c:v>1.3868484096399999E-2</c:v>
                </c:pt>
                <c:pt idx="142">
                  <c:v>1.3693932359899999E-2</c:v>
                </c:pt>
                <c:pt idx="143">
                  <c:v>1.3562987603300001E-2</c:v>
                </c:pt>
                <c:pt idx="144">
                  <c:v>1.34332363135E-2</c:v>
                </c:pt>
                <c:pt idx="145">
                  <c:v>1.3303491370499999E-2</c:v>
                </c:pt>
                <c:pt idx="146">
                  <c:v>1.31680296721E-2</c:v>
                </c:pt>
                <c:pt idx="147">
                  <c:v>1.3031960560499999E-2</c:v>
                </c:pt>
                <c:pt idx="148">
                  <c:v>1.2893040117299999E-2</c:v>
                </c:pt>
                <c:pt idx="149">
                  <c:v>1.2738703912899999E-2</c:v>
                </c:pt>
                <c:pt idx="150">
                  <c:v>1.2584387789299999E-2</c:v>
                </c:pt>
                <c:pt idx="151">
                  <c:v>1.2430092494200001E-2</c:v>
                </c:pt>
                <c:pt idx="152">
                  <c:v>1.22758188131E-2</c:v>
                </c:pt>
                <c:pt idx="153">
                  <c:v>1.21215675712E-2</c:v>
                </c:pt>
                <c:pt idx="154">
                  <c:v>1.19673396361E-2</c:v>
                </c:pt>
                <c:pt idx="155">
                  <c:v>1.1813135920799999E-2</c:v>
                </c:pt>
                <c:pt idx="156">
                  <c:v>1.16589573863E-2</c:v>
                </c:pt>
                <c:pt idx="157">
                  <c:v>1.15048050449E-2</c:v>
                </c:pt>
                <c:pt idx="158">
                  <c:v>1.1350679963800001E-2</c:v>
                </c:pt>
                <c:pt idx="159">
                  <c:v>1.1196583268699999E-2</c:v>
                </c:pt>
                <c:pt idx="160">
                  <c:v>1.1042516148E-2</c:v>
                </c:pt>
                <c:pt idx="161">
                  <c:v>1.08884798571E-2</c:v>
                </c:pt>
                <c:pt idx="162">
                  <c:v>1.07344757232E-2</c:v>
                </c:pt>
                <c:pt idx="163">
                  <c:v>1.05805051504E-2</c:v>
                </c:pt>
                <c:pt idx="164">
                  <c:v>1.04275724836E-2</c:v>
                </c:pt>
                <c:pt idx="165">
                  <c:v>1.0279292773399999E-2</c:v>
                </c:pt>
                <c:pt idx="166">
                  <c:v>1.01313003692E-2</c:v>
                </c:pt>
                <c:pt idx="167">
                  <c:v>9.9836080477100006E-3</c:v>
                </c:pt>
                <c:pt idx="168">
                  <c:v>9.8426751119399993E-3</c:v>
                </c:pt>
                <c:pt idx="169">
                  <c:v>9.7042775965200008E-3</c:v>
                </c:pt>
                <c:pt idx="170">
                  <c:v>9.5789708287800004E-3</c:v>
                </c:pt>
                <c:pt idx="171">
                  <c:v>9.4554156867200003E-3</c:v>
                </c:pt>
                <c:pt idx="172">
                  <c:v>9.3318982158299996E-3</c:v>
                </c:pt>
                <c:pt idx="173">
                  <c:v>9.20841993202E-3</c:v>
                </c:pt>
                <c:pt idx="174">
                  <c:v>9.0849824331099994E-3</c:v>
                </c:pt>
                <c:pt idx="175">
                  <c:v>8.9615874044400006E-3</c:v>
                </c:pt>
                <c:pt idx="176">
                  <c:v>8.8382366248299996E-3</c:v>
                </c:pt>
                <c:pt idx="177">
                  <c:v>8.7050062997000004E-3</c:v>
                </c:pt>
                <c:pt idx="178">
                  <c:v>8.5590590643399994E-3</c:v>
                </c:pt>
                <c:pt idx="179">
                  <c:v>8.4131123945700003E-3</c:v>
                </c:pt>
                <c:pt idx="180">
                  <c:v>8.2671663203600001E-3</c:v>
                </c:pt>
                <c:pt idx="181">
                  <c:v>8.1212208738100002E-3</c:v>
                </c:pt>
                <c:pt idx="182">
                  <c:v>7.9752760893799998E-3</c:v>
                </c:pt>
                <c:pt idx="183">
                  <c:v>7.8293320040900005E-3</c:v>
                </c:pt>
                <c:pt idx="184">
                  <c:v>7.6833886577899997E-3</c:v>
                </c:pt>
                <c:pt idx="185">
                  <c:v>7.5374460934000001E-3</c:v>
                </c:pt>
                <c:pt idx="186">
                  <c:v>7.3915043572399999E-3</c:v>
                </c:pt>
                <c:pt idx="187">
                  <c:v>7.2455634993600004E-3</c:v>
                </c:pt>
                <c:pt idx="188">
                  <c:v>7.1252533418600002E-3</c:v>
                </c:pt>
                <c:pt idx="189">
                  <c:v>7.0066020838999996E-3</c:v>
                </c:pt>
                <c:pt idx="190">
                  <c:v>6.8880006922299999E-3</c:v>
                </c:pt>
                <c:pt idx="191">
                  <c:v>6.7694517878399999E-3</c:v>
                </c:pt>
                <c:pt idx="192">
                  <c:v>6.6509581773799998E-3</c:v>
                </c:pt>
                <c:pt idx="193">
                  <c:v>6.5325228697799996E-3</c:v>
                </c:pt>
                <c:pt idx="194">
                  <c:v>6.4268343817700004E-3</c:v>
                </c:pt>
                <c:pt idx="195">
                  <c:v>6.3311159920399996E-3</c:v>
                </c:pt>
                <c:pt idx="196">
                  <c:v>6.2354593208300002E-3</c:v>
                </c:pt>
                <c:pt idx="197">
                  <c:v>6.1398672527900001E-3</c:v>
                </c:pt>
                <c:pt idx="198">
                  <c:v>6.0443428530300002E-3</c:v>
                </c:pt>
                <c:pt idx="199">
                  <c:v>5.9488893813300003E-3</c:v>
                </c:pt>
                <c:pt idx="200">
                  <c:v>5.8535103075600002E-3</c:v>
                </c:pt>
                <c:pt idx="201">
                  <c:v>5.7582093286999998E-3</c:v>
                </c:pt>
                <c:pt idx="202">
                  <c:v>5.6629903874700002E-3</c:v>
                </c:pt>
                <c:pt idx="203">
                  <c:v>5.5576924851299999E-3</c:v>
                </c:pt>
                <c:pt idx="204">
                  <c:v>5.4501617420099997E-3</c:v>
                </c:pt>
                <c:pt idx="205">
                  <c:v>5.3570562041399998E-3</c:v>
                </c:pt>
                <c:pt idx="206">
                  <c:v>5.2641600243700003E-3</c:v>
                </c:pt>
                <c:pt idx="207">
                  <c:v>5.1714844849099998E-3</c:v>
                </c:pt>
                <c:pt idx="208">
                  <c:v>5.0790416636300002E-3</c:v>
                </c:pt>
                <c:pt idx="209">
                  <c:v>4.9868445024599996E-3</c:v>
                </c:pt>
                <c:pt idx="210">
                  <c:v>4.88624280884E-3</c:v>
                </c:pt>
                <c:pt idx="211">
                  <c:v>4.77328024527E-3</c:v>
                </c:pt>
                <c:pt idx="212">
                  <c:v>4.6604775848200003E-3</c:v>
                </c:pt>
                <c:pt idx="213">
                  <c:v>4.5478467259900002E-3</c:v>
                </c:pt>
                <c:pt idx="214">
                  <c:v>4.4354007568000002E-3</c:v>
                </c:pt>
                <c:pt idx="215">
                  <c:v>4.3231541043099999E-3</c:v>
                </c:pt>
                <c:pt idx="216">
                  <c:v>4.2111227067800003E-3</c:v>
                </c:pt>
                <c:pt idx="217">
                  <c:v>4.1000636259100002E-3</c:v>
                </c:pt>
                <c:pt idx="218">
                  <c:v>4.0029851041800003E-3</c:v>
                </c:pt>
                <c:pt idx="219">
                  <c:v>3.9059369717200001E-3</c:v>
                </c:pt>
                <c:pt idx="220">
                  <c:v>3.80892155141E-3</c:v>
                </c:pt>
                <c:pt idx="221">
                  <c:v>3.7119414081500002E-3</c:v>
                </c:pt>
                <c:pt idx="222">
                  <c:v>3.6149993810999999E-3</c:v>
                </c:pt>
                <c:pt idx="223">
                  <c:v>3.5180986211499998E-3</c:v>
                </c:pt>
                <c:pt idx="224">
                  <c:v>3.4263688542500001E-3</c:v>
                </c:pt>
                <c:pt idx="225">
                  <c:v>3.3354877676899999E-3</c:v>
                </c:pt>
                <c:pt idx="226">
                  <c:v>3.2447329721799999E-3</c:v>
                </c:pt>
                <c:pt idx="227">
                  <c:v>3.1541153692199999E-3</c:v>
                </c:pt>
                <c:pt idx="228">
                  <c:v>3.0636471326299999E-3</c:v>
                </c:pt>
                <c:pt idx="229">
                  <c:v>2.9733418965000001E-3</c:v>
                </c:pt>
                <c:pt idx="230">
                  <c:v>2.8832149769E-3</c:v>
                </c:pt>
                <c:pt idx="231">
                  <c:v>2.7932836343399999E-3</c:v>
                </c:pt>
                <c:pt idx="232">
                  <c:v>2.7098625769800002E-3</c:v>
                </c:pt>
                <c:pt idx="233">
                  <c:v>2.63653775807E-3</c:v>
                </c:pt>
                <c:pt idx="234">
                  <c:v>2.56360974194E-3</c:v>
                </c:pt>
                <c:pt idx="235">
                  <c:v>2.4911133783800002E-3</c:v>
                </c:pt>
                <c:pt idx="236">
                  <c:v>2.4190874755800002E-3</c:v>
                </c:pt>
                <c:pt idx="237">
                  <c:v>2.3475753365499999E-3</c:v>
                </c:pt>
                <c:pt idx="238">
                  <c:v>2.27662537601E-3</c:v>
                </c:pt>
                <c:pt idx="239">
                  <c:v>2.2062918302600001E-3</c:v>
                </c:pt>
                <c:pt idx="240">
                  <c:v>2.1366355733999998E-3</c:v>
                </c:pt>
                <c:pt idx="241">
                  <c:v>2.0677250548499998E-3</c:v>
                </c:pt>
                <c:pt idx="242">
                  <c:v>2.0017286276000001E-3</c:v>
                </c:pt>
                <c:pt idx="243">
                  <c:v>1.9342802901200001E-3</c:v>
                </c:pt>
                <c:pt idx="244">
                  <c:v>1.8739628086400001E-3</c:v>
                </c:pt>
                <c:pt idx="245">
                  <c:v>1.81481684714E-3</c:v>
                </c:pt>
                <c:pt idx="246">
                  <c:v>1.75613074659E-3</c:v>
                </c:pt>
                <c:pt idx="247">
                  <c:v>1.69795218999E-3</c:v>
                </c:pt>
                <c:pt idx="248">
                  <c:v>1.63983398736E-3</c:v>
                </c:pt>
                <c:pt idx="249">
                  <c:v>1.58072102753E-3</c:v>
                </c:pt>
                <c:pt idx="250">
                  <c:v>1.52234360681E-3</c:v>
                </c:pt>
                <c:pt idx="251">
                  <c:v>1.46478966989E-3</c:v>
                </c:pt>
                <c:pt idx="252">
                  <c:v>1.40816019201E-3</c:v>
                </c:pt>
                <c:pt idx="253">
                  <c:v>1.3525712939500001E-3</c:v>
                </c:pt>
                <c:pt idx="254">
                  <c:v>1.29815665988E-3</c:v>
                </c:pt>
                <c:pt idx="255">
                  <c:v>1.2450702596500001E-3</c:v>
                </c:pt>
                <c:pt idx="256">
                  <c:v>1.19348934594E-3</c:v>
                </c:pt>
                <c:pt idx="257">
                  <c:v>1.14704425596E-3</c:v>
                </c:pt>
                <c:pt idx="258">
                  <c:v>1.1081448231599999E-3</c:v>
                </c:pt>
                <c:pt idx="259">
                  <c:v>1.07219902044E-3</c:v>
                </c:pt>
                <c:pt idx="260">
                  <c:v>1.03951329771E-3</c:v>
                </c:pt>
                <c:pt idx="261">
                  <c:v>1.0117351491199999E-3</c:v>
                </c:pt>
                <c:pt idx="262">
                  <c:v>9.8724042439900001E-4</c:v>
                </c:pt>
                <c:pt idx="263">
                  <c:v>9.6368259469300002E-4</c:v>
                </c:pt>
                <c:pt idx="264">
                  <c:v>9.4360602687400003E-4</c:v>
                </c:pt>
                <c:pt idx="265">
                  <c:v>9.2723687776500002E-4</c:v>
                </c:pt>
                <c:pt idx="266">
                  <c:v>9.1477419285599998E-4</c:v>
                </c:pt>
                <c:pt idx="267">
                  <c:v>9.0637912775900001E-4</c:v>
                </c:pt>
                <c:pt idx="268">
                  <c:v>9.0257244222399996E-4</c:v>
                </c:pt>
                <c:pt idx="269">
                  <c:v>9.0698340592199999E-4</c:v>
                </c:pt>
                <c:pt idx="270">
                  <c:v>9.1608221375999996E-4</c:v>
                </c:pt>
                <c:pt idx="271">
                  <c:v>9.2973124326799998E-4</c:v>
                </c:pt>
                <c:pt idx="272">
                  <c:v>9.4773392133099996E-4</c:v>
                </c:pt>
                <c:pt idx="273">
                  <c:v>9.6984783608999999E-4</c:v>
                </c:pt>
                <c:pt idx="274">
                  <c:v>9.9579912797999998E-4</c:v>
                </c:pt>
                <c:pt idx="275">
                  <c:v>1.02529645469E-3</c:v>
                </c:pt>
                <c:pt idx="276">
                  <c:v>1.0580432766699999E-3</c:v>
                </c:pt>
                <c:pt idx="277">
                  <c:v>1.0937477630599999E-3</c:v>
                </c:pt>
                <c:pt idx="278">
                  <c:v>1.1266873342999999E-3</c:v>
                </c:pt>
                <c:pt idx="279">
                  <c:v>1.1611665808999999E-3</c:v>
                </c:pt>
                <c:pt idx="280">
                  <c:v>1.1894716693700001E-3</c:v>
                </c:pt>
                <c:pt idx="281">
                  <c:v>1.21429246058E-3</c:v>
                </c:pt>
                <c:pt idx="282">
                  <c:v>1.2405155220100001E-3</c:v>
                </c:pt>
                <c:pt idx="283">
                  <c:v>1.2680538607799999E-3</c:v>
                </c:pt>
                <c:pt idx="284">
                  <c:v>1.2968236889799999E-3</c:v>
                </c:pt>
                <c:pt idx="285">
                  <c:v>1.3267448962399999E-3</c:v>
                </c:pt>
                <c:pt idx="286">
                  <c:v>1.35774136421E-3</c:v>
                </c:pt>
                <c:pt idx="287">
                  <c:v>1.3897411476299999E-3</c:v>
                </c:pt>
                <c:pt idx="288">
                  <c:v>1.42267654641E-3</c:v>
                </c:pt>
                <c:pt idx="289">
                  <c:v>1.4553837024600001E-3</c:v>
                </c:pt>
                <c:pt idx="290">
                  <c:v>1.4878605968599999E-3</c:v>
                </c:pt>
                <c:pt idx="291">
                  <c:v>1.5255123126999999E-3</c:v>
                </c:pt>
                <c:pt idx="292">
                  <c:v>1.56627046518E-3</c:v>
                </c:pt>
                <c:pt idx="293">
                  <c:v>1.6073865888200001E-3</c:v>
                </c:pt>
                <c:pt idx="294">
                  <c:v>1.6488339041899999E-3</c:v>
                </c:pt>
                <c:pt idx="295">
                  <c:v>1.69058805249E-3</c:v>
                </c:pt>
                <c:pt idx="296">
                  <c:v>1.7326268509699999E-3</c:v>
                </c:pt>
                <c:pt idx="297">
                  <c:v>1.77493007415E-3</c:v>
                </c:pt>
                <c:pt idx="298">
                  <c:v>1.8174792580400001E-3</c:v>
                </c:pt>
                <c:pt idx="299">
                  <c:v>1.85508334738E-3</c:v>
                </c:pt>
                <c:pt idx="300">
                  <c:v>1.8814384788500001E-3</c:v>
                </c:pt>
                <c:pt idx="301">
                  <c:v>1.9079935800299999E-3</c:v>
                </c:pt>
                <c:pt idx="302">
                  <c:v>1.93474041694E-3</c:v>
                </c:pt>
                <c:pt idx="303">
                  <c:v>1.9616711468099998E-3</c:v>
                </c:pt>
                <c:pt idx="304">
                  <c:v>1.98877829917E-3</c:v>
                </c:pt>
                <c:pt idx="305">
                  <c:v>2.0161601422999998E-3</c:v>
                </c:pt>
                <c:pt idx="306">
                  <c:v>2.0444708222499999E-3</c:v>
                </c:pt>
                <c:pt idx="307">
                  <c:v>2.0729675204199998E-3</c:v>
                </c:pt>
                <c:pt idx="308">
                  <c:v>2.1016426700300002E-3</c:v>
                </c:pt>
                <c:pt idx="309">
                  <c:v>2.13048906553E-3</c:v>
                </c:pt>
                <c:pt idx="310">
                  <c:v>2.1594998444700001E-3</c:v>
                </c:pt>
                <c:pt idx="311">
                  <c:v>2.18866847015E-3</c:v>
                </c:pt>
                <c:pt idx="312">
                  <c:v>2.2179887151000002E-3</c:v>
                </c:pt>
                <c:pt idx="313">
                  <c:v>2.2474546452400002E-3</c:v>
                </c:pt>
                <c:pt idx="314">
                  <c:v>2.2770606049499998E-3</c:v>
                </c:pt>
                <c:pt idx="315">
                  <c:v>2.3075063161199999E-3</c:v>
                </c:pt>
                <c:pt idx="316">
                  <c:v>2.3409611234700002E-3</c:v>
                </c:pt>
                <c:pt idx="317">
                  <c:v>2.3745364387800002E-3</c:v>
                </c:pt>
                <c:pt idx="318">
                  <c:v>2.4082272216899999E-3</c:v>
                </c:pt>
                <c:pt idx="319">
                  <c:v>2.4409144415400001E-3</c:v>
                </c:pt>
                <c:pt idx="320">
                  <c:v>2.4699217702599998E-3</c:v>
                </c:pt>
                <c:pt idx="321">
                  <c:v>2.4980729055900002E-3</c:v>
                </c:pt>
                <c:pt idx="322">
                  <c:v>2.5262390526499998E-3</c:v>
                </c:pt>
                <c:pt idx="323">
                  <c:v>2.5544197148799999E-3</c:v>
                </c:pt>
                <c:pt idx="324">
                  <c:v>2.58261441712E-3</c:v>
                </c:pt>
                <c:pt idx="325">
                  <c:v>2.6112082003400001E-3</c:v>
                </c:pt>
                <c:pt idx="326">
                  <c:v>2.6402454027699999E-3</c:v>
                </c:pt>
                <c:pt idx="327">
                  <c:v>2.6693225919999998E-3</c:v>
                </c:pt>
                <c:pt idx="328">
                  <c:v>2.6984384753800002E-3</c:v>
                </c:pt>
                <c:pt idx="329">
                  <c:v>2.7275918137899999E-3</c:v>
                </c:pt>
                <c:pt idx="330">
                  <c:v>2.7567814189400001E-3</c:v>
                </c:pt>
                <c:pt idx="331">
                  <c:v>2.7860061509200002E-3</c:v>
                </c:pt>
                <c:pt idx="332">
                  <c:v>2.8152649157800001E-3</c:v>
                </c:pt>
                <c:pt idx="333">
                  <c:v>2.84455666336E-3</c:v>
                </c:pt>
                <c:pt idx="334">
                  <c:v>2.8738803851399999E-3</c:v>
                </c:pt>
                <c:pt idx="335">
                  <c:v>2.89871074968E-3</c:v>
                </c:pt>
                <c:pt idx="336">
                  <c:v>2.9226330986099999E-3</c:v>
                </c:pt>
                <c:pt idx="337">
                  <c:v>2.9453408700500002E-3</c:v>
                </c:pt>
                <c:pt idx="338">
                  <c:v>2.9649093870000001E-3</c:v>
                </c:pt>
                <c:pt idx="339">
                  <c:v>2.9845145283100001E-3</c:v>
                </c:pt>
                <c:pt idx="340">
                  <c:v>3.00415557695E-3</c:v>
                </c:pt>
                <c:pt idx="341">
                  <c:v>3.0260911803400002E-3</c:v>
                </c:pt>
                <c:pt idx="342">
                  <c:v>3.0481918273199998E-3</c:v>
                </c:pt>
                <c:pt idx="343">
                  <c:v>3.0695307370400002E-3</c:v>
                </c:pt>
                <c:pt idx="344">
                  <c:v>3.0872585840900002E-3</c:v>
                </c:pt>
                <c:pt idx="345">
                  <c:v>3.1050047799899999E-3</c:v>
                </c:pt>
                <c:pt idx="346">
                  <c:v>3.1227690119200002E-3</c:v>
                </c:pt>
                <c:pt idx="347">
                  <c:v>3.1405509738299999E-3</c:v>
                </c:pt>
                <c:pt idx="348">
                  <c:v>3.1583503662499998E-3</c:v>
                </c:pt>
                <c:pt idx="349">
                  <c:v>3.17643398443E-3</c:v>
                </c:pt>
                <c:pt idx="350">
                  <c:v>3.1966931857200002E-3</c:v>
                </c:pt>
                <c:pt idx="351">
                  <c:v>3.2169807321100002E-3</c:v>
                </c:pt>
                <c:pt idx="352">
                  <c:v>3.2372960907000002E-3</c:v>
                </c:pt>
                <c:pt idx="353">
                  <c:v>3.2576387411500001E-3</c:v>
                </c:pt>
                <c:pt idx="354">
                  <c:v>3.27659625016E-3</c:v>
                </c:pt>
                <c:pt idx="355">
                  <c:v>3.29206199754E-3</c:v>
                </c:pt>
                <c:pt idx="356">
                  <c:v>3.3075477218799999E-3</c:v>
                </c:pt>
                <c:pt idx="357">
                  <c:v>3.32305314389E-3</c:v>
                </c:pt>
                <c:pt idx="358">
                  <c:v>3.33857798912E-3</c:v>
                </c:pt>
                <c:pt idx="359">
                  <c:v>3.3541219878599998E-3</c:v>
                </c:pt>
                <c:pt idx="360">
                  <c:v>3.3691281664799998E-3</c:v>
                </c:pt>
                <c:pt idx="361">
                  <c:v>3.3840117132999999E-3</c:v>
                </c:pt>
                <c:pt idx="362">
                  <c:v>3.4013577991299998E-3</c:v>
                </c:pt>
                <c:pt idx="363">
                  <c:v>3.4188241398700001E-3</c:v>
                </c:pt>
                <c:pt idx="364">
                  <c:v>3.4362989103100001E-3</c:v>
                </c:pt>
                <c:pt idx="365">
                  <c:v>3.4537819824800001E-3</c:v>
                </c:pt>
                <c:pt idx="366">
                  <c:v>3.4712732309700001E-3</c:v>
                </c:pt>
                <c:pt idx="367">
                  <c:v>3.4887725327899998E-3</c:v>
                </c:pt>
                <c:pt idx="368">
                  <c:v>3.5035332511699998E-3</c:v>
                </c:pt>
                <c:pt idx="369">
                  <c:v>3.5150249433200001E-3</c:v>
                </c:pt>
                <c:pt idx="370">
                  <c:v>3.5266165068199998E-3</c:v>
                </c:pt>
                <c:pt idx="371">
                  <c:v>3.5382168927399998E-3</c:v>
                </c:pt>
                <c:pt idx="372">
                  <c:v>3.5498260145799998E-3</c:v>
                </c:pt>
                <c:pt idx="373">
                  <c:v>3.5614437869200002E-3</c:v>
                </c:pt>
                <c:pt idx="374">
                  <c:v>3.5731771518299998E-3</c:v>
                </c:pt>
                <c:pt idx="375">
                  <c:v>3.58592946501E-3</c:v>
                </c:pt>
                <c:pt idx="376">
                  <c:v>3.59868808117E-3</c:v>
                </c:pt>
                <c:pt idx="377">
                  <c:v>3.6114529335300001E-3</c:v>
                </c:pt>
                <c:pt idx="378">
                  <c:v>3.62422395618E-3</c:v>
                </c:pt>
                <c:pt idx="379">
                  <c:v>3.6370010841299998E-3</c:v>
                </c:pt>
                <c:pt idx="380">
                  <c:v>3.6501992583900002E-3</c:v>
                </c:pt>
                <c:pt idx="381">
                  <c:v>3.6620369403000002E-3</c:v>
                </c:pt>
                <c:pt idx="382">
                  <c:v>3.6707484573799999E-3</c:v>
                </c:pt>
                <c:pt idx="383">
                  <c:v>3.6794730584000001E-3</c:v>
                </c:pt>
                <c:pt idx="384">
                  <c:v>3.6882106504800001E-3</c:v>
                </c:pt>
                <c:pt idx="385">
                  <c:v>3.6969611415200001E-3</c:v>
                </c:pt>
                <c:pt idx="386">
                  <c:v>3.7061662585100002E-3</c:v>
                </c:pt>
                <c:pt idx="387">
                  <c:v>3.7175516895499999E-3</c:v>
                </c:pt>
                <c:pt idx="388">
                  <c:v>3.7289400121800001E-3</c:v>
                </c:pt>
                <c:pt idx="389">
                  <c:v>3.7403312000099998E-3</c:v>
                </c:pt>
                <c:pt idx="390">
                  <c:v>3.7517252269200002E-3</c:v>
                </c:pt>
                <c:pt idx="391">
                  <c:v>3.7631220671300002E-3</c:v>
                </c:pt>
                <c:pt idx="392">
                  <c:v>3.7745216951499999E-3</c:v>
                </c:pt>
                <c:pt idx="393">
                  <c:v>3.7859240858100001E-3</c:v>
                </c:pt>
                <c:pt idx="394">
                  <c:v>3.7973292142099999E-3</c:v>
                </c:pt>
                <c:pt idx="395">
                  <c:v>3.80874810318E-3</c:v>
                </c:pt>
                <c:pt idx="396">
                  <c:v>3.81832568339E-3</c:v>
                </c:pt>
                <c:pt idx="397">
                  <c:v>3.82686031833E-3</c:v>
                </c:pt>
                <c:pt idx="398">
                  <c:v>3.8354005255400001E-3</c:v>
                </c:pt>
                <c:pt idx="399">
                  <c:v>3.84394626787E-3</c:v>
                </c:pt>
                <c:pt idx="400">
                  <c:v>3.8524975084999998E-3</c:v>
                </c:pt>
                <c:pt idx="401">
                  <c:v>3.8610542108800001E-3</c:v>
                </c:pt>
                <c:pt idx="402">
                  <c:v>3.8696163387799999E-3</c:v>
                </c:pt>
                <c:pt idx="403">
                  <c:v>3.8781838562799999E-3</c:v>
                </c:pt>
                <c:pt idx="404">
                  <c:v>3.8867567277299999E-3</c:v>
                </c:pt>
                <c:pt idx="405">
                  <c:v>3.8953349177900001E-3</c:v>
                </c:pt>
                <c:pt idx="406">
                  <c:v>3.90158399528E-3</c:v>
                </c:pt>
                <c:pt idx="407">
                  <c:v>3.9075926491300003E-3</c:v>
                </c:pt>
                <c:pt idx="408">
                  <c:v>3.9136186369899996E-3</c:v>
                </c:pt>
                <c:pt idx="409">
                  <c:v>3.9196523124499999E-3</c:v>
                </c:pt>
                <c:pt idx="410">
                  <c:v>3.9255148490299997E-3</c:v>
                </c:pt>
                <c:pt idx="411">
                  <c:v>3.9305632284099999E-3</c:v>
                </c:pt>
                <c:pt idx="412">
                  <c:v>3.9356152355200002E-3</c:v>
                </c:pt>
                <c:pt idx="413">
                  <c:v>3.94067085639E-3</c:v>
                </c:pt>
                <c:pt idx="414">
                  <c:v>3.9457300771399998E-3</c:v>
                </c:pt>
                <c:pt idx="415">
                  <c:v>3.9507928839300002E-3</c:v>
                </c:pt>
                <c:pt idx="416">
                  <c:v>3.9558592630000002E-3</c:v>
                </c:pt>
                <c:pt idx="417">
                  <c:v>3.9609489716599996E-3</c:v>
                </c:pt>
                <c:pt idx="418">
                  <c:v>3.9665970714900002E-3</c:v>
                </c:pt>
                <c:pt idx="419">
                  <c:v>3.9722487855899996E-3</c:v>
                </c:pt>
                <c:pt idx="420">
                  <c:v>3.9779040985600004E-3</c:v>
                </c:pt>
                <c:pt idx="421">
                  <c:v>3.9835629950799997E-3</c:v>
                </c:pt>
                <c:pt idx="422">
                  <c:v>3.9892254598900001E-3</c:v>
                </c:pt>
                <c:pt idx="423">
                  <c:v>3.9948914778100003E-3</c:v>
                </c:pt>
                <c:pt idx="424">
                  <c:v>4.0005610337700004E-3</c:v>
                </c:pt>
                <c:pt idx="425">
                  <c:v>4.0054321752099999E-3</c:v>
                </c:pt>
                <c:pt idx="426">
                  <c:v>4.0088657359599999E-3</c:v>
                </c:pt>
                <c:pt idx="427">
                  <c:v>4.0123004234899999E-3</c:v>
                </c:pt>
                <c:pt idx="428">
                  <c:v>4.0157362349100001E-3</c:v>
                </c:pt>
                <c:pt idx="429">
                  <c:v>4.0191731673500002E-3</c:v>
                </c:pt>
                <c:pt idx="430">
                  <c:v>4.0226112179099997E-3</c:v>
                </c:pt>
                <c:pt idx="431">
                  <c:v>4.0262109955499998E-3</c:v>
                </c:pt>
                <c:pt idx="432">
                  <c:v>4.0317977525400001E-3</c:v>
                </c:pt>
                <c:pt idx="433">
                  <c:v>4.03744441053E-3</c:v>
                </c:pt>
                <c:pt idx="434">
                  <c:v>4.0430965721200002E-3</c:v>
                </c:pt>
                <c:pt idx="435">
                  <c:v>4.0487542142600003E-3</c:v>
                </c:pt>
                <c:pt idx="436">
                  <c:v>4.0544173140099997E-3</c:v>
                </c:pt>
                <c:pt idx="437">
                  <c:v>4.0600858485300003E-3</c:v>
                </c:pt>
                <c:pt idx="438">
                  <c:v>4.0657597950900003E-3</c:v>
                </c:pt>
                <c:pt idx="439">
                  <c:v>4.0714391310600001E-3</c:v>
                </c:pt>
                <c:pt idx="440">
                  <c:v>4.0771238339200001E-3</c:v>
                </c:pt>
                <c:pt idx="441">
                  <c:v>4.0828138812600001E-3</c:v>
                </c:pt>
                <c:pt idx="442">
                  <c:v>4.0885092507500003E-3</c:v>
                </c:pt>
                <c:pt idx="443">
                  <c:v>4.0942099202000001E-3</c:v>
                </c:pt>
                <c:pt idx="444">
                  <c:v>4.0981403176699998E-3</c:v>
                </c:pt>
                <c:pt idx="445">
                  <c:v>4.0995957402000004E-3</c:v>
                </c:pt>
                <c:pt idx="446">
                  <c:v>4.1010555302299998E-3</c:v>
                </c:pt>
                <c:pt idx="447">
                  <c:v>4.1024088534000001E-3</c:v>
                </c:pt>
                <c:pt idx="448">
                  <c:v>4.10312653288E-3</c:v>
                </c:pt>
                <c:pt idx="449">
                  <c:v>4.10431736995E-3</c:v>
                </c:pt>
                <c:pt idx="450">
                  <c:v>4.1058196991199999E-3</c:v>
                </c:pt>
                <c:pt idx="451">
                  <c:v>4.1073252279100001E-3</c:v>
                </c:pt>
                <c:pt idx="452">
                  <c:v>4.1088339527999996E-3</c:v>
                </c:pt>
                <c:pt idx="453">
                  <c:v>4.1103458702699998E-3</c:v>
                </c:pt>
                <c:pt idx="454">
                  <c:v>4.1118609767899997E-3</c:v>
                </c:pt>
                <c:pt idx="455">
                  <c:v>4.1133792688499999E-3</c:v>
                </c:pt>
                <c:pt idx="456">
                  <c:v>4.1149007429100003E-3</c:v>
                </c:pt>
                <c:pt idx="457">
                  <c:v>4.1164253954499999E-3</c:v>
                </c:pt>
                <c:pt idx="458">
                  <c:v>4.1179532229400004E-3</c:v>
                </c:pt>
                <c:pt idx="459">
                  <c:v>4.1200289607E-3</c:v>
                </c:pt>
                <c:pt idx="460">
                  <c:v>4.1221814607899998E-3</c:v>
                </c:pt>
                <c:pt idx="461">
                  <c:v>4.1243372413600002E-3</c:v>
                </c:pt>
                <c:pt idx="462">
                  <c:v>4.1261150352600003E-3</c:v>
                </c:pt>
                <c:pt idx="463">
                  <c:v>4.1276427305599996E-3</c:v>
                </c:pt>
                <c:pt idx="464">
                  <c:v>4.1291716928999996E-3</c:v>
                </c:pt>
                <c:pt idx="465">
                  <c:v>4.1307019208800004E-3</c:v>
                </c:pt>
                <c:pt idx="466">
                  <c:v>4.1322334130899996E-3</c:v>
                </c:pt>
                <c:pt idx="467">
                  <c:v>4.13376616813E-3</c:v>
                </c:pt>
                <c:pt idx="468">
                  <c:v>4.1353001845900001E-3</c:v>
                </c:pt>
                <c:pt idx="469">
                  <c:v>4.1368354610700001E-3</c:v>
                </c:pt>
                <c:pt idx="470">
                  <c:v>4.1383719961699999E-3</c:v>
                </c:pt>
                <c:pt idx="471">
                  <c:v>4.1399097884899996E-3</c:v>
                </c:pt>
                <c:pt idx="472">
                  <c:v>4.1414488366199997E-3</c:v>
                </c:pt>
                <c:pt idx="473">
                  <c:v>4.1429891391699999E-3</c:v>
                </c:pt>
                <c:pt idx="474">
                  <c:v>4.1445306947299997E-3</c:v>
                </c:pt>
                <c:pt idx="475">
                  <c:v>4.1460735019199996E-3</c:v>
                </c:pt>
                <c:pt idx="476">
                  <c:v>4.14761755933E-3</c:v>
                </c:pt>
                <c:pt idx="477">
                  <c:v>4.1490626739400004E-3</c:v>
                </c:pt>
                <c:pt idx="478">
                  <c:v>4.1504231990800002E-3</c:v>
                </c:pt>
                <c:pt idx="479">
                  <c:v>4.1517847643100002E-3</c:v>
                </c:pt>
                <c:pt idx="480">
                  <c:v>4.1531473685999997E-3</c:v>
                </c:pt>
                <c:pt idx="481">
                  <c:v>4.1545110109299996E-3</c:v>
                </c:pt>
                <c:pt idx="482">
                  <c:v>4.1552879480199999E-3</c:v>
                </c:pt>
                <c:pt idx="483">
                  <c:v>4.1556158130299998E-3</c:v>
                </c:pt>
                <c:pt idx="484">
                  <c:v>4.1559471163599999E-3</c:v>
                </c:pt>
                <c:pt idx="485">
                  <c:v>4.1562818571899999E-3</c:v>
                </c:pt>
                <c:pt idx="486">
                  <c:v>4.1580150805999999E-3</c:v>
                </c:pt>
                <c:pt idx="487">
                  <c:v>4.1595147778900003E-3</c:v>
                </c:pt>
                <c:pt idx="488">
                  <c:v>4.16011464337E-3</c:v>
                </c:pt>
                <c:pt idx="489">
                  <c:v>4.1607174625399998E-3</c:v>
                </c:pt>
                <c:pt idx="490">
                  <c:v>4.1613232341299999E-3</c:v>
                </c:pt>
                <c:pt idx="491">
                  <c:v>4.1619319568400003E-3</c:v>
                </c:pt>
                <c:pt idx="492">
                  <c:v>4.1625436293899996E-3</c:v>
                </c:pt>
                <c:pt idx="493">
                  <c:v>4.1631582504600001E-3</c:v>
                </c:pt>
                <c:pt idx="494">
                  <c:v>4.1637758187599997E-3</c:v>
                </c:pt>
                <c:pt idx="495">
                  <c:v>4.1643963329599997E-3</c:v>
                </c:pt>
                <c:pt idx="496">
                  <c:v>4.1650197917700001E-3</c:v>
                </c:pt>
                <c:pt idx="497">
                  <c:v>4.1656461938499997E-3</c:v>
                </c:pt>
                <c:pt idx="498">
                  <c:v>4.1662673067599998E-3</c:v>
                </c:pt>
                <c:pt idx="499">
                  <c:v>4.1668024302899996E-3</c:v>
                </c:pt>
                <c:pt idx="500">
                  <c:v>4.1673019641699999E-3</c:v>
                </c:pt>
                <c:pt idx="501">
                  <c:v>4.1679141037400001E-3</c:v>
                </c:pt>
                <c:pt idx="502">
                  <c:v>4.1688797193199997E-3</c:v>
                </c:pt>
                <c:pt idx="503">
                  <c:v>4.1687251027299997E-3</c:v>
                </c:pt>
                <c:pt idx="504">
                  <c:v>4.1673913363299998E-3</c:v>
                </c:pt>
                <c:pt idx="505">
                  <c:v>4.1664619148799997E-3</c:v>
                </c:pt>
                <c:pt idx="506">
                  <c:v>4.1656960081300001E-3</c:v>
                </c:pt>
                <c:pt idx="507">
                  <c:v>4.1649324325599996E-3</c:v>
                </c:pt>
                <c:pt idx="508">
                  <c:v>4.1641711894399996E-3</c:v>
                </c:pt>
                <c:pt idx="509">
                  <c:v>4.1634122800600004E-3</c:v>
                </c:pt>
                <c:pt idx="510">
                  <c:v>4.1626557056999997E-3</c:v>
                </c:pt>
                <c:pt idx="511">
                  <c:v>4.16190146762E-3</c:v>
                </c:pt>
                <c:pt idx="512">
                  <c:v>4.1611495671E-3</c:v>
                </c:pt>
                <c:pt idx="513">
                  <c:v>4.1604000053999998E-3</c:v>
                </c:pt>
                <c:pt idx="514">
                  <c:v>4.1596527838000004E-3</c:v>
                </c:pt>
                <c:pt idx="515">
                  <c:v>4.1589079035399996E-3</c:v>
                </c:pt>
                <c:pt idx="516">
                  <c:v>4.1584221490599997E-3</c:v>
                </c:pt>
                <c:pt idx="517">
                  <c:v>4.1582588141300001E-3</c:v>
                </c:pt>
                <c:pt idx="518">
                  <c:v>4.1580978883300002E-3</c:v>
                </c:pt>
                <c:pt idx="519">
                  <c:v>4.1579393719499997E-3</c:v>
                </c:pt>
                <c:pt idx="520">
                  <c:v>4.1577832652499999E-3</c:v>
                </c:pt>
                <c:pt idx="521">
                  <c:v>4.1576295685199997E-3</c:v>
                </c:pt>
                <c:pt idx="522">
                  <c:v>4.1574782820200003E-3</c:v>
                </c:pt>
                <c:pt idx="523">
                  <c:v>4.1562552371899996E-3</c:v>
                </c:pt>
                <c:pt idx="524">
                  <c:v>4.15395434214E-3</c:v>
                </c:pt>
                <c:pt idx="525">
                  <c:v>4.1524575024199997E-3</c:v>
                </c:pt>
                <c:pt idx="526">
                  <c:v>4.1509840312999998E-3</c:v>
                </c:pt>
                <c:pt idx="527">
                  <c:v>4.1495116046599998E-3</c:v>
                </c:pt>
                <c:pt idx="528">
                  <c:v>4.1479840500199998E-3</c:v>
                </c:pt>
                <c:pt idx="529">
                  <c:v>4.1464440538E-3</c:v>
                </c:pt>
                <c:pt idx="530">
                  <c:v>4.1449056627899999E-3</c:v>
                </c:pt>
                <c:pt idx="531">
                  <c:v>4.1433688787899997E-3</c:v>
                </c:pt>
                <c:pt idx="532">
                  <c:v>4.14183370358E-3</c:v>
                </c:pt>
                <c:pt idx="533">
                  <c:v>4.1403001389399997E-3</c:v>
                </c:pt>
                <c:pt idx="534">
                  <c:v>4.1387681866799997E-3</c:v>
                </c:pt>
                <c:pt idx="535">
                  <c:v>4.1372378485799999E-3</c:v>
                </c:pt>
                <c:pt idx="536">
                  <c:v>4.1357091264400004E-3</c:v>
                </c:pt>
                <c:pt idx="537">
                  <c:v>4.1341820220400002E-3</c:v>
                </c:pt>
                <c:pt idx="538">
                  <c:v>4.1326565371800003E-3</c:v>
                </c:pt>
                <c:pt idx="539">
                  <c:v>4.1311326736600002E-3</c:v>
                </c:pt>
                <c:pt idx="540">
                  <c:v>4.1293235129300004E-3</c:v>
                </c:pt>
                <c:pt idx="541">
                  <c:v>4.1271936795800003E-3</c:v>
                </c:pt>
                <c:pt idx="542">
                  <c:v>4.12506573295E-3</c:v>
                </c:pt>
                <c:pt idx="543">
                  <c:v>4.1229396759499999E-3</c:v>
                </c:pt>
                <c:pt idx="544">
                  <c:v>4.1208155115000002E-3</c:v>
                </c:pt>
                <c:pt idx="545">
                  <c:v>4.1186932425499997E-3</c:v>
                </c:pt>
                <c:pt idx="546">
                  <c:v>4.1145558355200002E-3</c:v>
                </c:pt>
                <c:pt idx="547">
                  <c:v>4.1102203012199998E-3</c:v>
                </c:pt>
                <c:pt idx="548">
                  <c:v>4.1059320418100004E-3</c:v>
                </c:pt>
                <c:pt idx="549">
                  <c:v>4.1016481281799999E-3</c:v>
                </c:pt>
                <c:pt idx="550">
                  <c:v>4.0973685739599999E-3</c:v>
                </c:pt>
                <c:pt idx="551">
                  <c:v>4.09309339284E-3</c:v>
                </c:pt>
                <c:pt idx="552">
                  <c:v>4.08882259851E-3</c:v>
                </c:pt>
                <c:pt idx="553">
                  <c:v>4.0845562047600002E-3</c:v>
                </c:pt>
                <c:pt idx="554">
                  <c:v>4.0802942253700004E-3</c:v>
                </c:pt>
                <c:pt idx="555">
                  <c:v>4.0760366742000004E-3</c:v>
                </c:pt>
                <c:pt idx="556">
                  <c:v>4.0722526578399997E-3</c:v>
                </c:pt>
                <c:pt idx="557">
                  <c:v>4.06996299657E-3</c:v>
                </c:pt>
                <c:pt idx="558">
                  <c:v>4.0673091063499998E-3</c:v>
                </c:pt>
                <c:pt idx="559">
                  <c:v>4.0633412943099998E-3</c:v>
                </c:pt>
                <c:pt idx="560">
                  <c:v>4.05937791926E-3</c:v>
                </c:pt>
                <c:pt idx="561">
                  <c:v>4.0552744847800002E-3</c:v>
                </c:pt>
                <c:pt idx="562">
                  <c:v>4.0501271635899998E-3</c:v>
                </c:pt>
                <c:pt idx="563">
                  <c:v>4.0449815051399997E-3</c:v>
                </c:pt>
                <c:pt idx="564">
                  <c:v>4.0398375157800004E-3</c:v>
                </c:pt>
                <c:pt idx="565">
                  <c:v>4.0349101096900002E-3</c:v>
                </c:pt>
                <c:pt idx="566">
                  <c:v>4.0300772031399996E-3</c:v>
                </c:pt>
                <c:pt idx="567">
                  <c:v>4.02526384067E-3</c:v>
                </c:pt>
                <c:pt idx="568">
                  <c:v>4.0207382556600004E-3</c:v>
                </c:pt>
                <c:pt idx="569">
                  <c:v>4.0162135309799998E-3</c:v>
                </c:pt>
                <c:pt idx="570">
                  <c:v>4.0116896695500002E-3</c:v>
                </c:pt>
                <c:pt idx="571">
                  <c:v>4.0071666742999999E-3</c:v>
                </c:pt>
                <c:pt idx="572">
                  <c:v>4.0026445481599997E-3</c:v>
                </c:pt>
                <c:pt idx="573">
                  <c:v>3.9981232940700002E-3</c:v>
                </c:pt>
                <c:pt idx="574">
                  <c:v>3.9936029150099998E-3</c:v>
                </c:pt>
                <c:pt idx="575">
                  <c:v>3.9890834139299997E-3</c:v>
                </c:pt>
                <c:pt idx="576">
                  <c:v>3.9845647938400001E-3</c:v>
                </c:pt>
                <c:pt idx="577">
                  <c:v>3.9800470577399999E-3</c:v>
                </c:pt>
                <c:pt idx="578">
                  <c:v>3.9755755674899997E-3</c:v>
                </c:pt>
                <c:pt idx="579">
                  <c:v>3.9711355896100003E-3</c:v>
                </c:pt>
                <c:pt idx="580">
                  <c:v>3.96669617957E-3</c:v>
                </c:pt>
                <c:pt idx="581">
                  <c:v>3.9622573392700004E-3</c:v>
                </c:pt>
                <c:pt idx="582">
                  <c:v>3.9578190706199999E-3</c:v>
                </c:pt>
                <c:pt idx="583">
                  <c:v>3.9533813755700002E-3</c:v>
                </c:pt>
                <c:pt idx="584">
                  <c:v>3.9477114680100001E-3</c:v>
                </c:pt>
                <c:pt idx="585">
                  <c:v>3.94115590562E-3</c:v>
                </c:pt>
                <c:pt idx="586">
                  <c:v>3.9338419910799997E-3</c:v>
                </c:pt>
                <c:pt idx="587">
                  <c:v>3.9259174254199997E-3</c:v>
                </c:pt>
                <c:pt idx="588">
                  <c:v>3.9179942782499996E-3</c:v>
                </c:pt>
                <c:pt idx="589">
                  <c:v>3.9100725581999998E-3</c:v>
                </c:pt>
                <c:pt idx="590">
                  <c:v>3.90215227396E-3</c:v>
                </c:pt>
                <c:pt idx="591">
                  <c:v>3.89423343428E-3</c:v>
                </c:pt>
                <c:pt idx="592">
                  <c:v>3.8862248277699999E-3</c:v>
                </c:pt>
                <c:pt idx="593">
                  <c:v>3.8781965187999999E-3</c:v>
                </c:pt>
                <c:pt idx="594">
                  <c:v>3.8701723948899999E-3</c:v>
                </c:pt>
                <c:pt idx="595">
                  <c:v>3.8621524821199999E-3</c:v>
                </c:pt>
                <c:pt idx="596">
                  <c:v>3.85413680679E-3</c:v>
                </c:pt>
                <c:pt idx="597">
                  <c:v>3.8461253953800002E-3</c:v>
                </c:pt>
                <c:pt idx="598">
                  <c:v>3.8381182746E-3</c:v>
                </c:pt>
                <c:pt idx="599">
                  <c:v>3.8301830341300001E-3</c:v>
                </c:pt>
                <c:pt idx="600">
                  <c:v>3.8225830662499999E-3</c:v>
                </c:pt>
                <c:pt idx="601">
                  <c:v>3.8149878606800001E-3</c:v>
                </c:pt>
                <c:pt idx="602">
                  <c:v>3.8073974459199998E-3</c:v>
                </c:pt>
                <c:pt idx="603">
                  <c:v>3.7998118506899999E-3</c:v>
                </c:pt>
                <c:pt idx="604">
                  <c:v>3.79223110391E-3</c:v>
                </c:pt>
                <c:pt idx="605">
                  <c:v>3.78334527236E-3</c:v>
                </c:pt>
                <c:pt idx="606">
                  <c:v>3.7737088450800001E-3</c:v>
                </c:pt>
                <c:pt idx="607">
                  <c:v>3.7640772276500002E-3</c:v>
                </c:pt>
                <c:pt idx="608">
                  <c:v>3.7544504571099999E-3</c:v>
                </c:pt>
                <c:pt idx="609">
                  <c:v>3.7448285708099999E-3</c:v>
                </c:pt>
                <c:pt idx="610">
                  <c:v>3.7352116065299998E-3</c:v>
                </c:pt>
                <c:pt idx="611">
                  <c:v>3.72559960236E-3</c:v>
                </c:pt>
                <c:pt idx="612">
                  <c:v>3.7159925967899998E-3</c:v>
                </c:pt>
                <c:pt idx="613">
                  <c:v>3.7063906287099998E-3</c:v>
                </c:pt>
                <c:pt idx="614">
                  <c:v>3.6967937373499999E-3</c:v>
                </c:pt>
                <c:pt idx="615">
                  <c:v>3.6872019623699999E-3</c:v>
                </c:pt>
                <c:pt idx="616">
                  <c:v>3.6776153437899999E-3</c:v>
                </c:pt>
                <c:pt idx="617">
                  <c:v>3.6680339220400001E-3</c:v>
                </c:pt>
                <c:pt idx="618">
                  <c:v>3.6576878228000002E-3</c:v>
                </c:pt>
                <c:pt idx="619">
                  <c:v>3.6465691250200001E-3</c:v>
                </c:pt>
                <c:pt idx="620">
                  <c:v>3.63545094662E-3</c:v>
                </c:pt>
                <c:pt idx="621">
                  <c:v>3.6243332924E-3</c:v>
                </c:pt>
                <c:pt idx="622">
                  <c:v>3.6087968563399998E-3</c:v>
                </c:pt>
                <c:pt idx="623">
                  <c:v>3.5931869736799999E-3</c:v>
                </c:pt>
                <c:pt idx="624">
                  <c:v>3.57758574151E-3</c:v>
                </c:pt>
                <c:pt idx="625">
                  <c:v>3.5619932735100001E-3</c:v>
                </c:pt>
                <c:pt idx="626">
                  <c:v>3.54582185855E-3</c:v>
                </c:pt>
                <c:pt idx="627">
                  <c:v>3.5295924861300002E-3</c:v>
                </c:pt>
                <c:pt idx="628">
                  <c:v>3.51336818258E-3</c:v>
                </c:pt>
                <c:pt idx="629">
                  <c:v>3.49714901845E-3</c:v>
                </c:pt>
                <c:pt idx="630">
                  <c:v>3.4809350655700001E-3</c:v>
                </c:pt>
                <c:pt idx="631">
                  <c:v>3.4647263971099998E-3</c:v>
                </c:pt>
                <c:pt idx="632">
                  <c:v>3.44788789289E-3</c:v>
                </c:pt>
                <c:pt idx="633">
                  <c:v>3.43046801929E-3</c:v>
                </c:pt>
                <c:pt idx="634">
                  <c:v>3.4130506473900001E-3</c:v>
                </c:pt>
                <c:pt idx="635">
                  <c:v>3.3956358156900001E-3</c:v>
                </c:pt>
                <c:pt idx="636">
                  <c:v>3.3782235634600001E-3</c:v>
                </c:pt>
                <c:pt idx="637">
                  <c:v>3.3608139308100001E-3</c:v>
                </c:pt>
                <c:pt idx="638">
                  <c:v>3.3434069586499998E-3</c:v>
                </c:pt>
                <c:pt idx="639">
                  <c:v>3.3260026887600002E-3</c:v>
                </c:pt>
                <c:pt idx="640">
                  <c:v>3.30860116378E-3</c:v>
                </c:pt>
                <c:pt idx="641">
                  <c:v>3.2912024272500002E-3</c:v>
                </c:pt>
                <c:pt idx="642">
                  <c:v>3.2741131496100001E-3</c:v>
                </c:pt>
                <c:pt idx="643">
                  <c:v>3.2574551760600002E-3</c:v>
                </c:pt>
                <c:pt idx="644">
                  <c:v>3.24079989169E-3</c:v>
                </c:pt>
                <c:pt idx="645">
                  <c:v>3.2241473381800002E-3</c:v>
                </c:pt>
                <c:pt idx="646">
                  <c:v>3.2074975580599998E-3</c:v>
                </c:pt>
                <c:pt idx="647">
                  <c:v>3.19085059475E-3</c:v>
                </c:pt>
                <c:pt idx="648">
                  <c:v>3.1742064925500001E-3</c:v>
                </c:pt>
                <c:pt idx="649">
                  <c:v>3.1575652967300001E-3</c:v>
                </c:pt>
                <c:pt idx="650">
                  <c:v>3.1383887398099999E-3</c:v>
                </c:pt>
                <c:pt idx="651">
                  <c:v>3.1182849629499999E-3</c:v>
                </c:pt>
                <c:pt idx="652">
                  <c:v>3.09818989313E-3</c:v>
                </c:pt>
                <c:pt idx="653">
                  <c:v>3.0781037008900001E-3</c:v>
                </c:pt>
                <c:pt idx="654">
                  <c:v>3.0575605282399999E-3</c:v>
                </c:pt>
                <c:pt idx="655">
                  <c:v>3.0361298532999999E-3</c:v>
                </c:pt>
                <c:pt idx="656">
                  <c:v>3.0144676840700001E-3</c:v>
                </c:pt>
                <c:pt idx="657">
                  <c:v>2.98680960631E-3</c:v>
                </c:pt>
                <c:pt idx="658">
                  <c:v>2.9591659213400001E-3</c:v>
                </c:pt>
                <c:pt idx="659">
                  <c:v>2.9315370363200001E-3</c:v>
                </c:pt>
                <c:pt idx="660">
                  <c:v>2.9039233736799998E-3</c:v>
                </c:pt>
                <c:pt idx="661">
                  <c:v>2.8763253718400001E-3</c:v>
                </c:pt>
                <c:pt idx="662">
                  <c:v>2.84874348596E-3</c:v>
                </c:pt>
                <c:pt idx="663">
                  <c:v>2.8211781887300001E-3</c:v>
                </c:pt>
                <c:pt idx="664">
                  <c:v>2.7936299711900001E-3</c:v>
                </c:pt>
                <c:pt idx="665">
                  <c:v>2.7660993436399999E-3</c:v>
                </c:pt>
                <c:pt idx="666">
                  <c:v>2.7385868365699998E-3</c:v>
                </c:pt>
                <c:pt idx="667">
                  <c:v>2.7110930016600002E-3</c:v>
                </c:pt>
                <c:pt idx="668">
                  <c:v>2.6836184127900001E-3</c:v>
                </c:pt>
                <c:pt idx="669">
                  <c:v>2.6561636671899999E-3</c:v>
                </c:pt>
                <c:pt idx="670">
                  <c:v>2.6287293865899998E-3</c:v>
                </c:pt>
                <c:pt idx="671">
                  <c:v>2.6013162184900002E-3</c:v>
                </c:pt>
                <c:pt idx="672">
                  <c:v>2.5739248374599998E-3</c:v>
                </c:pt>
                <c:pt idx="673">
                  <c:v>2.5465559465199998E-3</c:v>
                </c:pt>
                <c:pt idx="674">
                  <c:v>2.5192102786899999E-3</c:v>
                </c:pt>
                <c:pt idx="675">
                  <c:v>2.4918885985100001E-3</c:v>
                </c:pt>
                <c:pt idx="676">
                  <c:v>2.4652135855E-3</c:v>
                </c:pt>
                <c:pt idx="677">
                  <c:v>2.4383513302000002E-3</c:v>
                </c:pt>
                <c:pt idx="678">
                  <c:v>2.40496482528E-3</c:v>
                </c:pt>
                <c:pt idx="679">
                  <c:v>2.3729176893800001E-3</c:v>
                </c:pt>
                <c:pt idx="680">
                  <c:v>2.3412051939000001E-3</c:v>
                </c:pt>
                <c:pt idx="681">
                  <c:v>2.3095001018700002E-3</c:v>
                </c:pt>
                <c:pt idx="682">
                  <c:v>2.2778027224300001E-3</c:v>
                </c:pt>
                <c:pt idx="683">
                  <c:v>2.2461133821000002E-3</c:v>
                </c:pt>
                <c:pt idx="684">
                  <c:v>2.2144324260200002E-3</c:v>
                </c:pt>
                <c:pt idx="685">
                  <c:v>2.1827602192600001E-3</c:v>
                </c:pt>
                <c:pt idx="686">
                  <c:v>2.1510971482899999E-3</c:v>
                </c:pt>
                <c:pt idx="687">
                  <c:v>2.11944362254E-3</c:v>
                </c:pt>
                <c:pt idx="688">
                  <c:v>2.0878000761800001E-3</c:v>
                </c:pt>
                <c:pt idx="689">
                  <c:v>2.0561669699400002E-3</c:v>
                </c:pt>
                <c:pt idx="690">
                  <c:v>2.0194637264400002E-3</c:v>
                </c:pt>
                <c:pt idx="691">
                  <c:v>1.9798583831000002E-3</c:v>
                </c:pt>
                <c:pt idx="692">
                  <c:v>1.94026552725E-3</c:v>
                </c:pt>
                <c:pt idx="693">
                  <c:v>1.9006859392699999E-3</c:v>
                </c:pt>
                <c:pt idx="694">
                  <c:v>1.86112046564E-3</c:v>
                </c:pt>
                <c:pt idx="695">
                  <c:v>1.82157002609E-3</c:v>
                </c:pt>
                <c:pt idx="696">
                  <c:v>1.7841355168300001E-3</c:v>
                </c:pt>
                <c:pt idx="697">
                  <c:v>1.7496383241999999E-3</c:v>
                </c:pt>
                <c:pt idx="698">
                  <c:v>1.71602567118E-3</c:v>
                </c:pt>
                <c:pt idx="699">
                  <c:v>1.68262125748E-3</c:v>
                </c:pt>
                <c:pt idx="700">
                  <c:v>1.6493847954800001E-3</c:v>
                </c:pt>
                <c:pt idx="701">
                  <c:v>1.6163266459600001E-3</c:v>
                </c:pt>
                <c:pt idx="702">
                  <c:v>1.58345797695E-3</c:v>
                </c:pt>
                <c:pt idx="703">
                  <c:v>1.5512984996100001E-3</c:v>
                </c:pt>
                <c:pt idx="704">
                  <c:v>1.5198567815600001E-3</c:v>
                </c:pt>
                <c:pt idx="705">
                  <c:v>1.4886467025500001E-3</c:v>
                </c:pt>
                <c:pt idx="706">
                  <c:v>1.4502731698300001E-3</c:v>
                </c:pt>
                <c:pt idx="707">
                  <c:v>1.40764804956E-3</c:v>
                </c:pt>
                <c:pt idx="708">
                  <c:v>1.36531265806E-3</c:v>
                </c:pt>
                <c:pt idx="709">
                  <c:v>1.3232948030000001E-3</c:v>
                </c:pt>
                <c:pt idx="710">
                  <c:v>1.28162571587E-3</c:v>
                </c:pt>
                <c:pt idx="711">
                  <c:v>1.24034054761E-3</c:v>
                </c:pt>
                <c:pt idx="712">
                  <c:v>1.19947894149E-3</c:v>
                </c:pt>
                <c:pt idx="713">
                  <c:v>1.15908569425E-3</c:v>
                </c:pt>
                <c:pt idx="714">
                  <c:v>1.11921151742E-3</c:v>
                </c:pt>
                <c:pt idx="715">
                  <c:v>1.0799139101599999E-3</c:v>
                </c:pt>
                <c:pt idx="716">
                  <c:v>1.0412581546000001E-3</c:v>
                </c:pt>
                <c:pt idx="717">
                  <c:v>1.0033184411000001E-3</c:v>
                </c:pt>
                <c:pt idx="718">
                  <c:v>9.6617912547399996E-4</c:v>
                </c:pt>
                <c:pt idx="719">
                  <c:v>9.2993611033300003E-4</c:v>
                </c:pt>
                <c:pt idx="720">
                  <c:v>8.9469832605300001E-4</c:v>
                </c:pt>
                <c:pt idx="721">
                  <c:v>8.6058926238000003E-4</c:v>
                </c:pt>
                <c:pt idx="722">
                  <c:v>8.2774846478100004E-4</c:v>
                </c:pt>
                <c:pt idx="723">
                  <c:v>7.9633285874100004E-4</c:v>
                </c:pt>
                <c:pt idx="724">
                  <c:v>7.6651769804500004E-4</c:v>
                </c:pt>
                <c:pt idx="725">
                  <c:v>7.3849685135599996E-4</c:v>
                </c:pt>
                <c:pt idx="726">
                  <c:v>7.1248205314300005E-4</c:v>
                </c:pt>
                <c:pt idx="727">
                  <c:v>6.8609262018800004E-4</c:v>
                </c:pt>
                <c:pt idx="728">
                  <c:v>6.6047444204999999E-4</c:v>
                </c:pt>
                <c:pt idx="729">
                  <c:v>6.3700871729999999E-4</c:v>
                </c:pt>
                <c:pt idx="730">
                  <c:v>6.1594150324499998E-4</c:v>
                </c:pt>
                <c:pt idx="731">
                  <c:v>5.9752654929399996E-4</c:v>
                </c:pt>
                <c:pt idx="732">
                  <c:v>5.7350437316800004E-4</c:v>
                </c:pt>
                <c:pt idx="733">
                  <c:v>5.5375130988699996E-4</c:v>
                </c:pt>
                <c:pt idx="734">
                  <c:v>5.4209743384000001E-4</c:v>
                </c:pt>
                <c:pt idx="735">
                  <c:v>5.3891959278599998E-4</c:v>
                </c:pt>
                <c:pt idx="736">
                  <c:v>5.4436624834600003E-4</c:v>
                </c:pt>
                <c:pt idx="737">
                  <c:v>5.5574570357400002E-4</c:v>
                </c:pt>
                <c:pt idx="738">
                  <c:v>5.75838536443E-4</c:v>
                </c:pt>
                <c:pt idx="739">
                  <c:v>6.0387373928999998E-4</c:v>
                </c:pt>
                <c:pt idx="740">
                  <c:v>6.3880646982799997E-4</c:v>
                </c:pt>
                <c:pt idx="741">
                  <c:v>6.7957388025500001E-4</c:v>
                </c:pt>
                <c:pt idx="742">
                  <c:v>7.2519263061300002E-4</c:v>
                </c:pt>
                <c:pt idx="743">
                  <c:v>7.7480628818099996E-4</c:v>
                </c:pt>
                <c:pt idx="744">
                  <c:v>8.2769677832799998E-4</c:v>
                </c:pt>
                <c:pt idx="745">
                  <c:v>8.8327564748600003E-4</c:v>
                </c:pt>
                <c:pt idx="746">
                  <c:v>9.42729293764E-4</c:v>
                </c:pt>
                <c:pt idx="747">
                  <c:v>1.00556559652E-3</c:v>
                </c:pt>
                <c:pt idx="748">
                  <c:v>1.0697414300699999E-3</c:v>
                </c:pt>
                <c:pt idx="749">
                  <c:v>1.12269227156E-3</c:v>
                </c:pt>
                <c:pt idx="750">
                  <c:v>1.1750172779000001E-3</c:v>
                </c:pt>
                <c:pt idx="751">
                  <c:v>1.2280345251400001E-3</c:v>
                </c:pt>
                <c:pt idx="752">
                  <c:v>1.2907007554200001E-3</c:v>
                </c:pt>
                <c:pt idx="753">
                  <c:v>1.36799726486E-3</c:v>
                </c:pt>
                <c:pt idx="754">
                  <c:v>1.44610498312E-3</c:v>
                </c:pt>
                <c:pt idx="755">
                  <c:v>1.52489926117E-3</c:v>
                </c:pt>
                <c:pt idx="756">
                  <c:v>1.60427894087E-3</c:v>
                </c:pt>
                <c:pt idx="757">
                  <c:v>1.68416124896E-3</c:v>
                </c:pt>
                <c:pt idx="758">
                  <c:v>1.7644779210300001E-3</c:v>
                </c:pt>
                <c:pt idx="759">
                  <c:v>1.84517223696E-3</c:v>
                </c:pt>
                <c:pt idx="760">
                  <c:v>1.92619673533E-3</c:v>
                </c:pt>
                <c:pt idx="761">
                  <c:v>2.0075114374100002E-3</c:v>
                </c:pt>
                <c:pt idx="762">
                  <c:v>2.0890824561000001E-3</c:v>
                </c:pt>
                <c:pt idx="763">
                  <c:v>2.1696137057399998E-3</c:v>
                </c:pt>
                <c:pt idx="764">
                  <c:v>2.2489719650800001E-3</c:v>
                </c:pt>
                <c:pt idx="765">
                  <c:v>2.3284300645300001E-3</c:v>
                </c:pt>
                <c:pt idx="766">
                  <c:v>2.4079781205999999E-3</c:v>
                </c:pt>
                <c:pt idx="767">
                  <c:v>2.48811024353E-3</c:v>
                </c:pt>
                <c:pt idx="768">
                  <c:v>2.5687986937600001E-3</c:v>
                </c:pt>
                <c:pt idx="769">
                  <c:v>2.6485049583099998E-3</c:v>
                </c:pt>
                <c:pt idx="770">
                  <c:v>2.7279622874000001E-3</c:v>
                </c:pt>
                <c:pt idx="771">
                  <c:v>2.8075582949199998E-3</c:v>
                </c:pt>
                <c:pt idx="772">
                  <c:v>2.8872815117199999E-3</c:v>
                </c:pt>
                <c:pt idx="773">
                  <c:v>2.9673810540999999E-3</c:v>
                </c:pt>
                <c:pt idx="774">
                  <c:v>3.0563081862999999E-3</c:v>
                </c:pt>
                <c:pt idx="775">
                  <c:v>3.1500374132699999E-3</c:v>
                </c:pt>
                <c:pt idx="776">
                  <c:v>3.2438276802400001E-3</c:v>
                </c:pt>
                <c:pt idx="777">
                  <c:v>3.33767384146E-3</c:v>
                </c:pt>
                <c:pt idx="778">
                  <c:v>3.4315713111699999E-3</c:v>
                </c:pt>
                <c:pt idx="779">
                  <c:v>3.53107297252E-3</c:v>
                </c:pt>
                <c:pt idx="780">
                  <c:v>3.6316942279900001E-3</c:v>
                </c:pt>
                <c:pt idx="781">
                  <c:v>3.7323500169899998E-3</c:v>
                </c:pt>
                <c:pt idx="782">
                  <c:v>3.8330376189600001E-3</c:v>
                </c:pt>
                <c:pt idx="783">
                  <c:v>3.9337545910699996E-3</c:v>
                </c:pt>
                <c:pt idx="784">
                  <c:v>4.0344987337400003E-3</c:v>
                </c:pt>
                <c:pt idx="785">
                  <c:v>4.1352680611599999E-3</c:v>
                </c:pt>
                <c:pt idx="786">
                  <c:v>4.23606077601E-3</c:v>
                </c:pt>
                <c:pt idx="787">
                  <c:v>4.3368752476700004E-3</c:v>
                </c:pt>
                <c:pt idx="788">
                  <c:v>4.4377099933400003E-3</c:v>
                </c:pt>
                <c:pt idx="789">
                  <c:v>4.5385636617199998E-3</c:v>
                </c:pt>
                <c:pt idx="790">
                  <c:v>4.63625038423E-3</c:v>
                </c:pt>
                <c:pt idx="791">
                  <c:v>4.7326250609900002E-3</c:v>
                </c:pt>
                <c:pt idx="792">
                  <c:v>4.8304296136799998E-3</c:v>
                </c:pt>
                <c:pt idx="793">
                  <c:v>4.9295962916899999E-3</c:v>
                </c:pt>
                <c:pt idx="794">
                  <c:v>5.0365337355100003E-3</c:v>
                </c:pt>
                <c:pt idx="795">
                  <c:v>5.1477052109000004E-3</c:v>
                </c:pt>
                <c:pt idx="796">
                  <c:v>5.2340790211900003E-3</c:v>
                </c:pt>
                <c:pt idx="797">
                  <c:v>5.3216286368599998E-3</c:v>
                </c:pt>
                <c:pt idx="798">
                  <c:v>5.4359730229999997E-3</c:v>
                </c:pt>
                <c:pt idx="799">
                  <c:v>5.5512643943999998E-3</c:v>
                </c:pt>
                <c:pt idx="800">
                  <c:v>5.6668370576399996E-3</c:v>
                </c:pt>
                <c:pt idx="801">
                  <c:v>5.7826741470200001E-3</c:v>
                </c:pt>
                <c:pt idx="802">
                  <c:v>5.8987600845299996E-3</c:v>
                </c:pt>
                <c:pt idx="803">
                  <c:v>6.0165780927900004E-3</c:v>
                </c:pt>
                <c:pt idx="804">
                  <c:v>6.1350609311000004E-3</c:v>
                </c:pt>
                <c:pt idx="805">
                  <c:v>6.2536114887099996E-3</c:v>
                </c:pt>
                <c:pt idx="806">
                  <c:v>6.3722259860099998E-3</c:v>
                </c:pt>
                <c:pt idx="807">
                  <c:v>6.4909009177199998E-3</c:v>
                </c:pt>
                <c:pt idx="808">
                  <c:v>6.60963302856E-3</c:v>
                </c:pt>
                <c:pt idx="809">
                  <c:v>6.7284192915200002E-3</c:v>
                </c:pt>
                <c:pt idx="810">
                  <c:v>6.8472568883099997E-3</c:v>
                </c:pt>
                <c:pt idx="811">
                  <c:v>6.9681076704799999E-3</c:v>
                </c:pt>
                <c:pt idx="812">
                  <c:v>7.0895134291999997E-3</c:v>
                </c:pt>
                <c:pt idx="813">
                  <c:v>7.2110217003099998E-3</c:v>
                </c:pt>
                <c:pt idx="814">
                  <c:v>7.3326273876400004E-3</c:v>
                </c:pt>
                <c:pt idx="815">
                  <c:v>7.4659640780499999E-3</c:v>
                </c:pt>
                <c:pt idx="816">
                  <c:v>7.59252454057E-3</c:v>
                </c:pt>
                <c:pt idx="817">
                  <c:v>7.7192008188200004E-3</c:v>
                </c:pt>
                <c:pt idx="818">
                  <c:v>7.84598730312E-3</c:v>
                </c:pt>
                <c:pt idx="819">
                  <c:v>7.9728787359400009E-3</c:v>
                </c:pt>
                <c:pt idx="820">
                  <c:v>8.0998701849300005E-3</c:v>
                </c:pt>
                <c:pt idx="821">
                  <c:v>8.2276795033500005E-3</c:v>
                </c:pt>
                <c:pt idx="822">
                  <c:v>8.3589860370599997E-3</c:v>
                </c:pt>
                <c:pt idx="823">
                  <c:v>8.4904850733500004E-3</c:v>
                </c:pt>
                <c:pt idx="824">
                  <c:v>8.62216780448E-3</c:v>
                </c:pt>
                <c:pt idx="825">
                  <c:v>8.7540259407500008E-3</c:v>
                </c:pt>
                <c:pt idx="826">
                  <c:v>8.8889643933799996E-3</c:v>
                </c:pt>
                <c:pt idx="827">
                  <c:v>9.0300357575000007E-3</c:v>
                </c:pt>
                <c:pt idx="828">
                  <c:v>9.1741605346399996E-3</c:v>
                </c:pt>
                <c:pt idx="829">
                  <c:v>9.3183120875500007E-3</c:v>
                </c:pt>
                <c:pt idx="830">
                  <c:v>9.4624891925199992E-3</c:v>
                </c:pt>
                <c:pt idx="831">
                  <c:v>9.6066906990900005E-3</c:v>
                </c:pt>
                <c:pt idx="832">
                  <c:v>9.7509155246700008E-3</c:v>
                </c:pt>
                <c:pt idx="833">
                  <c:v>9.8951626496299998E-3</c:v>
                </c:pt>
                <c:pt idx="834">
                  <c:v>1.00394311128E-2</c:v>
                </c:pt>
                <c:pt idx="835">
                  <c:v>1.01837200072E-2</c:v>
                </c:pt>
                <c:pt idx="836">
                  <c:v>1.0330634257400001E-2</c:v>
                </c:pt>
                <c:pt idx="837">
                  <c:v>1.04929935071E-2</c:v>
                </c:pt>
                <c:pt idx="838">
                  <c:v>1.0655391152099999E-2</c:v>
                </c:pt>
                <c:pt idx="839">
                  <c:v>1.08178254634E-2</c:v>
                </c:pt>
                <c:pt idx="840">
                  <c:v>1.09802948137E-2</c:v>
                </c:pt>
                <c:pt idx="841">
                  <c:v>1.1142797670300001E-2</c:v>
                </c:pt>
                <c:pt idx="842">
                  <c:v>1.13053325884E-2</c:v>
                </c:pt>
                <c:pt idx="843">
                  <c:v>1.14640418181E-2</c:v>
                </c:pt>
                <c:pt idx="844">
                  <c:v>1.1622004028600001E-2</c:v>
                </c:pt>
                <c:pt idx="845">
                  <c:v>1.17799814284E-2</c:v>
                </c:pt>
                <c:pt idx="846">
                  <c:v>1.19379734144E-2</c:v>
                </c:pt>
                <c:pt idx="847">
                  <c:v>1.2095979415199999E-2</c:v>
                </c:pt>
                <c:pt idx="848">
                  <c:v>1.2253998888599999E-2</c:v>
                </c:pt>
                <c:pt idx="849">
                  <c:v>1.2412031319999999E-2</c:v>
                </c:pt>
                <c:pt idx="850">
                  <c:v>1.2570076220699999E-2</c:v>
                </c:pt>
                <c:pt idx="851">
                  <c:v>1.2728133126199999E-2</c:v>
                </c:pt>
                <c:pt idx="852">
                  <c:v>1.2886201594699999E-2</c:v>
                </c:pt>
                <c:pt idx="853">
                  <c:v>1.30336917924E-2</c:v>
                </c:pt>
                <c:pt idx="854">
                  <c:v>1.31746460614E-2</c:v>
                </c:pt>
                <c:pt idx="855">
                  <c:v>1.33247553658E-2</c:v>
                </c:pt>
                <c:pt idx="856">
                  <c:v>1.3462888832200001E-2</c:v>
                </c:pt>
                <c:pt idx="857">
                  <c:v>1.3594219801E-2</c:v>
                </c:pt>
                <c:pt idx="858">
                  <c:v>1.37255591756E-2</c:v>
                </c:pt>
                <c:pt idx="859">
                  <c:v>1.3887035967E-2</c:v>
                </c:pt>
                <c:pt idx="860">
                  <c:v>1.40724027983E-2</c:v>
                </c:pt>
                <c:pt idx="861">
                  <c:v>1.42578587455E-2</c:v>
                </c:pt>
                <c:pt idx="862">
                  <c:v>1.4443400375900001E-2</c:v>
                </c:pt>
                <c:pt idx="863">
                  <c:v>1.4629024429199999E-2</c:v>
                </c:pt>
                <c:pt idx="864">
                  <c:v>1.4808257651999999E-2</c:v>
                </c:pt>
                <c:pt idx="865">
                  <c:v>1.49863285946E-2</c:v>
                </c:pt>
                <c:pt idx="866">
                  <c:v>1.51644201248E-2</c:v>
                </c:pt>
                <c:pt idx="867">
                  <c:v>1.53425315258E-2</c:v>
                </c:pt>
                <c:pt idx="868">
                  <c:v>1.55206621135E-2</c:v>
                </c:pt>
                <c:pt idx="869">
                  <c:v>1.5691877591299998E-2</c:v>
                </c:pt>
                <c:pt idx="870">
                  <c:v>1.58465256037E-2</c:v>
                </c:pt>
                <c:pt idx="871">
                  <c:v>1.6001190715500001E-2</c:v>
                </c:pt>
                <c:pt idx="872">
                  <c:v>1.6155872435699999E-2</c:v>
                </c:pt>
                <c:pt idx="873">
                  <c:v>1.6310570291800001E-2</c:v>
                </c:pt>
                <c:pt idx="874">
                  <c:v>1.6465283828800002E-2</c:v>
                </c:pt>
                <c:pt idx="875">
                  <c:v>1.6620012609E-2</c:v>
                </c:pt>
                <c:pt idx="876">
                  <c:v>1.6774756210500001E-2</c:v>
                </c:pt>
                <c:pt idx="877">
                  <c:v>1.6926002576899999E-2</c:v>
                </c:pt>
                <c:pt idx="878">
                  <c:v>1.7074969617199998E-2</c:v>
                </c:pt>
                <c:pt idx="879">
                  <c:v>1.7223944637900002E-2</c:v>
                </c:pt>
                <c:pt idx="880">
                  <c:v>1.7372927433699999E-2</c:v>
                </c:pt>
                <c:pt idx="881">
                  <c:v>1.7521917806200001E-2</c:v>
                </c:pt>
                <c:pt idx="882">
                  <c:v>1.7675305050699999E-2</c:v>
                </c:pt>
                <c:pt idx="883">
                  <c:v>1.7854992904E-2</c:v>
                </c:pt>
                <c:pt idx="884">
                  <c:v>1.8027909772E-2</c:v>
                </c:pt>
                <c:pt idx="885">
                  <c:v>1.8193230373E-2</c:v>
                </c:pt>
                <c:pt idx="886">
                  <c:v>1.83585539516E-2</c:v>
                </c:pt>
                <c:pt idx="887">
                  <c:v>1.8523880428099999E-2</c:v>
                </c:pt>
                <c:pt idx="888">
                  <c:v>1.86832633101E-2</c:v>
                </c:pt>
                <c:pt idx="889">
                  <c:v>1.88412045929E-2</c:v>
                </c:pt>
                <c:pt idx="890">
                  <c:v>1.8999146111700001E-2</c:v>
                </c:pt>
                <c:pt idx="891">
                  <c:v>1.9157087860500001E-2</c:v>
                </c:pt>
                <c:pt idx="892">
                  <c:v>1.9315029833799999E-2</c:v>
                </c:pt>
                <c:pt idx="893">
                  <c:v>1.9472972025899999E-2</c:v>
                </c:pt>
                <c:pt idx="894">
                  <c:v>1.9626491107700001E-2</c:v>
                </c:pt>
                <c:pt idx="895">
                  <c:v>1.9777842272399999E-2</c:v>
                </c:pt>
                <c:pt idx="896">
                  <c:v>1.99163372862E-2</c:v>
                </c:pt>
                <c:pt idx="897">
                  <c:v>2.00444940531E-2</c:v>
                </c:pt>
                <c:pt idx="898">
                  <c:v>2.0177595726199999E-2</c:v>
                </c:pt>
                <c:pt idx="899">
                  <c:v>2.0322529107200001E-2</c:v>
                </c:pt>
                <c:pt idx="900">
                  <c:v>2.0467466992499999E-2</c:v>
                </c:pt>
                <c:pt idx="901">
                  <c:v>2.0614147625299999E-2</c:v>
                </c:pt>
                <c:pt idx="902">
                  <c:v>2.07612425388E-2</c:v>
                </c:pt>
                <c:pt idx="903">
                  <c:v>2.0908339319000002E-2</c:v>
                </c:pt>
                <c:pt idx="904">
                  <c:v>2.1055437926700001E-2</c:v>
                </c:pt>
                <c:pt idx="905">
                  <c:v>2.1202538324E-2</c:v>
                </c:pt>
                <c:pt idx="906">
                  <c:v>2.1349640473799999E-2</c:v>
                </c:pt>
                <c:pt idx="907">
                  <c:v>2.1496744340099998E-2</c:v>
                </c:pt>
                <c:pt idx="908">
                  <c:v>2.1643849888E-2</c:v>
                </c:pt>
                <c:pt idx="909">
                  <c:v>2.1790957083399998E-2</c:v>
                </c:pt>
                <c:pt idx="910">
                  <c:v>2.19380658932E-2</c:v>
                </c:pt>
                <c:pt idx="911">
                  <c:v>2.2085176285100001E-2</c:v>
                </c:pt>
                <c:pt idx="912">
                  <c:v>2.2217232035599999E-2</c:v>
                </c:pt>
                <c:pt idx="913">
                  <c:v>2.2328737105199999E-2</c:v>
                </c:pt>
                <c:pt idx="914">
                  <c:v>2.2455391789700001E-2</c:v>
                </c:pt>
                <c:pt idx="915">
                  <c:v>2.25827394448E-2</c:v>
                </c:pt>
                <c:pt idx="916">
                  <c:v>2.27069469987E-2</c:v>
                </c:pt>
                <c:pt idx="917">
                  <c:v>2.2827929073500002E-2</c:v>
                </c:pt>
                <c:pt idx="918">
                  <c:v>2.2948917672999999E-2</c:v>
                </c:pt>
                <c:pt idx="919">
                  <c:v>2.3069912694400001E-2</c:v>
                </c:pt>
                <c:pt idx="920">
                  <c:v>2.31909140374E-2</c:v>
                </c:pt>
                <c:pt idx="921">
                  <c:v>2.3310943011699999E-2</c:v>
                </c:pt>
                <c:pt idx="922">
                  <c:v>2.3430178492499999E-2</c:v>
                </c:pt>
                <c:pt idx="923">
                  <c:v>2.3549414606300001E-2</c:v>
                </c:pt>
                <c:pt idx="924">
                  <c:v>2.3668651343600002E-2</c:v>
                </c:pt>
                <c:pt idx="925">
                  <c:v>2.3787888694999999E-2</c:v>
                </c:pt>
                <c:pt idx="926">
                  <c:v>2.3888613436599999E-2</c:v>
                </c:pt>
                <c:pt idx="927">
                  <c:v>2.3959261383900001E-2</c:v>
                </c:pt>
                <c:pt idx="928">
                  <c:v>2.4030008139000001E-2</c:v>
                </c:pt>
                <c:pt idx="929">
                  <c:v>2.41008528317E-2</c:v>
                </c:pt>
                <c:pt idx="930">
                  <c:v>2.4171794601E-2</c:v>
                </c:pt>
                <c:pt idx="931">
                  <c:v>2.42428325945E-2</c:v>
                </c:pt>
                <c:pt idx="932">
                  <c:v>2.4313965968899998E-2</c:v>
                </c:pt>
                <c:pt idx="933">
                  <c:v>2.4385193889500001E-2</c:v>
                </c:pt>
                <c:pt idx="934">
                  <c:v>2.4462511888399999E-2</c:v>
                </c:pt>
                <c:pt idx="935">
                  <c:v>2.4561948607499998E-2</c:v>
                </c:pt>
                <c:pt idx="936">
                  <c:v>2.4655238420899998E-2</c:v>
                </c:pt>
                <c:pt idx="937">
                  <c:v>2.4748606249999999E-2</c:v>
                </c:pt>
                <c:pt idx="938">
                  <c:v>2.4842051215100001E-2</c:v>
                </c:pt>
                <c:pt idx="939">
                  <c:v>2.49355724491E-2</c:v>
                </c:pt>
                <c:pt idx="940">
                  <c:v>2.5029169096899999E-2</c:v>
                </c:pt>
                <c:pt idx="941">
                  <c:v>2.5093645228600001E-2</c:v>
                </c:pt>
                <c:pt idx="942">
                  <c:v>2.5157258299899999E-2</c:v>
                </c:pt>
                <c:pt idx="943">
                  <c:v>2.5221180739699998E-2</c:v>
                </c:pt>
                <c:pt idx="944">
                  <c:v>2.5285410201800002E-2</c:v>
                </c:pt>
                <c:pt idx="945">
                  <c:v>2.5349944352300001E-2</c:v>
                </c:pt>
                <c:pt idx="946">
                  <c:v>2.54147808703E-2</c:v>
                </c:pt>
                <c:pt idx="947">
                  <c:v>2.5453136908199999E-2</c:v>
                </c:pt>
                <c:pt idx="948">
                  <c:v>2.5478741388199999E-2</c:v>
                </c:pt>
                <c:pt idx="949">
                  <c:v>2.5504409172599999E-2</c:v>
                </c:pt>
                <c:pt idx="950">
                  <c:v>2.5530140070400002E-2</c:v>
                </c:pt>
                <c:pt idx="951">
                  <c:v>2.5555933890999999E-2</c:v>
                </c:pt>
                <c:pt idx="952">
                  <c:v>2.55817904441E-2</c:v>
                </c:pt>
                <c:pt idx="953">
                  <c:v>2.5607709539599999E-2</c:v>
                </c:pt>
                <c:pt idx="954">
                  <c:v>2.5633690987899999E-2</c:v>
                </c:pt>
                <c:pt idx="955">
                  <c:v>2.5659734599399998E-2</c:v>
                </c:pt>
                <c:pt idx="956">
                  <c:v>2.5678538198800002E-2</c:v>
                </c:pt>
                <c:pt idx="957">
                  <c:v>2.5690378598899999E-2</c:v>
                </c:pt>
                <c:pt idx="958">
                  <c:v>2.5702242267199998E-2</c:v>
                </c:pt>
                <c:pt idx="959">
                  <c:v>2.57141291716E-2</c:v>
                </c:pt>
                <c:pt idx="960">
                  <c:v>2.5726039279900002E-2</c:v>
                </c:pt>
                <c:pt idx="961">
                  <c:v>2.5737972559699999E-2</c:v>
                </c:pt>
                <c:pt idx="962">
                  <c:v>2.5749928979000001E-2</c:v>
                </c:pt>
                <c:pt idx="963">
                  <c:v>2.56990113518E-2</c:v>
                </c:pt>
                <c:pt idx="964">
                  <c:v>2.5637314315799999E-2</c:v>
                </c:pt>
                <c:pt idx="965">
                  <c:v>2.5575640115499999E-2</c:v>
                </c:pt>
                <c:pt idx="966">
                  <c:v>2.5513988916299999E-2</c:v>
                </c:pt>
                <c:pt idx="967">
                  <c:v>2.54523608856E-2</c:v>
                </c:pt>
                <c:pt idx="968">
                  <c:v>2.53907561919E-2</c:v>
                </c:pt>
                <c:pt idx="969">
                  <c:v>2.5329131434699999E-2</c:v>
                </c:pt>
                <c:pt idx="970">
                  <c:v>2.5256422487699999E-2</c:v>
                </c:pt>
                <c:pt idx="971">
                  <c:v>2.51837588195E-2</c:v>
                </c:pt>
                <c:pt idx="972">
                  <c:v>2.5106123192E-2</c:v>
                </c:pt>
                <c:pt idx="973">
                  <c:v>2.5022788376099999E-2</c:v>
                </c:pt>
                <c:pt idx="974">
                  <c:v>2.4939458314999999E-2</c:v>
                </c:pt>
                <c:pt idx="975">
                  <c:v>2.4861639868799999E-2</c:v>
                </c:pt>
                <c:pt idx="976">
                  <c:v>2.4745548827199999E-2</c:v>
                </c:pt>
                <c:pt idx="977">
                  <c:v>2.4637432459900001E-2</c:v>
                </c:pt>
                <c:pt idx="978">
                  <c:v>2.4529336470499999E-2</c:v>
                </c:pt>
                <c:pt idx="979">
                  <c:v>2.4421261129600001E-2</c:v>
                </c:pt>
                <c:pt idx="980">
                  <c:v>2.43132067126E-2</c:v>
                </c:pt>
                <c:pt idx="981">
                  <c:v>2.42051734996E-2</c:v>
                </c:pt>
                <c:pt idx="982">
                  <c:v>2.40971617758E-2</c:v>
                </c:pt>
                <c:pt idx="983">
                  <c:v>2.3989171831600001E-2</c:v>
                </c:pt>
                <c:pt idx="984">
                  <c:v>2.38812039624E-2</c:v>
                </c:pt>
                <c:pt idx="985">
                  <c:v>2.3773258468800001E-2</c:v>
                </c:pt>
                <c:pt idx="986">
                  <c:v>2.3665335657299998E-2</c:v>
                </c:pt>
                <c:pt idx="987">
                  <c:v>2.3557435839299999E-2</c:v>
                </c:pt>
                <c:pt idx="988">
                  <c:v>2.3384652813099999E-2</c:v>
                </c:pt>
                <c:pt idx="989">
                  <c:v>2.31983257113E-2</c:v>
                </c:pt>
                <c:pt idx="990">
                  <c:v>2.3012049997699999E-2</c:v>
                </c:pt>
                <c:pt idx="991">
                  <c:v>2.2825826930400001E-2</c:v>
                </c:pt>
                <c:pt idx="992">
                  <c:v>2.26396578083E-2</c:v>
                </c:pt>
                <c:pt idx="993">
                  <c:v>2.2453543973499999E-2</c:v>
                </c:pt>
                <c:pt idx="994">
                  <c:v>2.2267486812100001E-2</c:v>
                </c:pt>
                <c:pt idx="995">
                  <c:v>2.2081487756800001E-2</c:v>
                </c:pt>
                <c:pt idx="996">
                  <c:v>2.1888666675000001E-2</c:v>
                </c:pt>
                <c:pt idx="997">
                  <c:v>2.1679908616600001E-2</c:v>
                </c:pt>
                <c:pt idx="998">
                  <c:v>2.14711744859E-2</c:v>
                </c:pt>
                <c:pt idx="999">
                  <c:v>2.12624649873E-2</c:v>
                </c:pt>
                <c:pt idx="1000">
                  <c:v>2.1053780853600001E-2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4567264"/>
        <c:axId val="514567824"/>
      </c:scatterChart>
      <c:valAx>
        <c:axId val="514567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Radius(m)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4567824"/>
        <c:crosses val="autoZero"/>
        <c:crossBetween val="midCat"/>
      </c:valAx>
      <c:valAx>
        <c:axId val="51456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B(T)</a:t>
                </a:r>
                <a:endParaRPr lang="ko-KR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45672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B9812-89E8-4665-A8F6-C0F8E85824FD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3D77A-F3B7-48C9-95B5-A86B650BE8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9353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0" y="-27384"/>
            <a:ext cx="9223642" cy="369332"/>
            <a:chOff x="772483" y="1934084"/>
            <a:chExt cx="9223642" cy="369332"/>
          </a:xfrm>
        </p:grpSpPr>
        <p:sp>
          <p:nvSpPr>
            <p:cNvPr id="8" name="직사각형 7"/>
            <p:cNvSpPr/>
            <p:nvPr userDrawn="1"/>
          </p:nvSpPr>
          <p:spPr>
            <a:xfrm>
              <a:off x="772483" y="1957482"/>
              <a:ext cx="9144000" cy="28803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00000">
                  <a:schemeClr val="accent1">
                    <a:lumMod val="65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6625394" y="1934084"/>
              <a:ext cx="3370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92D050"/>
                  </a:solidFill>
                </a:rPr>
                <a:t>IT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A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ccelerator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E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ngineering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C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enter</a:t>
              </a:r>
              <a:r>
                <a:rPr lang="en-US" altLang="ko-KR" b="1" baseline="0" dirty="0" smtClean="0">
                  <a:solidFill>
                    <a:schemeClr val="bg1"/>
                  </a:solidFill>
                </a:rPr>
                <a:t> </a:t>
              </a:r>
              <a:r>
                <a:rPr lang="en-US" altLang="ko-KR" b="1" baseline="0" dirty="0" smtClean="0">
                  <a:solidFill>
                    <a:schemeClr val="bg1">
                      <a:lumMod val="85000"/>
                    </a:schemeClr>
                  </a:solidFill>
                </a:rPr>
                <a:t>ITAEC</a:t>
              </a:r>
              <a:endParaRPr lang="ko-KR" altLang="en-US" b="1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514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111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630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748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833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996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002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697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011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723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148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C4E7D-4C64-4A94-A49F-CDBF254EC9EB}" type="datetimeFigureOut">
              <a:rPr lang="ko-KR" altLang="en-US" smtClean="0"/>
              <a:t>2015-10-22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D6E66-0DE6-4BEC-8607-D0F97ECAFA41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0" y="-27384"/>
            <a:ext cx="9223642" cy="369332"/>
            <a:chOff x="772483" y="1934084"/>
            <a:chExt cx="9223642" cy="369332"/>
          </a:xfrm>
        </p:grpSpPr>
        <p:sp>
          <p:nvSpPr>
            <p:cNvPr id="8" name="직사각형 7"/>
            <p:cNvSpPr/>
            <p:nvPr userDrawn="1"/>
          </p:nvSpPr>
          <p:spPr>
            <a:xfrm>
              <a:off x="772483" y="1957482"/>
              <a:ext cx="9144000" cy="28803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00000">
                  <a:schemeClr val="accent1">
                    <a:lumMod val="65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6625394" y="1934084"/>
              <a:ext cx="3370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92D050"/>
                  </a:solidFill>
                </a:rPr>
                <a:t>IT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A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ccelerator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E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ngineering </a:t>
              </a:r>
              <a:r>
                <a:rPr lang="en-US" altLang="ko-KR" sz="1200" b="1" baseline="0" dirty="0" smtClean="0">
                  <a:solidFill>
                    <a:srgbClr val="92D050"/>
                  </a:solidFill>
                </a:rPr>
                <a:t>C</a:t>
              </a:r>
              <a:r>
                <a:rPr lang="en-US" altLang="ko-KR" sz="1200" b="1" baseline="0" dirty="0" smtClean="0">
                  <a:solidFill>
                    <a:schemeClr val="bg1"/>
                  </a:solidFill>
                </a:rPr>
                <a:t>enter</a:t>
              </a:r>
              <a:r>
                <a:rPr lang="en-US" altLang="ko-KR" b="1" baseline="0" dirty="0" smtClean="0">
                  <a:solidFill>
                    <a:schemeClr val="bg1"/>
                  </a:solidFill>
                </a:rPr>
                <a:t> </a:t>
              </a:r>
              <a:r>
                <a:rPr lang="en-US" altLang="ko-KR" b="1" baseline="0" dirty="0" smtClean="0">
                  <a:solidFill>
                    <a:schemeClr val="bg1">
                      <a:lumMod val="85000"/>
                    </a:schemeClr>
                  </a:solidFill>
                </a:rPr>
                <a:t>ITAEC</a:t>
              </a:r>
              <a:endParaRPr lang="ko-KR" altLang="en-US" b="1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10" name="그룹 9"/>
          <p:cNvGrpSpPr/>
          <p:nvPr userDrawn="1"/>
        </p:nvGrpSpPr>
        <p:grpSpPr>
          <a:xfrm>
            <a:off x="57141" y="6033582"/>
            <a:ext cx="3491043" cy="824418"/>
            <a:chOff x="179512" y="2060848"/>
            <a:chExt cx="16564950" cy="3669792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2060848"/>
              <a:ext cx="3669792" cy="3669792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848" y="2755339"/>
              <a:ext cx="3096344" cy="745669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168409" y="3375585"/>
              <a:ext cx="5939271" cy="905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ITAEC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9214" y="4259719"/>
              <a:ext cx="13525248" cy="566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00" dirty="0" smtClean="0">
                  <a:solidFill>
                    <a:schemeClr val="bg1">
                      <a:lumMod val="6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IT</a:t>
              </a:r>
              <a:r>
                <a:rPr lang="ko-KR" altLang="en-US" sz="400" dirty="0" smtClean="0">
                  <a:solidFill>
                    <a:schemeClr val="bg1">
                      <a:lumMod val="6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400" dirty="0" smtClean="0">
                  <a:solidFill>
                    <a:schemeClr val="bg1">
                      <a:lumMod val="6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Accelerator Engineering Research Center</a:t>
              </a:r>
              <a:endParaRPr lang="ko-KR" altLang="en-US" sz="400" dirty="0">
                <a:solidFill>
                  <a:schemeClr val="bg1">
                    <a:lumMod val="6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638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chart" Target="../charts/chart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chart" Target="../charts/chart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07881" y="987792"/>
            <a:ext cx="86975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/>
              <a:t>대전류</a:t>
            </a:r>
            <a:r>
              <a:rPr lang="ko-KR" altLang="en-US" sz="4800" b="1" dirty="0" smtClean="0"/>
              <a:t> 사이클로트론용 </a:t>
            </a:r>
            <a:r>
              <a:rPr lang="en-US" altLang="ko-KR" sz="4800" b="1" dirty="0" err="1" smtClean="0"/>
              <a:t>Multicusp</a:t>
            </a:r>
            <a:r>
              <a:rPr lang="en-US" altLang="ko-KR" sz="4800" b="1" dirty="0" smtClean="0"/>
              <a:t> </a:t>
            </a:r>
            <a:r>
              <a:rPr lang="ko-KR" altLang="en-US" sz="4800" b="1" dirty="0" err="1" smtClean="0"/>
              <a:t>이온원</a:t>
            </a:r>
            <a:r>
              <a:rPr lang="ko-KR" altLang="en-US" sz="4800" b="1" dirty="0" smtClean="0"/>
              <a:t> 기술 현황</a:t>
            </a:r>
            <a:endParaRPr lang="ko-KR" altLang="en-US" sz="4800" dirty="0"/>
          </a:p>
        </p:txBody>
      </p:sp>
      <p:sp>
        <p:nvSpPr>
          <p:cNvPr id="2" name="TextBox 1"/>
          <p:cNvSpPr txBox="1"/>
          <p:nvPr/>
        </p:nvSpPr>
        <p:spPr>
          <a:xfrm>
            <a:off x="378941" y="3574507"/>
            <a:ext cx="2830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u="sng" dirty="0" err="1" smtClean="0"/>
              <a:t>Yeong</a:t>
            </a:r>
            <a:r>
              <a:rPr lang="en-US" altLang="ko-KR" u="sng" dirty="0" smtClean="0"/>
              <a:t> </a:t>
            </a:r>
            <a:r>
              <a:rPr lang="en-US" altLang="ko-KR" u="sng" dirty="0" err="1" smtClean="0"/>
              <a:t>Heum</a:t>
            </a:r>
            <a:r>
              <a:rPr lang="en-US" altLang="ko-KR" u="sng" dirty="0" smtClean="0"/>
              <a:t> </a:t>
            </a:r>
            <a:r>
              <a:rPr lang="en-US" altLang="ko-KR" u="sng" dirty="0" err="1" smtClean="0"/>
              <a:t>Yeon</a:t>
            </a:r>
            <a:r>
              <a:rPr lang="en-US" altLang="ko-KR" u="sng" dirty="0" smtClean="0"/>
              <a:t> </a:t>
            </a:r>
            <a:r>
              <a:rPr lang="en-US" altLang="ko-KR" sz="1100" u="sng" dirty="0" smtClean="0"/>
              <a:t>(Ph. D. Student</a:t>
            </a:r>
            <a:r>
              <a:rPr lang="en-US" altLang="ko-KR" sz="1100" u="sng" dirty="0" smtClean="0"/>
              <a:t>)</a:t>
            </a:r>
            <a:endParaRPr lang="en-US" altLang="ko-KR" u="sng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78941" y="4530810"/>
            <a:ext cx="61665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ITAEC, Department of Energy Science, </a:t>
            </a:r>
            <a:r>
              <a:rPr lang="en-US" altLang="ko-KR" dirty="0" err="1" smtClean="0"/>
              <a:t>Sungkyunkwan</a:t>
            </a:r>
            <a:r>
              <a:rPr lang="en-US" altLang="ko-KR" dirty="0" smtClean="0"/>
              <a:t> University</a:t>
            </a:r>
          </a:p>
          <a:p>
            <a:r>
              <a:rPr lang="en-US" altLang="ko-KR" dirty="0" smtClean="0"/>
              <a:t>School of Information and Communication Engineering</a:t>
            </a:r>
          </a:p>
          <a:p>
            <a:r>
              <a:rPr lang="en-US" altLang="ko-KR" dirty="0" smtClean="0"/>
              <a:t>Advisor: Jong </a:t>
            </a:r>
            <a:r>
              <a:rPr lang="en-US" altLang="ko-KR" dirty="0" err="1" smtClean="0"/>
              <a:t>Seo</a:t>
            </a:r>
            <a:r>
              <a:rPr lang="en-US" altLang="ko-KR" dirty="0" smtClean="0"/>
              <a:t> Chai</a:t>
            </a:r>
          </a:p>
          <a:p>
            <a:endParaRPr lang="en-US" altLang="ko-KR" dirty="0"/>
          </a:p>
          <a:p>
            <a:r>
              <a:rPr lang="en-US" altLang="ko-KR" dirty="0" smtClean="0"/>
              <a:t>jschai@skku.edu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6451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35683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Type 2 </a:t>
            </a:r>
            <a:r>
              <a:rPr lang="en-US" altLang="ko-KR" sz="1600" dirty="0" smtClean="0"/>
              <a:t>– The cylindrical copper chamber surrounded by 20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(20 rows)</a:t>
            </a:r>
            <a:endParaRPr lang="ko-KR" altLang="en-US" sz="16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5" y="896546"/>
            <a:ext cx="3600000" cy="181312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173" y="896546"/>
            <a:ext cx="3600000" cy="181312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186" y="3238816"/>
            <a:ext cx="4866113" cy="2450797"/>
          </a:xfrm>
          <a:prstGeom prst="rect">
            <a:avLst/>
          </a:prstGeom>
        </p:spPr>
      </p:pic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174309"/>
              </p:ext>
            </p:extLst>
          </p:nvPr>
        </p:nvGraphicFramePr>
        <p:xfrm>
          <a:off x="2354581" y="4134695"/>
          <a:ext cx="1165892" cy="57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884"/>
                <a:gridCol w="282004"/>
                <a:gridCol w="282004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261998"/>
              </p:ext>
            </p:extLst>
          </p:nvPr>
        </p:nvGraphicFramePr>
        <p:xfrm>
          <a:off x="5760721" y="4134695"/>
          <a:ext cx="1165892" cy="57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884"/>
                <a:gridCol w="282004"/>
                <a:gridCol w="282004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649980" y="3688080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23460" y="3312870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3460" y="5434176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9980" y="5033055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6034" y="3312870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9221" y="3688080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9221" y="5033055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6034" y="5434176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81195" y="778789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451647" y="858799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2071559" y="3142616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-40072" y="-38388"/>
            <a:ext cx="594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smtClean="0"/>
              <a:t>영구자석 역할 및 배열 형태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17910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940" y="931319"/>
            <a:ext cx="4867706" cy="245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35683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Type </a:t>
            </a:r>
            <a:r>
              <a:rPr lang="en-US" altLang="ko-KR" sz="1600" dirty="0" smtClean="0">
                <a:solidFill>
                  <a:srgbClr val="FF0000"/>
                </a:solidFill>
              </a:rPr>
              <a:t>3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– The cylindrical copper chamber surrounded by 28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(28 rows)</a:t>
            </a:r>
            <a:endParaRPr lang="ko-KR" altLang="en-US" sz="16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020" y="3552448"/>
            <a:ext cx="4867706" cy="24516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363" y="841822"/>
            <a:ext cx="4867706" cy="2451600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37363" y="779896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1814020" y="3552448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935577"/>
              </p:ext>
            </p:extLst>
          </p:nvPr>
        </p:nvGraphicFramePr>
        <p:xfrm>
          <a:off x="1470660" y="4447115"/>
          <a:ext cx="1623093" cy="86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60"/>
                <a:gridCol w="457200"/>
                <a:gridCol w="495333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Middle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altLang="en-US" sz="7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altLang="en-US" sz="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541238"/>
              </p:ext>
            </p:extLst>
          </p:nvPr>
        </p:nvGraphicFramePr>
        <p:xfrm>
          <a:off x="5453382" y="4439495"/>
          <a:ext cx="1623093" cy="86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60"/>
                <a:gridCol w="457200"/>
                <a:gridCol w="495333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Middle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altLang="en-US" sz="7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altLang="en-US" sz="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337560" y="4142893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11040" y="3767683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0560" y="5568949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7080" y="5167828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43614" y="3767683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6801" y="4142893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6321" y="5167828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3134" y="5568949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40072" y="-38388"/>
            <a:ext cx="594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smtClean="0"/>
              <a:t>영구자석 역할 및 배열 형태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37879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35683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Type 2 </a:t>
            </a:r>
            <a:r>
              <a:rPr lang="en-US" altLang="ko-KR" sz="1600" dirty="0" smtClean="0"/>
              <a:t>– The cylindrical copper chamber surrounded by 20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(20 rows)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74237"/>
            <a:ext cx="2595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Filament position- </a:t>
            </a:r>
            <a:r>
              <a:rPr lang="en-US" altLang="ko-KR" dirty="0" smtClean="0">
                <a:solidFill>
                  <a:srgbClr val="00B0F0"/>
                </a:solidFill>
              </a:rPr>
              <a:t>30 </a:t>
            </a:r>
            <a:r>
              <a:rPr lang="en-US" altLang="ko-KR" dirty="0">
                <a:solidFill>
                  <a:srgbClr val="00B0F0"/>
                </a:solidFill>
              </a:rPr>
              <a:t>mm</a:t>
            </a:r>
            <a:endParaRPr lang="ko-KR" altLang="en-US" dirty="0">
              <a:solidFill>
                <a:srgbClr val="00B0F0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243" y="5044875"/>
            <a:ext cx="3600000" cy="1813125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" y="1143874"/>
            <a:ext cx="9000000" cy="4064516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486" y="5228155"/>
            <a:ext cx="3600000" cy="161708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0855" y="1124109"/>
            <a:ext cx="1286645" cy="107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9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5683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rgbClr val="FF0000"/>
                </a:solidFill>
              </a:rPr>
              <a:t>Type 2 </a:t>
            </a:r>
            <a:r>
              <a:rPr lang="en-US" altLang="ko-KR" sz="1600" dirty="0" smtClean="0"/>
              <a:t>– The cylindrical copper chamber surrounded by 20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(20 rows)</a:t>
            </a:r>
            <a:endParaRPr lang="ko-KR" alt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75374"/>
            <a:ext cx="2751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Filter Field Position- 65 mm</a:t>
            </a:r>
            <a:endParaRPr lang="ko-KR" altLang="en-US" dirty="0">
              <a:solidFill>
                <a:srgbClr val="00B0F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14" y="1043569"/>
            <a:ext cx="9000000" cy="410097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243" y="4917875"/>
            <a:ext cx="3600000" cy="181312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569" y="5519352"/>
            <a:ext cx="1286645" cy="107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50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73" y="873126"/>
            <a:ext cx="9000000" cy="4081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0072" y="674237"/>
            <a:ext cx="266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Extraction </a:t>
            </a:r>
            <a:r>
              <a:rPr lang="en-US" altLang="ko-KR" dirty="0" smtClean="0">
                <a:solidFill>
                  <a:srgbClr val="00B0F0"/>
                </a:solidFill>
              </a:rPr>
              <a:t>Position-95 mm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35683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Type 2 </a:t>
            </a:r>
            <a:r>
              <a:rPr lang="en-US" altLang="ko-KR" sz="1600" dirty="0" smtClean="0"/>
              <a:t>– The cylindrical copper chamber surrounded by 20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(20 rows)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973" y="4797740"/>
            <a:ext cx="3600000" cy="181312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569" y="5519352"/>
            <a:ext cx="1286645" cy="107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05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graphicFrame>
        <p:nvGraphicFramePr>
          <p:cNvPr id="13" name="차트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6037473"/>
              </p:ext>
            </p:extLst>
          </p:nvPr>
        </p:nvGraphicFramePr>
        <p:xfrm>
          <a:off x="346834" y="2737673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그룹 13"/>
          <p:cNvGrpSpPr/>
          <p:nvPr/>
        </p:nvGrpSpPr>
        <p:grpSpPr>
          <a:xfrm>
            <a:off x="-495300" y="330944"/>
            <a:ext cx="10407434" cy="2137989"/>
            <a:chOff x="-1003848" y="-516790"/>
            <a:chExt cx="14268782" cy="2862177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98768" y="-516790"/>
              <a:ext cx="5566166" cy="2862177"/>
            </a:xfrm>
            <a:prstGeom prst="rect">
              <a:avLst/>
            </a:prstGeom>
          </p:spPr>
        </p:pic>
        <p:grpSp>
          <p:nvGrpSpPr>
            <p:cNvPr id="16" name="그룹 15"/>
            <p:cNvGrpSpPr/>
            <p:nvPr/>
          </p:nvGrpSpPr>
          <p:grpSpPr>
            <a:xfrm>
              <a:off x="4853804" y="-279918"/>
              <a:ext cx="4867706" cy="2500604"/>
              <a:chOff x="7397093" y="642459"/>
              <a:chExt cx="4867706" cy="2734270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97093" y="722469"/>
                <a:ext cx="4867706" cy="2451600"/>
              </a:xfrm>
              <a:prstGeom prst="rect">
                <a:avLst/>
              </a:prstGeom>
            </p:spPr>
          </p:pic>
          <p:cxnSp>
            <p:nvCxnSpPr>
              <p:cNvPr id="21" name="직선 연결선 20"/>
              <p:cNvCxnSpPr/>
              <p:nvPr/>
            </p:nvCxnSpPr>
            <p:spPr>
              <a:xfrm>
                <a:off x="9944998" y="642459"/>
                <a:ext cx="0" cy="273427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0980" y="-141479"/>
              <a:ext cx="4288728" cy="2111554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003848" y="-147063"/>
              <a:ext cx="4288728" cy="2160000"/>
            </a:xfrm>
            <a:prstGeom prst="rect">
              <a:avLst/>
            </a:prstGeom>
          </p:spPr>
        </p:pic>
        <p:cxnSp>
          <p:nvCxnSpPr>
            <p:cNvPr id="19" name="직선 연결선 18"/>
            <p:cNvCxnSpPr/>
            <p:nvPr/>
          </p:nvCxnSpPr>
          <p:spPr>
            <a:xfrm>
              <a:off x="1535864" y="-206746"/>
              <a:ext cx="0" cy="2500604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729012" y="243044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Type1</a:t>
            </a:r>
            <a:endParaRPr lang="ko-KR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2970741" y="2430441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Type2</a:t>
            </a:r>
            <a:endParaRPr lang="ko-KR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295832" y="240166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Type3</a:t>
            </a:r>
            <a:endParaRPr lang="ko-KR" alt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7620923" y="2430440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Type4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3068848" y="6337001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axis</a:t>
            </a:r>
            <a:endParaRPr lang="ko-KR" altLang="en-US" dirty="0"/>
          </a:p>
        </p:txBody>
      </p:sp>
      <p:graphicFrame>
        <p:nvGraphicFramePr>
          <p:cNvPr id="25" name="차트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801719"/>
              </p:ext>
            </p:extLst>
          </p:nvPr>
        </p:nvGraphicFramePr>
        <p:xfrm>
          <a:off x="4464907" y="2709438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592096" y="6152335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 axis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78941" y="330944"/>
            <a:ext cx="9060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Z= 30 mm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58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-495300" y="330944"/>
            <a:ext cx="10407434" cy="2137989"/>
            <a:chOff x="-1003848" y="-516790"/>
            <a:chExt cx="14268782" cy="2862177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8768" y="-516790"/>
              <a:ext cx="5566166" cy="2862177"/>
            </a:xfrm>
            <a:prstGeom prst="rect">
              <a:avLst/>
            </a:prstGeom>
          </p:spPr>
        </p:pic>
        <p:grpSp>
          <p:nvGrpSpPr>
            <p:cNvPr id="16" name="그룹 15"/>
            <p:cNvGrpSpPr/>
            <p:nvPr/>
          </p:nvGrpSpPr>
          <p:grpSpPr>
            <a:xfrm>
              <a:off x="4853804" y="-279918"/>
              <a:ext cx="4867706" cy="2500604"/>
              <a:chOff x="7397093" y="642459"/>
              <a:chExt cx="4867706" cy="2734270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97093" y="722469"/>
                <a:ext cx="4867706" cy="2451600"/>
              </a:xfrm>
              <a:prstGeom prst="rect">
                <a:avLst/>
              </a:prstGeom>
            </p:spPr>
          </p:pic>
          <p:cxnSp>
            <p:nvCxnSpPr>
              <p:cNvPr id="21" name="직선 연결선 20"/>
              <p:cNvCxnSpPr/>
              <p:nvPr/>
            </p:nvCxnSpPr>
            <p:spPr>
              <a:xfrm>
                <a:off x="9944998" y="642459"/>
                <a:ext cx="0" cy="273427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0980" y="-141479"/>
              <a:ext cx="4288728" cy="2111554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003848" y="-147063"/>
              <a:ext cx="4288728" cy="2160000"/>
            </a:xfrm>
            <a:prstGeom prst="rect">
              <a:avLst/>
            </a:prstGeom>
          </p:spPr>
        </p:pic>
        <p:cxnSp>
          <p:nvCxnSpPr>
            <p:cNvPr id="19" name="직선 연결선 18"/>
            <p:cNvCxnSpPr/>
            <p:nvPr/>
          </p:nvCxnSpPr>
          <p:spPr>
            <a:xfrm>
              <a:off x="1535864" y="-206746"/>
              <a:ext cx="0" cy="2500604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729012" y="243044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Type1</a:t>
            </a:r>
            <a:endParaRPr lang="ko-KR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2970741" y="2430441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Type2</a:t>
            </a:r>
            <a:endParaRPr lang="ko-KR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295832" y="240166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Type3</a:t>
            </a:r>
            <a:endParaRPr lang="ko-KR" alt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7620923" y="2430440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Type4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814065" y="5965932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axis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03417" y="5965932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 axis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78941" y="330944"/>
            <a:ext cx="9060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Z= 65 mm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46" name="차트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9226834"/>
              </p:ext>
            </p:extLst>
          </p:nvPr>
        </p:nvGraphicFramePr>
        <p:xfrm>
          <a:off x="50249" y="2545932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7" name="차트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061787"/>
              </p:ext>
            </p:extLst>
          </p:nvPr>
        </p:nvGraphicFramePr>
        <p:xfrm>
          <a:off x="4871964" y="2517686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535281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0072" y="-38388"/>
            <a:ext cx="393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RESULTS- Permanent magnet simulation</a:t>
            </a:r>
            <a:endParaRPr lang="ko-KR" altLang="en-US" dirty="0">
              <a:solidFill>
                <a:schemeClr val="accent4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-495300" y="330944"/>
            <a:ext cx="10407434" cy="2137989"/>
            <a:chOff x="-1003848" y="-516790"/>
            <a:chExt cx="14268782" cy="2862177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8768" y="-516790"/>
              <a:ext cx="5566166" cy="2862177"/>
            </a:xfrm>
            <a:prstGeom prst="rect">
              <a:avLst/>
            </a:prstGeom>
          </p:spPr>
        </p:pic>
        <p:grpSp>
          <p:nvGrpSpPr>
            <p:cNvPr id="16" name="그룹 15"/>
            <p:cNvGrpSpPr/>
            <p:nvPr/>
          </p:nvGrpSpPr>
          <p:grpSpPr>
            <a:xfrm>
              <a:off x="4853804" y="-279918"/>
              <a:ext cx="4867706" cy="2500604"/>
              <a:chOff x="7397093" y="642459"/>
              <a:chExt cx="4867706" cy="2734270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97093" y="722469"/>
                <a:ext cx="4867706" cy="2451600"/>
              </a:xfrm>
              <a:prstGeom prst="rect">
                <a:avLst/>
              </a:prstGeom>
            </p:spPr>
          </p:pic>
          <p:cxnSp>
            <p:nvCxnSpPr>
              <p:cNvPr id="21" name="직선 연결선 20"/>
              <p:cNvCxnSpPr/>
              <p:nvPr/>
            </p:nvCxnSpPr>
            <p:spPr>
              <a:xfrm>
                <a:off x="9944998" y="642459"/>
                <a:ext cx="0" cy="273427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0980" y="-141479"/>
              <a:ext cx="4288728" cy="2111554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003848" y="-147063"/>
              <a:ext cx="4288728" cy="2160000"/>
            </a:xfrm>
            <a:prstGeom prst="rect">
              <a:avLst/>
            </a:prstGeom>
          </p:spPr>
        </p:pic>
        <p:cxnSp>
          <p:nvCxnSpPr>
            <p:cNvPr id="19" name="직선 연결선 18"/>
            <p:cNvCxnSpPr/>
            <p:nvPr/>
          </p:nvCxnSpPr>
          <p:spPr>
            <a:xfrm>
              <a:off x="1535864" y="-206746"/>
              <a:ext cx="0" cy="2500604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729012" y="243044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Type1</a:t>
            </a:r>
            <a:endParaRPr lang="ko-KR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2970741" y="2430441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Type2</a:t>
            </a:r>
            <a:endParaRPr lang="ko-KR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295832" y="2401662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Type3</a:t>
            </a:r>
            <a:endParaRPr lang="ko-KR" alt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7620923" y="2430440"/>
            <a:ext cx="6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Type4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814065" y="5965932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axis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03417" y="5965932"/>
            <a:ext cx="708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 axis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78941" y="330944"/>
            <a:ext cx="9060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Z= 95 mm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28" name="차트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9180188"/>
              </p:ext>
            </p:extLst>
          </p:nvPr>
        </p:nvGraphicFramePr>
        <p:xfrm>
          <a:off x="298891" y="2617573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9" name="차트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5359738"/>
              </p:ext>
            </p:extLst>
          </p:nvPr>
        </p:nvGraphicFramePr>
        <p:xfrm>
          <a:off x="4700431" y="2642286"/>
          <a:ext cx="360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17478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ctron trajectory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4884" y="1211993"/>
            <a:ext cx="6046573" cy="4551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0072" y="444331"/>
            <a:ext cx="6098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Simulation of electron trajectory from the filament.</a:t>
            </a:r>
          </a:p>
          <a:p>
            <a:r>
              <a:rPr lang="en-US" altLang="ko-KR" sz="1600" b="1" dirty="0" smtClean="0"/>
              <a:t>The filament was tantalum and applied the thermionic emission data.</a:t>
            </a:r>
            <a:endParaRPr lang="ko-KR" altLang="en-US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25295" y="6014231"/>
            <a:ext cx="1635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CST –Particle Studio</a:t>
            </a:r>
            <a:endParaRPr lang="ko-KR" altLang="en-US" sz="1400" dirty="0"/>
          </a:p>
        </p:txBody>
      </p:sp>
      <p:cxnSp>
        <p:nvCxnSpPr>
          <p:cNvPr id="11" name="직선 연결선 10"/>
          <p:cNvCxnSpPr/>
          <p:nvPr/>
        </p:nvCxnSpPr>
        <p:spPr>
          <a:xfrm flipH="1">
            <a:off x="2726723" y="4110681"/>
            <a:ext cx="494270" cy="20182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79574" y="6128951"/>
            <a:ext cx="2386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Ground(</a:t>
            </a:r>
            <a:r>
              <a:rPr lang="en-US" altLang="ko-KR" sz="1400" dirty="0" smtClean="0"/>
              <a:t>Before </a:t>
            </a:r>
            <a:r>
              <a:rPr lang="en-US" altLang="ko-KR" sz="1400" dirty="0" smtClean="0"/>
              <a:t>Biasing </a:t>
            </a:r>
            <a:r>
              <a:rPr lang="en-US" altLang="ko-KR" sz="1400" dirty="0" smtClean="0"/>
              <a:t>-25 kV)</a:t>
            </a:r>
            <a:endParaRPr lang="ko-KR" altLang="en-US" sz="1400" dirty="0"/>
          </a:p>
        </p:txBody>
      </p:sp>
      <p:cxnSp>
        <p:nvCxnSpPr>
          <p:cNvPr id="14" name="직선 연결선 13"/>
          <p:cNvCxnSpPr/>
          <p:nvPr/>
        </p:nvCxnSpPr>
        <p:spPr>
          <a:xfrm flipH="1" flipV="1">
            <a:off x="1252298" y="2110375"/>
            <a:ext cx="2328295" cy="1052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1509525"/>
            <a:ext cx="2504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Filament- Thermionic Emission</a:t>
            </a:r>
          </a:p>
          <a:p>
            <a:r>
              <a:rPr lang="en-US" altLang="ko-KR" sz="1400" dirty="0" smtClean="0"/>
              <a:t>200 eV(Discharge voltage 200V)</a:t>
            </a:r>
            <a:endParaRPr lang="ko-KR" altLang="en-US" sz="1400" dirty="0"/>
          </a:p>
        </p:txBody>
      </p:sp>
      <p:cxnSp>
        <p:nvCxnSpPr>
          <p:cNvPr id="17" name="직선 연결선 16"/>
          <p:cNvCxnSpPr/>
          <p:nvPr/>
        </p:nvCxnSpPr>
        <p:spPr>
          <a:xfrm flipH="1">
            <a:off x="3830593" y="1771135"/>
            <a:ext cx="1194487" cy="33486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67051" y="1339363"/>
            <a:ext cx="782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Filtering</a:t>
            </a:r>
            <a:endParaRPr lang="ko-KR" altLang="en-US" sz="1400" dirty="0"/>
          </a:p>
        </p:txBody>
      </p:sp>
      <p:cxnSp>
        <p:nvCxnSpPr>
          <p:cNvPr id="22" name="직선 화살표 연결선 21"/>
          <p:cNvCxnSpPr/>
          <p:nvPr/>
        </p:nvCxnSpPr>
        <p:spPr>
          <a:xfrm flipH="1">
            <a:off x="5025080" y="4802659"/>
            <a:ext cx="1" cy="773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28639" y="5558572"/>
            <a:ext cx="2014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Plasma Electrode (-3.5 V)</a:t>
            </a:r>
            <a:endParaRPr lang="ko-KR" altLang="en-US" sz="1400" dirty="0"/>
          </a:p>
        </p:txBody>
      </p:sp>
      <p:cxnSp>
        <p:nvCxnSpPr>
          <p:cNvPr id="26" name="직선 화살표 연결선 25"/>
          <p:cNvCxnSpPr/>
          <p:nvPr/>
        </p:nvCxnSpPr>
        <p:spPr>
          <a:xfrm flipV="1">
            <a:off x="5500082" y="2181772"/>
            <a:ext cx="1551505" cy="140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748908" y="1956486"/>
            <a:ext cx="2317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Extraction </a:t>
            </a:r>
            <a:r>
              <a:rPr lang="en-US" altLang="ko-KR" sz="1400" dirty="0" smtClean="0"/>
              <a:t>Electrode (2000 V)</a:t>
            </a:r>
            <a:endParaRPr lang="ko-KR" alt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-40072" y="-38388"/>
            <a:ext cx="4169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smtClean="0"/>
              <a:t>전자 추이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597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9" y="466862"/>
            <a:ext cx="4320000" cy="317371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91" y="441078"/>
            <a:ext cx="4320000" cy="3214519"/>
          </a:xfrm>
          <a:prstGeom prst="rect">
            <a:avLst/>
          </a:prstGeom>
        </p:spPr>
      </p:pic>
      <p:cxnSp>
        <p:nvCxnSpPr>
          <p:cNvPr id="13" name="직선 연결선 12"/>
          <p:cNvCxnSpPr/>
          <p:nvPr/>
        </p:nvCxnSpPr>
        <p:spPr>
          <a:xfrm>
            <a:off x="216746" y="2865009"/>
            <a:ext cx="1669204" cy="733489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188" y="3776498"/>
            <a:ext cx="3895725" cy="286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직선 연결선 29"/>
          <p:cNvCxnSpPr/>
          <p:nvPr/>
        </p:nvCxnSpPr>
        <p:spPr>
          <a:xfrm>
            <a:off x="4736172" y="4075051"/>
            <a:ext cx="0" cy="2454534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43844" y="6354870"/>
            <a:ext cx="19893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Electron Impact Excitation Part</a:t>
            </a:r>
          </a:p>
          <a:p>
            <a:r>
              <a:rPr lang="en-US" altLang="ko-KR" sz="1000" dirty="0" smtClean="0"/>
              <a:t>e(&gt;~20 eV)</a:t>
            </a:r>
          </a:p>
          <a:p>
            <a:r>
              <a:rPr lang="en-US" altLang="ko-KR" sz="1000" dirty="0" smtClean="0"/>
              <a:t>Filament side</a:t>
            </a:r>
            <a:endParaRPr lang="ko-KR" alt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854009" y="6362772"/>
            <a:ext cx="24067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Dissociative Electron Attachment Part</a:t>
            </a:r>
          </a:p>
          <a:p>
            <a:r>
              <a:rPr lang="en-US" altLang="ko-KR" sz="1000" dirty="0" smtClean="0"/>
              <a:t>e(&gt;1 eV)</a:t>
            </a:r>
          </a:p>
          <a:p>
            <a:r>
              <a:rPr lang="en-US" altLang="ko-KR" sz="1000" dirty="0" smtClean="0"/>
              <a:t>Extraction side</a:t>
            </a:r>
            <a:endParaRPr lang="ko-KR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4437051" y="3828313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Radius</a:t>
            </a:r>
            <a:endParaRPr lang="ko-KR" altLang="en-US" sz="1200" dirty="0"/>
          </a:p>
        </p:txBody>
      </p:sp>
      <p:cxnSp>
        <p:nvCxnSpPr>
          <p:cNvPr id="34" name="직선 연결선 33"/>
          <p:cNvCxnSpPr/>
          <p:nvPr/>
        </p:nvCxnSpPr>
        <p:spPr>
          <a:xfrm flipV="1">
            <a:off x="3327414" y="6289958"/>
            <a:ext cx="1851037" cy="675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41675" y="6020478"/>
            <a:ext cx="1383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200"/>
            </a:lvl1pPr>
          </a:lstStyle>
          <a:p>
            <a:r>
              <a:rPr lang="en-US" altLang="ko-KR" dirty="0"/>
              <a:t>Transverse Position</a:t>
            </a:r>
            <a:endParaRPr lang="ko-KR" altLang="en-US" dirty="0"/>
          </a:p>
        </p:txBody>
      </p:sp>
      <p:cxnSp>
        <p:nvCxnSpPr>
          <p:cNvPr id="36" name="직선 연결선 35"/>
          <p:cNvCxnSpPr/>
          <p:nvPr/>
        </p:nvCxnSpPr>
        <p:spPr>
          <a:xfrm flipV="1">
            <a:off x="2317750" y="3020191"/>
            <a:ext cx="1847850" cy="53880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40072" y="-38388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9175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893" y="790833"/>
            <a:ext cx="4538422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800" dirty="0" smtClean="0"/>
              <a:t>Introduction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en-US" altLang="ko-KR" dirty="0" smtClean="0"/>
              <a:t>H</a:t>
            </a:r>
            <a:r>
              <a:rPr lang="en-US" altLang="ko-KR" baseline="30000" dirty="0" smtClean="0"/>
              <a:t>-  </a:t>
            </a:r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역사</a:t>
            </a: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이온원에서</a:t>
            </a:r>
            <a:r>
              <a:rPr lang="ko-KR" altLang="en-US" dirty="0" smtClean="0"/>
              <a:t> </a:t>
            </a:r>
            <a:r>
              <a:rPr lang="en-US" altLang="ko-KR" dirty="0" smtClean="0"/>
              <a:t>H</a:t>
            </a:r>
            <a:r>
              <a:rPr lang="en-US" altLang="ko-KR" baseline="30000" dirty="0" smtClean="0"/>
              <a:t>-  </a:t>
            </a:r>
            <a:r>
              <a:rPr lang="ko-KR" altLang="en-US" dirty="0" smtClean="0"/>
              <a:t>추출 방법</a:t>
            </a:r>
            <a:endParaRPr lang="en-US" altLang="ko-KR" dirty="0"/>
          </a:p>
          <a:p>
            <a:pPr marL="914400" lvl="1" indent="-457200">
              <a:buFont typeface="Wingdings" panose="05000000000000000000" pitchFamily="2" charset="2"/>
              <a:buChar char="v"/>
            </a:pP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endParaRPr lang="en-US" altLang="ko-KR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2800" dirty="0" err="1" smtClean="0">
                <a:solidFill>
                  <a:prstClr val="black"/>
                </a:solidFill>
              </a:rPr>
              <a:t>Multicusp</a:t>
            </a:r>
            <a:r>
              <a:rPr lang="en-US" altLang="ko-KR" sz="2800" dirty="0" smtClean="0">
                <a:solidFill>
                  <a:prstClr val="black"/>
                </a:solidFill>
              </a:rPr>
              <a:t> </a:t>
            </a:r>
            <a:r>
              <a:rPr lang="ko-KR" altLang="en-US" sz="2800" dirty="0" err="1" smtClean="0">
                <a:solidFill>
                  <a:prstClr val="black"/>
                </a:solidFill>
              </a:rPr>
              <a:t>이온원</a:t>
            </a:r>
            <a:r>
              <a:rPr lang="ko-KR" altLang="en-US" sz="2800" dirty="0" err="1" smtClean="0">
                <a:solidFill>
                  <a:prstClr val="black"/>
                </a:solidFill>
              </a:rPr>
              <a:t>의</a:t>
            </a:r>
            <a:r>
              <a:rPr lang="ko-KR" altLang="en-US" sz="2800" dirty="0" smtClean="0">
                <a:solidFill>
                  <a:prstClr val="black"/>
                </a:solidFill>
              </a:rPr>
              <a:t> 구조</a:t>
            </a:r>
            <a:endParaRPr lang="en-US" altLang="ko-KR" sz="2800" dirty="0" smtClean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altLang="ko-KR" sz="2800" dirty="0" smtClean="0">
              <a:solidFill>
                <a:prstClr val="black"/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ko-KR" altLang="en-US" dirty="0" smtClean="0"/>
              <a:t>영구자석 역할 및 배열 형태</a:t>
            </a: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ko-KR" altLang="en-US" dirty="0" smtClean="0"/>
              <a:t>전자 추이와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ko-KR" altLang="en-US" dirty="0" smtClean="0"/>
              <a:t>각 전극의 역할 및 배열 형태</a:t>
            </a:r>
            <a:endParaRPr lang="en-US" altLang="ko-KR" dirty="0" smtClean="0"/>
          </a:p>
          <a:p>
            <a:pPr marL="914400" lvl="1" indent="-457200">
              <a:buFont typeface="Wingdings" panose="05000000000000000000" pitchFamily="2" charset="2"/>
              <a:buChar char="v"/>
            </a:pPr>
            <a:endParaRPr lang="en-US" altLang="ko-KR" sz="2800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>
                <a:solidFill>
                  <a:prstClr val="black"/>
                </a:solidFill>
              </a:rPr>
              <a:t>설계 방향 및 결론</a:t>
            </a:r>
            <a:endParaRPr lang="en-US" altLang="ko-KR" sz="28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9152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74" y="287794"/>
            <a:ext cx="3900582" cy="288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25" y="287794"/>
            <a:ext cx="3809927" cy="288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2" y="3281237"/>
            <a:ext cx="3816866" cy="28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25" y="3281237"/>
            <a:ext cx="3872621" cy="288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40072" y="-38388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303571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17" y="599169"/>
            <a:ext cx="3846857" cy="288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74" y="3941306"/>
            <a:ext cx="3600000" cy="181312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4292" y="3941305"/>
            <a:ext cx="3600000" cy="181312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863" y="599169"/>
            <a:ext cx="3846857" cy="288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5222" y="6078068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8114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975437" y="6078068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9361</a:t>
            </a:r>
            <a:endParaRPr lang="ko-KR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-40072" y="-38388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4389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951" y="349301"/>
            <a:ext cx="2599492" cy="13092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621" y="1361585"/>
            <a:ext cx="3642153" cy="26813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621" y="4042885"/>
            <a:ext cx="3642478" cy="272698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5" y="1360885"/>
            <a:ext cx="3582386" cy="2682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5" y="4176000"/>
            <a:ext cx="3582386" cy="2682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0050" y="349301"/>
            <a:ext cx="2008523" cy="1011584"/>
          </a:xfrm>
          <a:prstGeom prst="rect">
            <a:avLst/>
          </a:prstGeom>
        </p:spPr>
      </p:pic>
      <p:cxnSp>
        <p:nvCxnSpPr>
          <p:cNvPr id="10" name="직선 연결선 9"/>
          <p:cNvCxnSpPr/>
          <p:nvPr/>
        </p:nvCxnSpPr>
        <p:spPr>
          <a:xfrm>
            <a:off x="2584312" y="479375"/>
            <a:ext cx="0" cy="75143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-40072" y="-38388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31512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5" y="1360885"/>
            <a:ext cx="3582386" cy="2682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5" y="4176000"/>
            <a:ext cx="3582386" cy="2682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050" y="349301"/>
            <a:ext cx="2008523" cy="1011584"/>
          </a:xfrm>
          <a:prstGeom prst="rect">
            <a:avLst/>
          </a:prstGeom>
        </p:spPr>
      </p:pic>
      <p:cxnSp>
        <p:nvCxnSpPr>
          <p:cNvPr id="8" name="직선 연결선 7"/>
          <p:cNvCxnSpPr/>
          <p:nvPr/>
        </p:nvCxnSpPr>
        <p:spPr>
          <a:xfrm>
            <a:off x="2584312" y="479375"/>
            <a:ext cx="0" cy="75143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788" y="1360885"/>
            <a:ext cx="3604346" cy="2682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532" y="4077000"/>
            <a:ext cx="3846857" cy="2880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3683" y="363529"/>
            <a:ext cx="2008554" cy="101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40072" y="-38388"/>
            <a:ext cx="463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플라즈마</a:t>
            </a:r>
            <a:r>
              <a:rPr lang="ko-KR" altLang="en-US" dirty="0" smtClean="0"/>
              <a:t> 온도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52741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0072" y="-38388"/>
            <a:ext cx="5482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smtClean="0"/>
              <a:t>각 전극의 역할 및 배열</a:t>
            </a:r>
            <a:endParaRPr lang="en-US" altLang="ko-KR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090" y="330944"/>
            <a:ext cx="3884590" cy="284956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42519" y="3676425"/>
            <a:ext cx="20217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err="1" smtClean="0"/>
              <a:t>플라즈마</a:t>
            </a:r>
            <a:r>
              <a:rPr lang="ko-KR" altLang="en-US" sz="1000" dirty="0" smtClean="0"/>
              <a:t> </a:t>
            </a:r>
            <a:r>
              <a:rPr lang="en-US" altLang="ko-KR" sz="1000" dirty="0" smtClean="0"/>
              <a:t>Sheath region </a:t>
            </a:r>
            <a:r>
              <a:rPr lang="ko-KR" altLang="en-US" sz="1000" dirty="0" smtClean="0"/>
              <a:t>크기 결정</a:t>
            </a:r>
            <a:endParaRPr lang="ko-KR" altLang="en-US" sz="10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095" y="4022124"/>
            <a:ext cx="978525" cy="2835876"/>
          </a:xfrm>
          <a:prstGeom prst="rect">
            <a:avLst/>
          </a:prstGeom>
        </p:spPr>
      </p:pic>
      <p:sp>
        <p:nvSpPr>
          <p:cNvPr id="11" name="톱니 모양의 오른쪽 화살표 10"/>
          <p:cNvSpPr/>
          <p:nvPr/>
        </p:nvSpPr>
        <p:spPr>
          <a:xfrm>
            <a:off x="6147606" y="5364841"/>
            <a:ext cx="338426" cy="1504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왼쪽/오른쪽 화살표 11"/>
          <p:cNvSpPr/>
          <p:nvPr/>
        </p:nvSpPr>
        <p:spPr>
          <a:xfrm>
            <a:off x="6110371" y="4764264"/>
            <a:ext cx="192496" cy="12967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992427" y="4934195"/>
            <a:ext cx="240206" cy="1041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72" y="414620"/>
            <a:ext cx="3917382" cy="553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18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40072" y="-38388"/>
            <a:ext cx="2420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ko-KR" altLang="en-US" dirty="0" smtClean="0"/>
              <a:t>설계 방향 및 결론</a:t>
            </a:r>
            <a:endParaRPr lang="en-US" altLang="ko-KR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97" y="634727"/>
            <a:ext cx="3025347" cy="170175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93" y="367475"/>
            <a:ext cx="1272595" cy="221320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970" y="367475"/>
            <a:ext cx="1267984" cy="223626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502" y="2918562"/>
            <a:ext cx="4392563" cy="3184027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8409" y="3130173"/>
            <a:ext cx="3332503" cy="276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5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087"/>
            <a:ext cx="5997229" cy="440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97229" y="443035"/>
            <a:ext cx="314677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dirty="0" smtClean="0"/>
              <a:t>M. </a:t>
            </a:r>
            <a:r>
              <a:rPr lang="en-US" altLang="ko-KR" sz="1400" dirty="0" err="1" smtClean="0"/>
              <a:t>Bacal</a:t>
            </a:r>
            <a:r>
              <a:rPr lang="en-US" altLang="ko-KR" sz="1400" dirty="0" smtClean="0"/>
              <a:t> </a:t>
            </a:r>
            <a:r>
              <a:rPr lang="ko-KR" altLang="en-US" sz="1400" dirty="0"/>
              <a:t>이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H</a:t>
            </a:r>
            <a:r>
              <a:rPr lang="en-US" altLang="ko-KR" sz="1400" baseline="30000" dirty="0" smtClean="0"/>
              <a:t>- </a:t>
            </a:r>
            <a:r>
              <a:rPr lang="ko-KR" altLang="en-US" sz="1400" dirty="0" smtClean="0"/>
              <a:t>이온의 </a:t>
            </a:r>
            <a:r>
              <a:rPr lang="ko-KR" altLang="en-US" sz="1400" dirty="0" err="1" smtClean="0"/>
              <a:t>체적생성법</a:t>
            </a:r>
            <a:r>
              <a:rPr lang="ko-KR" altLang="en-US" sz="1400" dirty="0" smtClean="0"/>
              <a:t> 발견</a:t>
            </a:r>
            <a:endParaRPr lang="en-US" altLang="ko-KR" sz="1400" dirty="0" smtClean="0"/>
          </a:p>
          <a:p>
            <a:pPr lvl="0" algn="just"/>
            <a:r>
              <a:rPr lang="en-US" altLang="ko-KR" sz="1200" u="sng" dirty="0">
                <a:solidFill>
                  <a:prstClr val="black"/>
                </a:solidFill>
              </a:rPr>
              <a:t>(M. </a:t>
            </a:r>
            <a:r>
              <a:rPr lang="en-US" altLang="ko-KR" sz="1200" u="sng" dirty="0" err="1">
                <a:solidFill>
                  <a:prstClr val="black"/>
                </a:solidFill>
              </a:rPr>
              <a:t>Bacal</a:t>
            </a:r>
            <a:r>
              <a:rPr lang="en-US" altLang="ko-KR" sz="1200" u="sng" dirty="0">
                <a:solidFill>
                  <a:prstClr val="black"/>
                </a:solidFill>
              </a:rPr>
              <a:t> et al., Phys. Rev Lett. 42 1538)</a:t>
            </a:r>
          </a:p>
          <a:p>
            <a:pPr algn="just"/>
            <a:endParaRPr lang="en-US" altLang="ko-KR" sz="1600" dirty="0" smtClean="0"/>
          </a:p>
          <a:p>
            <a:pPr algn="just"/>
            <a:r>
              <a:rPr lang="ko-KR" altLang="en-US" sz="1600" dirty="0" err="1" smtClean="0"/>
              <a:t>체적생성법에</a:t>
            </a:r>
            <a:r>
              <a:rPr lang="ko-KR" altLang="en-US" sz="1600" dirty="0" smtClean="0"/>
              <a:t> 의해 두 가지 구역으로 나뉨 </a:t>
            </a:r>
            <a:endParaRPr lang="en-US" altLang="ko-KR" sz="1600" dirty="0" smtClean="0"/>
          </a:p>
          <a:p>
            <a:pPr algn="just"/>
            <a:endParaRPr lang="en-US" altLang="ko-KR" sz="1600" dirty="0"/>
          </a:p>
          <a:p>
            <a:pPr algn="just"/>
            <a:endParaRPr lang="en-US" altLang="ko-KR" sz="1600" dirty="0" smtClean="0"/>
          </a:p>
          <a:p>
            <a:pPr algn="just"/>
            <a:r>
              <a:rPr lang="ko-KR" altLang="en-US" sz="1600" dirty="0" smtClean="0"/>
              <a:t>전자 온도 제어에 의해서 수소    음이온의 생성 비율이 결정 됨</a:t>
            </a:r>
            <a:endParaRPr lang="en-US" altLang="ko-KR" sz="1600" dirty="0"/>
          </a:p>
          <a:p>
            <a:pPr algn="just"/>
            <a:endParaRPr lang="en-US" altLang="ko-KR" sz="1600" dirty="0" smtClean="0"/>
          </a:p>
          <a:p>
            <a:pPr algn="just"/>
            <a:endParaRPr lang="en-US" altLang="ko-KR" sz="1600" dirty="0"/>
          </a:p>
          <a:p>
            <a:pPr algn="just"/>
            <a:endParaRPr lang="ko-KR" altLang="en-US" sz="1600" dirty="0"/>
          </a:p>
        </p:txBody>
      </p:sp>
      <p:grpSp>
        <p:nvGrpSpPr>
          <p:cNvPr id="4" name="그룹 3"/>
          <p:cNvGrpSpPr/>
          <p:nvPr/>
        </p:nvGrpSpPr>
        <p:grpSpPr>
          <a:xfrm>
            <a:off x="188541" y="4441117"/>
            <a:ext cx="9036529" cy="1687906"/>
            <a:chOff x="198066" y="335842"/>
            <a:chExt cx="9036529" cy="1687906"/>
          </a:xfrm>
        </p:grpSpPr>
        <p:cxnSp>
          <p:nvCxnSpPr>
            <p:cNvPr id="5" name="직선 연결선 4"/>
            <p:cNvCxnSpPr/>
            <p:nvPr/>
          </p:nvCxnSpPr>
          <p:spPr>
            <a:xfrm>
              <a:off x="5321702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직사각형 5"/>
            <p:cNvSpPr/>
            <p:nvPr/>
          </p:nvSpPr>
          <p:spPr>
            <a:xfrm>
              <a:off x="198066" y="965306"/>
              <a:ext cx="748938" cy="5315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M. </a:t>
              </a:r>
              <a:r>
                <a:rPr lang="en-US" altLang="ko-KR" sz="1000" dirty="0" err="1" smtClean="0"/>
                <a:t>Bacal</a:t>
              </a:r>
              <a:endParaRPr lang="en-US" altLang="ko-KR" sz="1000" dirty="0" smtClean="0"/>
            </a:p>
            <a:p>
              <a:pPr algn="ctr"/>
              <a:r>
                <a:rPr lang="en-US" altLang="ko-KR" sz="1000" dirty="0" smtClean="0"/>
                <a:t>Volume Effect</a:t>
              </a:r>
              <a:endParaRPr lang="ko-KR" altLang="en-US" sz="1000" dirty="0"/>
            </a:p>
          </p:txBody>
        </p:sp>
        <p:cxnSp>
          <p:nvCxnSpPr>
            <p:cNvPr id="7" name="직선 연결선 6"/>
            <p:cNvCxnSpPr/>
            <p:nvPr/>
          </p:nvCxnSpPr>
          <p:spPr>
            <a:xfrm flipV="1">
              <a:off x="387730" y="669908"/>
              <a:ext cx="8212183" cy="87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570610" y="678617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334007" y="417007"/>
              <a:ext cx="473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1977</a:t>
              </a:r>
              <a:endParaRPr lang="ko-KR" altLang="en-US" b="1" dirty="0"/>
            </a:p>
          </p:txBody>
        </p:sp>
        <p:cxnSp>
          <p:nvCxnSpPr>
            <p:cNvPr id="10" name="직선 연결선 9"/>
            <p:cNvCxnSpPr/>
            <p:nvPr/>
          </p:nvCxnSpPr>
          <p:spPr>
            <a:xfrm flipV="1">
              <a:off x="387730" y="1740519"/>
              <a:ext cx="8212183" cy="87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570610" y="1574406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87262" y="677975"/>
              <a:ext cx="4592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Year</a:t>
              </a:r>
              <a:endParaRPr lang="ko-KR" altLang="en-US" sz="12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66610" y="1508860"/>
              <a:ext cx="1067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Beam Current</a:t>
              </a:r>
              <a:endParaRPr lang="ko-KR" altLang="en-US" sz="12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7054" y="1760881"/>
              <a:ext cx="56778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&lt; 1 mA</a:t>
              </a:r>
              <a:endParaRPr lang="ko-KR" altLang="en-US" b="1" dirty="0"/>
            </a:p>
          </p:txBody>
        </p:sp>
        <p:cxnSp>
          <p:nvCxnSpPr>
            <p:cNvPr id="15" name="직선 연결선 14"/>
            <p:cNvCxnSpPr/>
            <p:nvPr/>
          </p:nvCxnSpPr>
          <p:spPr>
            <a:xfrm>
              <a:off x="1217420" y="67799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직사각형 15"/>
            <p:cNvSpPr/>
            <p:nvPr/>
          </p:nvSpPr>
          <p:spPr>
            <a:xfrm>
              <a:off x="820794" y="928594"/>
              <a:ext cx="813410" cy="5768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Volume Extraction with </a:t>
              </a:r>
              <a:r>
                <a:rPr lang="en-US" altLang="ko-KR" sz="1000" dirty="0" smtClean="0">
                  <a:solidFill>
                    <a:srgbClr val="FF0000"/>
                  </a:solidFill>
                </a:rPr>
                <a:t>filter field </a:t>
              </a:r>
              <a:endParaRPr lang="ko-KR" alt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97308" y="41624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1983</a:t>
              </a:r>
              <a:endParaRPr lang="ko-KR" alt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58729" y="435577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1985</a:t>
              </a:r>
              <a:endParaRPr lang="ko-KR" altLang="en-US" b="1" dirty="0"/>
            </a:p>
          </p:txBody>
        </p:sp>
        <p:cxnSp>
          <p:nvCxnSpPr>
            <p:cNvPr id="19" name="직선 연결선 18"/>
            <p:cNvCxnSpPr/>
            <p:nvPr/>
          </p:nvCxnSpPr>
          <p:spPr>
            <a:xfrm>
              <a:off x="1788920" y="687523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9"/>
            <p:cNvSpPr/>
            <p:nvPr/>
          </p:nvSpPr>
          <p:spPr>
            <a:xfrm>
              <a:off x="1482632" y="928493"/>
              <a:ext cx="612576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 smtClean="0"/>
                <a:t>Culham</a:t>
              </a:r>
              <a:endParaRPr lang="ko-KR" altLang="en-US" sz="1000" dirty="0"/>
            </a:p>
          </p:txBody>
        </p:sp>
        <p:cxnSp>
          <p:nvCxnSpPr>
            <p:cNvPr id="21" name="직선 연결선 20"/>
            <p:cNvCxnSpPr/>
            <p:nvPr/>
          </p:nvCxnSpPr>
          <p:spPr>
            <a:xfrm>
              <a:off x="1798445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561040" y="1759158"/>
              <a:ext cx="47481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 mA</a:t>
              </a:r>
              <a:endParaRPr lang="ko-KR" altLang="en-US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391116" y="44313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1990</a:t>
              </a:r>
              <a:endParaRPr lang="ko-KR" altLang="en-US" b="1" dirty="0"/>
            </a:p>
          </p:txBody>
        </p:sp>
        <p:cxnSp>
          <p:nvCxnSpPr>
            <p:cNvPr id="24" name="직선 연결선 23"/>
            <p:cNvCxnSpPr>
              <a:stCxn id="23" idx="2"/>
              <a:endCxn id="31" idx="0"/>
            </p:cNvCxnSpPr>
            <p:nvPr/>
          </p:nvCxnSpPr>
          <p:spPr>
            <a:xfrm flipH="1">
              <a:off x="3315019" y="697048"/>
              <a:ext cx="306288" cy="280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>
              <a:stCxn id="23" idx="2"/>
              <a:endCxn id="32" idx="0"/>
            </p:cNvCxnSpPr>
            <p:nvPr/>
          </p:nvCxnSpPr>
          <p:spPr>
            <a:xfrm>
              <a:off x="3621307" y="697048"/>
              <a:ext cx="328273" cy="280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264567" y="435577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1989</a:t>
              </a:r>
              <a:endParaRPr lang="ko-KR" altLang="en-US" b="1" dirty="0"/>
            </a:p>
          </p:txBody>
        </p:sp>
        <p:cxnSp>
          <p:nvCxnSpPr>
            <p:cNvPr id="27" name="직선 연결선 26"/>
            <p:cNvCxnSpPr/>
            <p:nvPr/>
          </p:nvCxnSpPr>
          <p:spPr>
            <a:xfrm>
              <a:off x="2494758" y="670900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직사각형 27"/>
            <p:cNvSpPr/>
            <p:nvPr/>
          </p:nvSpPr>
          <p:spPr>
            <a:xfrm>
              <a:off x="2085492" y="818801"/>
              <a:ext cx="818532" cy="7414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Small </a:t>
              </a:r>
              <a:r>
                <a:rPr lang="en-US" altLang="ko-KR" sz="1000" dirty="0" err="1" smtClean="0"/>
                <a:t>Multisucp</a:t>
              </a:r>
              <a:r>
                <a:rPr lang="en-US" altLang="ko-KR" sz="1000" dirty="0" smtClean="0"/>
                <a:t> volume source</a:t>
              </a:r>
            </a:p>
            <a:p>
              <a:pPr algn="ctr"/>
              <a:r>
                <a:rPr lang="en-US" altLang="ko-KR" sz="1000" dirty="0" smtClean="0"/>
                <a:t>LBL</a:t>
              </a:r>
              <a:endParaRPr lang="ko-KR" altLang="en-US" sz="1000" dirty="0"/>
            </a:p>
          </p:txBody>
        </p:sp>
        <p:cxnSp>
          <p:nvCxnSpPr>
            <p:cNvPr id="29" name="직선 연결선 28"/>
            <p:cNvCxnSpPr/>
            <p:nvPr/>
          </p:nvCxnSpPr>
          <p:spPr>
            <a:xfrm>
              <a:off x="2494758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2249847" y="1762285"/>
              <a:ext cx="47481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/>
                <a:t>2</a:t>
              </a:r>
              <a:r>
                <a:rPr lang="en-US" altLang="ko-KR" sz="1050" b="1" dirty="0" smtClean="0"/>
                <a:t> mA</a:t>
              </a:r>
              <a:endParaRPr lang="ko-KR" altLang="en-US" b="1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8731" y="977197"/>
              <a:ext cx="612576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TRIUMF</a:t>
              </a:r>
              <a:endParaRPr lang="ko-KR" altLang="en-US" sz="1000" dirty="0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643292" y="977197"/>
              <a:ext cx="612576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KEK</a:t>
              </a:r>
              <a:endParaRPr lang="ko-KR" altLang="en-US" sz="1000" dirty="0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3315338" y="1584986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>
              <a:off x="3949580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077614" y="1769832"/>
              <a:ext cx="47481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9 mA</a:t>
              </a:r>
              <a:endParaRPr lang="ko-KR" altLang="en-US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678735" y="1769720"/>
              <a:ext cx="54373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12 mA</a:t>
              </a:r>
              <a:endParaRPr lang="ko-KR" altLang="en-US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95511" y="435577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1995</a:t>
              </a:r>
              <a:endParaRPr lang="ko-KR" altLang="en-US" b="1" dirty="0"/>
            </a:p>
          </p:txBody>
        </p:sp>
        <p:cxnSp>
          <p:nvCxnSpPr>
            <p:cNvPr id="38" name="직선 연결선 37"/>
            <p:cNvCxnSpPr/>
            <p:nvPr/>
          </p:nvCxnSpPr>
          <p:spPr>
            <a:xfrm>
              <a:off x="4734435" y="67799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직사각형 38"/>
            <p:cNvSpPr/>
            <p:nvPr/>
          </p:nvSpPr>
          <p:spPr>
            <a:xfrm>
              <a:off x="4426924" y="844730"/>
              <a:ext cx="612576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TRIUMF</a:t>
              </a:r>
              <a:endParaRPr lang="ko-KR" altLang="en-US" sz="1000" dirty="0"/>
            </a:p>
          </p:txBody>
        </p:sp>
        <p:cxnSp>
          <p:nvCxnSpPr>
            <p:cNvPr id="40" name="직선 연결선 39"/>
            <p:cNvCxnSpPr/>
            <p:nvPr/>
          </p:nvCxnSpPr>
          <p:spPr>
            <a:xfrm>
              <a:off x="4721615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4445665" y="1752461"/>
              <a:ext cx="54373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15 mA</a:t>
              </a:r>
              <a:endParaRPr lang="ko-KR" altLang="en-US" b="1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5659586" y="963854"/>
              <a:ext cx="633395" cy="23799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TRIUMF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8130074" y="335842"/>
              <a:ext cx="819150" cy="12060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 smtClean="0"/>
                <a:t>Cesiated</a:t>
              </a:r>
              <a:endParaRPr lang="ko-KR" altLang="en-US" sz="1000" dirty="0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8130074" y="520685"/>
              <a:ext cx="819150" cy="120608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 smtClean="0"/>
                <a:t>Uncesiated</a:t>
              </a:r>
              <a:endParaRPr lang="ko-KR" altLang="en-US" sz="1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43538" y="44313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1998</a:t>
              </a:r>
              <a:endParaRPr lang="ko-KR" altLang="en-US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703406" y="1759648"/>
              <a:ext cx="54373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25 mA</a:t>
              </a:r>
              <a:endParaRPr lang="ko-KR" altLang="en-US" b="1" dirty="0"/>
            </a:p>
          </p:txBody>
        </p:sp>
        <p:cxnSp>
          <p:nvCxnSpPr>
            <p:cNvPr id="47" name="직선 연결선 46"/>
            <p:cNvCxnSpPr/>
            <p:nvPr/>
          </p:nvCxnSpPr>
          <p:spPr>
            <a:xfrm>
              <a:off x="5951894" y="1573348"/>
              <a:ext cx="0" cy="174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endCxn id="42" idx="0"/>
            </p:cNvCxnSpPr>
            <p:nvPr/>
          </p:nvCxnSpPr>
          <p:spPr>
            <a:xfrm>
              <a:off x="5973729" y="677998"/>
              <a:ext cx="2555" cy="2858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4172999" y="435577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1994</a:t>
              </a:r>
              <a:endParaRPr lang="ko-KR" altLang="en-US" b="1" dirty="0"/>
            </a:p>
          </p:txBody>
        </p:sp>
        <p:cxnSp>
          <p:nvCxnSpPr>
            <p:cNvPr id="50" name="직선 연결선 49"/>
            <p:cNvCxnSpPr>
              <a:stCxn id="49" idx="2"/>
              <a:endCxn id="51" idx="0"/>
            </p:cNvCxnSpPr>
            <p:nvPr/>
          </p:nvCxnSpPr>
          <p:spPr>
            <a:xfrm>
              <a:off x="4403190" y="689493"/>
              <a:ext cx="2384699" cy="2936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직사각형 50"/>
            <p:cNvSpPr/>
            <p:nvPr/>
          </p:nvSpPr>
          <p:spPr>
            <a:xfrm>
              <a:off x="6481601" y="983126"/>
              <a:ext cx="612576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 smtClean="0"/>
                <a:t>Culham</a:t>
              </a:r>
              <a:endParaRPr lang="ko-KR" altLang="en-US" sz="1000" dirty="0"/>
            </a:p>
          </p:txBody>
        </p:sp>
        <p:cxnSp>
          <p:nvCxnSpPr>
            <p:cNvPr id="52" name="직선 연결선 51"/>
            <p:cNvCxnSpPr/>
            <p:nvPr/>
          </p:nvCxnSpPr>
          <p:spPr>
            <a:xfrm>
              <a:off x="7057433" y="1506353"/>
              <a:ext cx="0" cy="2336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6667742" y="1748172"/>
              <a:ext cx="77938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45 ~90 mA</a:t>
              </a:r>
              <a:endParaRPr lang="ko-KR" altLang="en-US" b="1" dirty="0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5015414" y="1379759"/>
              <a:ext cx="612576" cy="25852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KEK</a:t>
              </a:r>
              <a:endParaRPr lang="ko-KR" altLang="en-US" sz="1000" dirty="0"/>
            </a:p>
          </p:txBody>
        </p:sp>
        <p:cxnSp>
          <p:nvCxnSpPr>
            <p:cNvPr id="55" name="직선 연결선 54"/>
            <p:cNvCxnSpPr>
              <a:stCxn id="45" idx="2"/>
              <a:endCxn id="56" idx="0"/>
            </p:cNvCxnSpPr>
            <p:nvPr/>
          </p:nvCxnSpPr>
          <p:spPr>
            <a:xfrm>
              <a:off x="5973729" y="697048"/>
              <a:ext cx="1976989" cy="3199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직사각형 55"/>
            <p:cNvSpPr/>
            <p:nvPr/>
          </p:nvSpPr>
          <p:spPr>
            <a:xfrm>
              <a:off x="7557536" y="1017008"/>
              <a:ext cx="786363" cy="2585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Frankfurt</a:t>
              </a:r>
              <a:endParaRPr lang="ko-KR" altLang="en-US" sz="1000" dirty="0"/>
            </a:p>
          </p:txBody>
        </p:sp>
        <p:cxnSp>
          <p:nvCxnSpPr>
            <p:cNvPr id="57" name="직선 연결선 56"/>
            <p:cNvCxnSpPr/>
            <p:nvPr/>
          </p:nvCxnSpPr>
          <p:spPr>
            <a:xfrm>
              <a:off x="7962308" y="1515878"/>
              <a:ext cx="0" cy="2336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7655974" y="1759158"/>
              <a:ext cx="61266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100 mA</a:t>
              </a:r>
              <a:endParaRPr lang="ko-KR" altLang="en-US" b="1" dirty="0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6883984" y="1278500"/>
              <a:ext cx="612576" cy="25852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 smtClean="0"/>
                <a:t>Culham</a:t>
              </a:r>
              <a:endParaRPr lang="ko-KR" altLang="en-US" sz="1000" dirty="0"/>
            </a:p>
          </p:txBody>
        </p:sp>
        <p:cxnSp>
          <p:nvCxnSpPr>
            <p:cNvPr id="60" name="직선 연결선 59"/>
            <p:cNvCxnSpPr>
              <a:stCxn id="51" idx="2"/>
              <a:endCxn id="59" idx="0"/>
            </p:cNvCxnSpPr>
            <p:nvPr/>
          </p:nvCxnSpPr>
          <p:spPr>
            <a:xfrm>
              <a:off x="6787889" y="1241649"/>
              <a:ext cx="402383" cy="368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>
              <a:stCxn id="32" idx="2"/>
              <a:endCxn id="54" idx="0"/>
            </p:cNvCxnSpPr>
            <p:nvPr/>
          </p:nvCxnSpPr>
          <p:spPr>
            <a:xfrm>
              <a:off x="3949580" y="1235720"/>
              <a:ext cx="1372122" cy="1440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5057516" y="1759158"/>
              <a:ext cx="54373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b="1" dirty="0" smtClean="0"/>
                <a:t>20 mA</a:t>
              </a:r>
              <a:endParaRPr lang="ko-KR" altLang="en-US" b="1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-40072" y="-38388"/>
            <a:ext cx="4455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ko-KR" dirty="0" smtClean="0">
                <a:solidFill>
                  <a:schemeClr val="accent4"/>
                </a:solidFill>
              </a:rPr>
              <a:t>INTRODUCTION- </a:t>
            </a:r>
            <a:r>
              <a:rPr lang="en-US" altLang="ko-KR" dirty="0" smtClean="0">
                <a:solidFill>
                  <a:schemeClr val="accent4"/>
                </a:solidFill>
              </a:rPr>
              <a:t>H</a:t>
            </a:r>
            <a:r>
              <a:rPr lang="en-US" altLang="ko-KR" baseline="30000" dirty="0" smtClean="0">
                <a:solidFill>
                  <a:schemeClr val="accent4"/>
                </a:solidFill>
              </a:rPr>
              <a:t>-</a:t>
            </a:r>
            <a:r>
              <a:rPr lang="en-US" altLang="ko-KR" dirty="0" smtClean="0">
                <a:solidFill>
                  <a:schemeClr val="accent4"/>
                </a:solidFill>
              </a:rPr>
              <a:t> </a:t>
            </a:r>
            <a:r>
              <a:rPr lang="en-US" altLang="ko-KR" dirty="0" err="1" smtClean="0">
                <a:solidFill>
                  <a:schemeClr val="accent4"/>
                </a:solidFill>
              </a:rPr>
              <a:t>Multicusp</a:t>
            </a:r>
            <a:r>
              <a:rPr lang="en-US" altLang="ko-KR" dirty="0" smtClean="0">
                <a:solidFill>
                  <a:schemeClr val="accent4"/>
                </a:solidFill>
              </a:rPr>
              <a:t> </a:t>
            </a:r>
            <a:r>
              <a:rPr lang="ko-KR" altLang="en-US" dirty="0" err="1" smtClean="0">
                <a:solidFill>
                  <a:schemeClr val="accent4"/>
                </a:solidFill>
              </a:rPr>
              <a:t>이온원의</a:t>
            </a:r>
            <a:r>
              <a:rPr lang="ko-KR" altLang="en-US" dirty="0" smtClean="0">
                <a:solidFill>
                  <a:schemeClr val="accent4"/>
                </a:solidFill>
              </a:rPr>
              <a:t> </a:t>
            </a:r>
            <a:r>
              <a:rPr lang="ko-KR" altLang="en-US" dirty="0" smtClean="0">
                <a:solidFill>
                  <a:schemeClr val="accent4"/>
                </a:solidFill>
              </a:rPr>
              <a:t>역사</a:t>
            </a:r>
            <a:endParaRPr lang="en-US" altLang="ko-KR" dirty="0">
              <a:solidFill>
                <a:schemeClr val="accent4"/>
              </a:solidFill>
            </a:endParaRPr>
          </a:p>
          <a:p>
            <a:endParaRPr lang="ko-KR" alt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75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00"/>
          <p:cNvSpPr txBox="1"/>
          <p:nvPr/>
        </p:nvSpPr>
        <p:spPr>
          <a:xfrm>
            <a:off x="-40072" y="-38388"/>
            <a:ext cx="3575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ko-KR" dirty="0" smtClean="0">
                <a:solidFill>
                  <a:schemeClr val="accent4"/>
                </a:solidFill>
              </a:rPr>
              <a:t>INTRODUCTION- </a:t>
            </a:r>
            <a:r>
              <a:rPr lang="en-US" altLang="ko-KR" dirty="0" smtClean="0">
                <a:solidFill>
                  <a:schemeClr val="accent4"/>
                </a:solidFill>
              </a:rPr>
              <a:t> </a:t>
            </a:r>
            <a:r>
              <a:rPr lang="en-US" altLang="ko-KR" dirty="0" smtClean="0">
                <a:solidFill>
                  <a:schemeClr val="accent4"/>
                </a:solidFill>
              </a:rPr>
              <a:t>H</a:t>
            </a:r>
            <a:r>
              <a:rPr lang="en-US" altLang="ko-KR" baseline="30000" dirty="0" smtClean="0">
                <a:solidFill>
                  <a:schemeClr val="accent4"/>
                </a:solidFill>
              </a:rPr>
              <a:t>-</a:t>
            </a:r>
            <a:r>
              <a:rPr lang="en-US" altLang="ko-KR" dirty="0" smtClean="0">
                <a:solidFill>
                  <a:schemeClr val="accent4"/>
                </a:solidFill>
              </a:rPr>
              <a:t>  </a:t>
            </a:r>
            <a:r>
              <a:rPr lang="ko-KR" altLang="en-US" dirty="0">
                <a:solidFill>
                  <a:schemeClr val="accent4"/>
                </a:solidFill>
              </a:rPr>
              <a:t>추출 방법</a:t>
            </a:r>
            <a:endParaRPr lang="en-US" altLang="ko-KR" dirty="0">
              <a:solidFill>
                <a:schemeClr val="accent4"/>
              </a:solidFill>
            </a:endParaRPr>
          </a:p>
          <a:p>
            <a:endParaRPr lang="ko-KR" altLang="en-US" dirty="0">
              <a:solidFill>
                <a:schemeClr val="accent4"/>
              </a:solidFill>
            </a:endParaRPr>
          </a:p>
        </p:txBody>
      </p:sp>
      <p:pic>
        <p:nvPicPr>
          <p:cNvPr id="104" name="그림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28" y="2022625"/>
            <a:ext cx="3061162" cy="3513089"/>
          </a:xfrm>
          <a:prstGeom prst="rect">
            <a:avLst/>
          </a:prstGeom>
        </p:spPr>
      </p:pic>
      <p:pic>
        <p:nvPicPr>
          <p:cNvPr id="105" name="그림 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428" y="1855381"/>
            <a:ext cx="3333750" cy="3914775"/>
          </a:xfrm>
          <a:prstGeom prst="rect">
            <a:avLst/>
          </a:prstGeom>
        </p:spPr>
      </p:pic>
      <p:grpSp>
        <p:nvGrpSpPr>
          <p:cNvPr id="108" name="그룹 107"/>
          <p:cNvGrpSpPr/>
          <p:nvPr/>
        </p:nvGrpSpPr>
        <p:grpSpPr>
          <a:xfrm>
            <a:off x="909333" y="1330411"/>
            <a:ext cx="2859757" cy="461665"/>
            <a:chOff x="644260" y="1568857"/>
            <a:chExt cx="2859757" cy="461665"/>
          </a:xfrm>
        </p:grpSpPr>
        <p:sp>
          <p:nvSpPr>
            <p:cNvPr id="106" name="TextBox 105"/>
            <p:cNvSpPr txBox="1"/>
            <p:nvPr/>
          </p:nvSpPr>
          <p:spPr>
            <a:xfrm>
              <a:off x="644260" y="1568857"/>
              <a:ext cx="28597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H</a:t>
              </a:r>
              <a:r>
                <a:rPr lang="en-US" altLang="ko-KR" sz="1200" baseline="-25000" dirty="0" smtClean="0"/>
                <a:t>2 </a:t>
              </a:r>
              <a:r>
                <a:rPr lang="en-US" altLang="ko-KR" sz="1200" dirty="0" smtClean="0"/>
                <a:t>(v”=0) + e</a:t>
              </a:r>
              <a:r>
                <a:rPr lang="en-US" altLang="ko-KR" sz="1200" baseline="30000" dirty="0" smtClean="0"/>
                <a:t>- </a:t>
              </a:r>
              <a:r>
                <a:rPr lang="en-US" altLang="ko-KR" sz="1200" dirty="0" smtClean="0"/>
                <a:t>(&gt;20 eV)             </a:t>
              </a:r>
              <a:r>
                <a:rPr lang="en-US" altLang="ko-KR" sz="1200" dirty="0" smtClean="0">
                  <a:solidFill>
                    <a:srgbClr val="00B0F0"/>
                  </a:solidFill>
                </a:rPr>
                <a:t>H</a:t>
              </a:r>
              <a:r>
                <a:rPr lang="en-US" altLang="ko-KR" sz="1200" baseline="-25000" dirty="0" smtClean="0">
                  <a:solidFill>
                    <a:srgbClr val="00B0F0"/>
                  </a:solidFill>
                </a:rPr>
                <a:t>2</a:t>
              </a:r>
              <a:r>
                <a:rPr lang="en-US" altLang="ko-KR" sz="1200" dirty="0" smtClean="0">
                  <a:solidFill>
                    <a:srgbClr val="00B0F0"/>
                  </a:solidFill>
                </a:rPr>
                <a:t>(v</a:t>
              </a:r>
              <a:r>
                <a:rPr lang="en-US" altLang="ko-KR" sz="1200" dirty="0" smtClean="0"/>
                <a:t> </a:t>
              </a:r>
              <a:r>
                <a:rPr lang="en-US" altLang="ko-KR" sz="1200" dirty="0">
                  <a:solidFill>
                    <a:srgbClr val="00B0F0"/>
                  </a:solidFill>
                </a:rPr>
                <a:t>” ≥5</a:t>
              </a:r>
              <a:r>
                <a:rPr lang="en-US" altLang="ko-KR" sz="1200" dirty="0" smtClean="0">
                  <a:solidFill>
                    <a:srgbClr val="00B0F0"/>
                  </a:solidFill>
                </a:rPr>
                <a:t>) </a:t>
              </a:r>
              <a:r>
                <a:rPr lang="en-US" altLang="ko-KR" sz="1200" dirty="0" smtClean="0"/>
                <a:t>+ e</a:t>
              </a:r>
              <a:r>
                <a:rPr lang="en-US" altLang="ko-KR" sz="1200" baseline="30000" dirty="0" smtClean="0"/>
                <a:t>-</a:t>
              </a:r>
            </a:p>
            <a:p>
              <a:r>
                <a:rPr lang="en-US" altLang="ko-KR" sz="1200" dirty="0" smtClean="0">
                  <a:solidFill>
                    <a:srgbClr val="FF0000"/>
                  </a:solidFill>
                </a:rPr>
                <a:t>Electron impact excitation</a:t>
              </a:r>
            </a:p>
          </p:txBody>
        </p:sp>
        <p:cxnSp>
          <p:nvCxnSpPr>
            <p:cNvPr id="107" name="직선 화살표 연결선 106"/>
            <p:cNvCxnSpPr/>
            <p:nvPr/>
          </p:nvCxnSpPr>
          <p:spPr>
            <a:xfrm>
              <a:off x="2102713" y="1717486"/>
              <a:ext cx="37288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그룹 110"/>
          <p:cNvGrpSpPr/>
          <p:nvPr/>
        </p:nvGrpSpPr>
        <p:grpSpPr>
          <a:xfrm>
            <a:off x="5571324" y="1330411"/>
            <a:ext cx="2691695" cy="584775"/>
            <a:chOff x="5588334" y="1568856"/>
            <a:chExt cx="2691695" cy="584775"/>
          </a:xfrm>
        </p:grpSpPr>
        <p:sp>
          <p:nvSpPr>
            <p:cNvPr id="109" name="TextBox 108"/>
            <p:cNvSpPr txBox="1"/>
            <p:nvPr/>
          </p:nvSpPr>
          <p:spPr>
            <a:xfrm>
              <a:off x="5588334" y="1568856"/>
              <a:ext cx="2691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200"/>
              </a:lvl1pPr>
            </a:lstStyle>
            <a:p>
              <a:r>
                <a:rPr lang="en-US" altLang="ko-KR" dirty="0"/>
                <a:t>H</a:t>
              </a:r>
              <a:r>
                <a:rPr lang="en-US" altLang="ko-KR" baseline="-25000" dirty="0"/>
                <a:t>2</a:t>
              </a:r>
              <a:r>
                <a:rPr lang="en-US" altLang="ko-KR" dirty="0"/>
                <a:t> (</a:t>
              </a:r>
              <a:r>
                <a:rPr lang="en-US" altLang="ko-KR" dirty="0" smtClean="0"/>
                <a:t>v”≥5) + e- (&lt;1 </a:t>
              </a:r>
              <a:r>
                <a:rPr lang="en-US" altLang="ko-KR" dirty="0"/>
                <a:t>eV) </a:t>
              </a:r>
              <a:r>
                <a:rPr lang="en-US" altLang="ko-KR" dirty="0" smtClean="0"/>
                <a:t>            H + </a:t>
              </a:r>
              <a:r>
                <a:rPr lang="en-US" altLang="ko-KR" dirty="0" smtClean="0">
                  <a:solidFill>
                    <a:srgbClr val="FF0000"/>
                  </a:solidFill>
                </a:rPr>
                <a:t>H</a:t>
              </a:r>
              <a:r>
                <a:rPr lang="en-US" altLang="ko-KR" baseline="30000" dirty="0" smtClean="0">
                  <a:solidFill>
                    <a:srgbClr val="FF0000"/>
                  </a:solidFill>
                </a:rPr>
                <a:t>-</a:t>
              </a:r>
            </a:p>
            <a:p>
              <a:r>
                <a:rPr lang="en-US" altLang="ko-KR" dirty="0" smtClean="0">
                  <a:solidFill>
                    <a:srgbClr val="FF0000"/>
                  </a:solidFill>
                </a:rPr>
                <a:t>Dissociative electron attachment</a:t>
              </a:r>
              <a:endParaRPr lang="en-US" altLang="ko-KR" dirty="0">
                <a:solidFill>
                  <a:srgbClr val="FF0000"/>
                </a:solidFill>
              </a:endParaRPr>
            </a:p>
            <a:p>
              <a:endParaRPr lang="ko-KR" altLang="en-US" baseline="30000" dirty="0">
                <a:solidFill>
                  <a:srgbClr val="FF0000"/>
                </a:solidFill>
              </a:endParaRPr>
            </a:p>
          </p:txBody>
        </p:sp>
        <p:cxnSp>
          <p:nvCxnSpPr>
            <p:cNvPr id="110" name="직선 화살표 연결선 109"/>
            <p:cNvCxnSpPr/>
            <p:nvPr/>
          </p:nvCxnSpPr>
          <p:spPr>
            <a:xfrm>
              <a:off x="7048481" y="1707355"/>
              <a:ext cx="37288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TextBox 111"/>
          <p:cNvSpPr txBox="1"/>
          <p:nvPr/>
        </p:nvSpPr>
        <p:spPr>
          <a:xfrm>
            <a:off x="555967" y="5770156"/>
            <a:ext cx="3337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n-US" altLang="ko-KR" sz="1400" u="sng" dirty="0" smtClean="0">
                <a:solidFill>
                  <a:prstClr val="black"/>
                </a:solidFill>
              </a:rPr>
              <a:t>(J. R. </a:t>
            </a:r>
            <a:r>
              <a:rPr lang="en-US" altLang="ko-KR" sz="1400" u="sng" dirty="0" err="1" smtClean="0">
                <a:solidFill>
                  <a:prstClr val="black"/>
                </a:solidFill>
              </a:rPr>
              <a:t>Hiskes</a:t>
            </a:r>
            <a:r>
              <a:rPr lang="en-US" altLang="ko-KR" sz="1400" u="sng" dirty="0" smtClean="0">
                <a:solidFill>
                  <a:prstClr val="black"/>
                </a:solidFill>
              </a:rPr>
              <a:t>, J. Appl. Phys. 51, 4592, (1980))</a:t>
            </a:r>
            <a:endParaRPr lang="en-US" altLang="ko-KR" sz="1400" u="sng" dirty="0">
              <a:solidFill>
                <a:prstClr val="black"/>
              </a:solidFill>
            </a:endParaRPr>
          </a:p>
          <a:p>
            <a:endParaRPr lang="ko-KR" alt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5322524" y="5770156"/>
            <a:ext cx="3043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n-US" altLang="ko-KR" sz="1400" u="sng" dirty="0" smtClean="0">
                <a:solidFill>
                  <a:prstClr val="black"/>
                </a:solidFill>
              </a:rPr>
              <a:t>(A.P. Hickman, Phys. Rev., 3495, (1991))</a:t>
            </a:r>
            <a:endParaRPr lang="en-US" altLang="ko-KR" sz="1400" u="sng" dirty="0">
              <a:solidFill>
                <a:prstClr val="black"/>
              </a:solidFill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14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51637"/>
            <a:ext cx="5997229" cy="440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40072" y="-38388"/>
            <a:ext cx="3575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/>
              <a:t>INTRODUCTION- </a:t>
            </a:r>
            <a:r>
              <a:rPr lang="en-US" altLang="ko-KR" dirty="0" smtClean="0"/>
              <a:t> H</a:t>
            </a:r>
            <a:r>
              <a:rPr lang="en-US" altLang="ko-KR" baseline="30000" dirty="0" smtClean="0"/>
              <a:t>-</a:t>
            </a:r>
            <a:r>
              <a:rPr lang="en-US" altLang="ko-KR" dirty="0" smtClean="0"/>
              <a:t>  </a:t>
            </a:r>
            <a:r>
              <a:rPr lang="ko-KR" altLang="en-US" dirty="0"/>
              <a:t>추출 방법</a:t>
            </a:r>
            <a:endParaRPr lang="en-US" altLang="ko-KR" dirty="0"/>
          </a:p>
          <a:p>
            <a:endParaRPr lang="ko-KR" altLang="en-US" dirty="0"/>
          </a:p>
        </p:txBody>
      </p:sp>
      <p:cxnSp>
        <p:nvCxnSpPr>
          <p:cNvPr id="7" name="직선 연결선 6"/>
          <p:cNvCxnSpPr/>
          <p:nvPr/>
        </p:nvCxnSpPr>
        <p:spPr>
          <a:xfrm>
            <a:off x="4959004" y="777096"/>
            <a:ext cx="1" cy="5356324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76375" y="5335714"/>
            <a:ext cx="30625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Electron Impact Excitation Part</a:t>
            </a:r>
          </a:p>
          <a:p>
            <a:r>
              <a:rPr lang="en-US" altLang="ko-KR" dirty="0" smtClean="0"/>
              <a:t>e(&gt;~20 eV)</a:t>
            </a:r>
          </a:p>
          <a:p>
            <a:r>
              <a:rPr lang="en-US" altLang="ko-KR" dirty="0" smtClean="0"/>
              <a:t>Filament side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25850" y="5335714"/>
            <a:ext cx="37050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Dissociative Electron Attachment Part</a:t>
            </a:r>
          </a:p>
          <a:p>
            <a:r>
              <a:rPr lang="en-US" altLang="ko-KR" dirty="0" smtClean="0"/>
              <a:t>e(&gt;1 eV)</a:t>
            </a:r>
          </a:p>
          <a:p>
            <a:r>
              <a:rPr lang="en-US" altLang="ko-KR" dirty="0" smtClean="0"/>
              <a:t>Extraction side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4314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0072" y="-38388"/>
            <a:ext cx="3599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/>
              <a:t>INTRODUCTION- </a:t>
            </a:r>
            <a:r>
              <a:rPr lang="en-US" altLang="ko-KR" dirty="0" smtClean="0"/>
              <a:t> H</a:t>
            </a:r>
            <a:r>
              <a:rPr lang="en-US" altLang="ko-KR" baseline="30000" dirty="0" smtClean="0"/>
              <a:t>-</a:t>
            </a:r>
            <a:r>
              <a:rPr lang="en-US" altLang="ko-KR" dirty="0" smtClean="0"/>
              <a:t>  </a:t>
            </a:r>
            <a:r>
              <a:rPr lang="ko-KR" altLang="en-US" dirty="0"/>
              <a:t>추출 방법</a:t>
            </a:r>
            <a:endParaRPr lang="en-US" altLang="ko-KR" dirty="0"/>
          </a:p>
        </p:txBody>
      </p:sp>
      <p:grpSp>
        <p:nvGrpSpPr>
          <p:cNvPr id="5" name="그룹 29"/>
          <p:cNvGrpSpPr>
            <a:grpSpLocks/>
          </p:cNvGrpSpPr>
          <p:nvPr/>
        </p:nvGrpSpPr>
        <p:grpSpPr bwMode="auto">
          <a:xfrm>
            <a:off x="173884" y="478616"/>
            <a:ext cx="7510468" cy="5266760"/>
            <a:chOff x="-267291" y="2240523"/>
            <a:chExt cx="7510321" cy="4274522"/>
          </a:xfrm>
        </p:grpSpPr>
        <p:sp>
          <p:nvSpPr>
            <p:cNvPr id="6" name="모서리가 둥근 직사각형 2"/>
            <p:cNvSpPr>
              <a:spLocks noChangeArrowheads="1"/>
            </p:cNvSpPr>
            <p:nvPr/>
          </p:nvSpPr>
          <p:spPr bwMode="auto">
            <a:xfrm>
              <a:off x="272922" y="2240523"/>
              <a:ext cx="4982356" cy="359276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 smtClean="0">
                  <a:solidFill>
                    <a:schemeClr val="tx2"/>
                  </a:solidFill>
                </a:rPr>
                <a:t>Finding optimization energy of electron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7" name="모서리가 둥근 직사각형 8"/>
            <p:cNvSpPr>
              <a:spLocks noChangeArrowheads="1"/>
            </p:cNvSpPr>
            <p:nvPr/>
          </p:nvSpPr>
          <p:spPr bwMode="auto">
            <a:xfrm>
              <a:off x="-267291" y="2841626"/>
              <a:ext cx="6062759" cy="442653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Initial magnet 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design and potential of electrodes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8" name="모서리가 둥근 직사각형 9"/>
            <p:cNvSpPr>
              <a:spLocks noChangeArrowheads="1"/>
            </p:cNvSpPr>
            <p:nvPr/>
          </p:nvSpPr>
          <p:spPr bwMode="auto">
            <a:xfrm>
              <a:off x="1009092" y="3548430"/>
              <a:ext cx="3509993" cy="935973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Analysis of magnetic 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field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 smtClean="0">
                  <a:solidFill>
                    <a:schemeClr val="tx2"/>
                  </a:solidFill>
                </a:rPr>
                <a:t>electric field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 smtClean="0">
                  <a:solidFill>
                    <a:schemeClr val="tx2"/>
                  </a:solidFill>
                </a:rPr>
                <a:t>And particle trajectory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9" name="모서리가 둥근 직사각형 10"/>
            <p:cNvSpPr>
              <a:spLocks noChangeArrowheads="1"/>
            </p:cNvSpPr>
            <p:nvPr/>
          </p:nvSpPr>
          <p:spPr bwMode="auto">
            <a:xfrm>
              <a:off x="1467409" y="4593206"/>
              <a:ext cx="2593363" cy="783193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Inspection of beam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characteristics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0" name="모서리가 둥근 직사각형 11"/>
            <p:cNvSpPr>
              <a:spLocks noChangeArrowheads="1"/>
            </p:cNvSpPr>
            <p:nvPr/>
          </p:nvSpPr>
          <p:spPr bwMode="auto">
            <a:xfrm>
              <a:off x="5379583" y="3698593"/>
              <a:ext cx="1863447" cy="635642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Redesign of </a:t>
              </a:r>
              <a:r>
                <a:rPr lang="en-US" altLang="ko-KR" sz="2000" dirty="0" smtClean="0">
                  <a:solidFill>
                    <a:schemeClr val="tx2"/>
                  </a:solidFill>
                </a:rPr>
                <a:t> </a:t>
              </a:r>
              <a:endParaRPr lang="en-US" altLang="ko-KR" sz="2000" dirty="0">
                <a:solidFill>
                  <a:schemeClr val="tx2"/>
                </a:solidFill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structure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1" name="모서리가 둥근 직사각형 12"/>
            <p:cNvSpPr>
              <a:spLocks noChangeArrowheads="1"/>
            </p:cNvSpPr>
            <p:nvPr/>
          </p:nvSpPr>
          <p:spPr bwMode="auto">
            <a:xfrm>
              <a:off x="1766579" y="5731852"/>
              <a:ext cx="1995021" cy="783193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</a:rPr>
                <a:t>Final model of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ko-KR" sz="2000" dirty="0" smtClean="0">
                  <a:solidFill>
                    <a:schemeClr val="tx2"/>
                  </a:solidFill>
                </a:rPr>
                <a:t>Ion source</a:t>
              </a:r>
              <a:endParaRPr lang="ko-KR" altLang="en-US" sz="2000" dirty="0">
                <a:solidFill>
                  <a:schemeClr val="tx2"/>
                </a:solidFill>
              </a:endParaRPr>
            </a:p>
          </p:txBody>
        </p:sp>
        <p:cxnSp>
          <p:nvCxnSpPr>
            <p:cNvPr id="12" name="직선 화살표 연결선 4"/>
            <p:cNvCxnSpPr>
              <a:cxnSpLocks noChangeShapeType="1"/>
              <a:stCxn id="6" idx="2"/>
              <a:endCxn id="7" idx="0"/>
            </p:cNvCxnSpPr>
            <p:nvPr/>
          </p:nvCxnSpPr>
          <p:spPr bwMode="auto">
            <a:xfrm flipH="1">
              <a:off x="2764089" y="2599799"/>
              <a:ext cx="12" cy="24182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직선 화살표 연결선 14"/>
            <p:cNvCxnSpPr>
              <a:cxnSpLocks noChangeShapeType="1"/>
              <a:stCxn id="7" idx="2"/>
              <a:endCxn id="8" idx="0"/>
            </p:cNvCxnSpPr>
            <p:nvPr/>
          </p:nvCxnSpPr>
          <p:spPr bwMode="auto">
            <a:xfrm>
              <a:off x="2764089" y="3284279"/>
              <a:ext cx="0" cy="26415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직선 화살표 연결선 17"/>
            <p:cNvCxnSpPr>
              <a:cxnSpLocks noChangeShapeType="1"/>
              <a:stCxn id="8" idx="2"/>
              <a:endCxn id="9" idx="0"/>
            </p:cNvCxnSpPr>
            <p:nvPr/>
          </p:nvCxnSpPr>
          <p:spPr bwMode="auto">
            <a:xfrm>
              <a:off x="2764089" y="4484403"/>
              <a:ext cx="2" cy="10880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직선 화살표 연결선 20"/>
            <p:cNvCxnSpPr>
              <a:cxnSpLocks noChangeShapeType="1"/>
              <a:stCxn id="9" idx="2"/>
              <a:endCxn id="11" idx="0"/>
            </p:cNvCxnSpPr>
            <p:nvPr/>
          </p:nvCxnSpPr>
          <p:spPr bwMode="auto">
            <a:xfrm flipH="1">
              <a:off x="2764090" y="5376399"/>
              <a:ext cx="1" cy="35545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직선 화살표 연결선 23"/>
            <p:cNvCxnSpPr>
              <a:cxnSpLocks noChangeShapeType="1"/>
              <a:stCxn id="10" idx="1"/>
              <a:endCxn id="8" idx="3"/>
            </p:cNvCxnSpPr>
            <p:nvPr/>
          </p:nvCxnSpPr>
          <p:spPr bwMode="auto">
            <a:xfrm flipH="1">
              <a:off x="4519085" y="4016414"/>
              <a:ext cx="860498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꺾인 연결선 26"/>
            <p:cNvCxnSpPr>
              <a:cxnSpLocks noChangeShapeType="1"/>
              <a:stCxn id="9" idx="3"/>
              <a:endCxn id="10" idx="2"/>
            </p:cNvCxnSpPr>
            <p:nvPr/>
          </p:nvCxnSpPr>
          <p:spPr bwMode="auto">
            <a:xfrm flipV="1">
              <a:off x="4060772" y="4334235"/>
              <a:ext cx="2250535" cy="650568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28"/>
            <p:cNvSpPr txBox="1">
              <a:spLocks noChangeArrowheads="1"/>
            </p:cNvSpPr>
            <p:nvPr/>
          </p:nvSpPr>
          <p:spPr bwMode="auto">
            <a:xfrm>
              <a:off x="4225460" y="4629348"/>
              <a:ext cx="1590311" cy="299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ko-KR" sz="1800" dirty="0" smtClean="0">
                  <a:solidFill>
                    <a:schemeClr val="tx2"/>
                  </a:solidFill>
                </a:rPr>
                <a:t>Not satisfied</a:t>
              </a:r>
              <a:endParaRPr lang="ko-KR" alt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19" name="TextBox 30"/>
            <p:cNvSpPr txBox="1">
              <a:spLocks noChangeArrowheads="1"/>
            </p:cNvSpPr>
            <p:nvPr/>
          </p:nvSpPr>
          <p:spPr bwMode="auto">
            <a:xfrm>
              <a:off x="2764089" y="5379974"/>
              <a:ext cx="9328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ko-KR" sz="1800">
                  <a:solidFill>
                    <a:schemeClr val="tx2"/>
                  </a:solidFill>
                </a:rPr>
                <a:t>Yes</a:t>
              </a:r>
              <a:endParaRPr lang="ko-KR" altLang="en-US" sz="18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694095" y="4574355"/>
            <a:ext cx="4117029" cy="186400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/>
            <a:r>
              <a:rPr lang="en-US" altLang="ko-KR" sz="1400" dirty="0" smtClean="0"/>
              <a:t>For the controlling electron temperature, the m</a:t>
            </a:r>
            <a:r>
              <a:rPr lang="en-US" altLang="ko-KR" sz="1400" u="sng" dirty="0" smtClean="0"/>
              <a:t>agnetic field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and</a:t>
            </a:r>
            <a:r>
              <a:rPr lang="en-US" altLang="ko-KR" sz="1400" dirty="0" smtClean="0"/>
              <a:t> </a:t>
            </a:r>
            <a:r>
              <a:rPr lang="en-US" altLang="ko-KR" sz="1400" u="sng" dirty="0" smtClean="0"/>
              <a:t>electric field</a:t>
            </a:r>
            <a:r>
              <a:rPr lang="en-US" altLang="ko-KR" sz="1400" dirty="0" smtClean="0"/>
              <a:t> should be considered.</a:t>
            </a:r>
          </a:p>
          <a:p>
            <a:pPr algn="just"/>
            <a:r>
              <a:rPr lang="en-US" altLang="ko-KR" sz="1400" dirty="0" smtClean="0"/>
              <a:t>Inside the volume source, the </a:t>
            </a:r>
            <a:r>
              <a:rPr lang="en-US" altLang="ko-KR" sz="1400" dirty="0"/>
              <a:t>magnetic field is controlled by the permanent magnet </a:t>
            </a:r>
            <a:r>
              <a:rPr lang="en-US" altLang="ko-KR" sz="1400" dirty="0" smtClean="0"/>
              <a:t>array and number.</a:t>
            </a:r>
            <a:endParaRPr lang="en-US" altLang="ko-KR" sz="1400" dirty="0"/>
          </a:p>
          <a:p>
            <a:pPr algn="just"/>
            <a:r>
              <a:rPr lang="en-US" altLang="ko-KR" sz="1400" dirty="0"/>
              <a:t>T</a:t>
            </a:r>
            <a:r>
              <a:rPr lang="en-US" altLang="ko-KR" sz="1400" dirty="0" smtClean="0"/>
              <a:t>he electric field is controlled by the electric potential of electrodes.</a:t>
            </a:r>
          </a:p>
        </p:txBody>
      </p:sp>
    </p:spTree>
    <p:extLst>
      <p:ext uri="{BB962C8B-B14F-4D97-AF65-F5344CB8AC3E}">
        <p14:creationId xmlns:p14="http://schemas.microsoft.com/office/powerpoint/2010/main" val="3338105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0072" y="-38388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endParaRPr lang="en-US" altLang="ko-KR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57" y="389680"/>
            <a:ext cx="3240000" cy="256818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03" y="3016605"/>
            <a:ext cx="3128708" cy="308110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379" y="330944"/>
            <a:ext cx="1952624" cy="153111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4625" y="358844"/>
            <a:ext cx="1957042" cy="15032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6552" y="1934015"/>
            <a:ext cx="2733790" cy="2165179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6843" y="4239372"/>
            <a:ext cx="3873208" cy="216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3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0072" y="-38388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endParaRPr lang="en-US" altLang="ko-KR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595312"/>
            <a:ext cx="7086600" cy="567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6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753" y="921371"/>
            <a:ext cx="3600000" cy="1813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514" y="306150"/>
            <a:ext cx="9082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Type 1 </a:t>
            </a:r>
            <a:r>
              <a:rPr lang="en-US" altLang="ko-KR" sz="1600" dirty="0" smtClean="0"/>
              <a:t>– The cylindrical copper chamber surrounded by 10 cusp line of </a:t>
            </a:r>
            <a:r>
              <a:rPr lang="en-US" altLang="ko-KR" sz="1600" dirty="0" err="1" smtClean="0"/>
              <a:t>SmCo</a:t>
            </a:r>
            <a:r>
              <a:rPr lang="en-US" altLang="ko-KR" sz="1600" dirty="0" smtClean="0"/>
              <a:t> permanent magnets (20 rows)</a:t>
            </a:r>
            <a:endParaRPr lang="ko-KR" alt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5567682" y="6310184"/>
            <a:ext cx="344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(50 mm diameter by 100 mm long)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54" y="934496"/>
            <a:ext cx="3600000" cy="181312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757" y="3071840"/>
            <a:ext cx="5760000" cy="2901000"/>
          </a:xfrm>
          <a:prstGeom prst="rect">
            <a:avLst/>
          </a:prstGeom>
        </p:spPr>
      </p:pic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061246"/>
              </p:ext>
            </p:extLst>
          </p:nvPr>
        </p:nvGraphicFramePr>
        <p:xfrm>
          <a:off x="2354581" y="4134695"/>
          <a:ext cx="1165892" cy="57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884"/>
                <a:gridCol w="282004"/>
                <a:gridCol w="282004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16474"/>
              </p:ext>
            </p:extLst>
          </p:nvPr>
        </p:nvGraphicFramePr>
        <p:xfrm>
          <a:off x="5760721" y="4134695"/>
          <a:ext cx="1165892" cy="57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884"/>
                <a:gridCol w="282004"/>
                <a:gridCol w="282004"/>
              </a:tblGrid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Filament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5B9BD5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96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solidFill>
                            <a:schemeClr val="tx1"/>
                          </a:solidFill>
                        </a:rPr>
                        <a:t>Extraction</a:t>
                      </a:r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B9BD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kumimoji="0" lang="ko-KR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49980" y="3688080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3460" y="3312870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23460" y="5434176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9980" y="5033055"/>
            <a:ext cx="25840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FF0000"/>
                </a:solidFill>
              </a:rPr>
              <a:t>N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56034" y="3312870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9221" y="3688080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9221" y="5033055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56034" y="5434176"/>
            <a:ext cx="2375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rgbClr val="5B9BD5"/>
                </a:solidFill>
              </a:rPr>
              <a:t>S</a:t>
            </a:r>
            <a:endParaRPr lang="ko-KR" altLang="en-US" sz="900" dirty="0">
              <a:solidFill>
                <a:srgbClr val="5B9BD5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01980" y="853440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723724" y="884610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1722757" y="2991830"/>
            <a:ext cx="358140" cy="16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787404" y="5956846"/>
            <a:ext cx="6588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The position of second row is 70 mm from the end of volume source</a:t>
            </a:r>
            <a:endParaRPr lang="ko-KR" altLang="en-US" dirty="0"/>
          </a:p>
        </p:txBody>
      </p:sp>
      <p:cxnSp>
        <p:nvCxnSpPr>
          <p:cNvPr id="28" name="직선 연결선 27"/>
          <p:cNvCxnSpPr/>
          <p:nvPr/>
        </p:nvCxnSpPr>
        <p:spPr>
          <a:xfrm>
            <a:off x="2837803" y="843627"/>
            <a:ext cx="8238" cy="2046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-40072" y="-38388"/>
            <a:ext cx="594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>
                <a:solidFill>
                  <a:schemeClr val="accent4"/>
                </a:solidFill>
              </a:defRPr>
            </a:lvl1pPr>
            <a:lvl2pPr lvl="1">
              <a:defRPr>
                <a:solidFill>
                  <a:schemeClr val="accent4"/>
                </a:solidFill>
              </a:defRPr>
            </a:lvl2pPr>
          </a:lstStyle>
          <a:p>
            <a:pPr lvl="1"/>
            <a:r>
              <a:rPr lang="en-US" altLang="ko-KR" dirty="0" err="1" smtClean="0"/>
              <a:t>Multicusp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이온원의</a:t>
            </a:r>
            <a:r>
              <a:rPr lang="ko-KR" altLang="en-US" dirty="0" smtClean="0"/>
              <a:t> 구조</a:t>
            </a:r>
            <a:r>
              <a:rPr lang="en-US" altLang="ko-KR" dirty="0" smtClean="0"/>
              <a:t>- </a:t>
            </a:r>
            <a:r>
              <a:rPr lang="ko-KR" altLang="en-US" dirty="0" smtClean="0"/>
              <a:t>영구자석 역할 및 배열 형태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19031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17868</TotalTime>
  <Words>857</Words>
  <Application>Microsoft Office PowerPoint</Application>
  <PresentationFormat>화면 슬라이드 쇼(4:3)</PresentationFormat>
  <Paragraphs>252</Paragraphs>
  <Slides>25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2" baseType="lpstr">
      <vt:lpstr>HY견고딕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DongHyup</dc:creator>
  <cp:lastModifiedBy>YASHAR</cp:lastModifiedBy>
  <cp:revision>183</cp:revision>
  <dcterms:created xsi:type="dcterms:W3CDTF">2015-01-07T01:28:10Z</dcterms:created>
  <dcterms:modified xsi:type="dcterms:W3CDTF">2015-10-22T07:02:24Z</dcterms:modified>
</cp:coreProperties>
</file>