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8" r:id="rId2"/>
    <p:sldId id="266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제목 없는 구역" id="{DE3837D0-EE4D-470F-90C6-E7067D5FA172}">
          <p14:sldIdLst>
            <p14:sldId id="268"/>
            <p14:sldId id="26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908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3870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CD30CA-339F-426E-91BC-5F872142B871}" type="datetimeFigureOut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21D3B-3D6E-454E-8B72-0676B218BEC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51457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6B720-612B-4A48-B710-BAEC3D192490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4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A6788-CE6F-4A27-BF80-2ACE74E421A7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88359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B6C676-0BC7-463B-8A11-3629080EB949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53044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2E610-F6F1-44C9-8739-3FD2C69BD3CC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05360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E517E8-A066-445C-9E3F-A74CF04F31C1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519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04738-33DA-4383-AA66-380AC2ADBA39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4537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1A496-E9AE-48A5-933E-09A9AD55EB2A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7618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59013-9CBC-47A4-8586-23904C787B6F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46291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223CD-1CE0-4538-A299-19C63B1BC5A8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532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599605-DA62-479F-9B64-BAEF4567D862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3031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43202-6EF6-4FB8-9BC5-B9E8746785A9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984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A7366-D268-436F-9190-A93735BF1ED5}" type="datetime1">
              <a:rPr lang="ko-KR" altLang="en-US" smtClean="0"/>
              <a:t>2019-08-16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F301F-3EDF-48A2-91B4-7F11646FB7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86529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0" t="17886" r="10104" b="23845"/>
          <a:stretch/>
        </p:blipFill>
        <p:spPr bwMode="auto">
          <a:xfrm>
            <a:off x="89756" y="1544332"/>
            <a:ext cx="8964488" cy="3495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490066"/>
          </a:xfrm>
        </p:spPr>
        <p:txBody>
          <a:bodyPr>
            <a:noAutofit/>
          </a:bodyPr>
          <a:lstStyle/>
          <a:p>
            <a:r>
              <a:rPr lang="ko-KR" altLang="en-US" sz="2000" b="1" dirty="0" smtClean="0">
                <a:solidFill>
                  <a:srgbClr val="0000FF"/>
                </a:solidFill>
              </a:rPr>
              <a:t>학술발표회 온라인투고시스템 제출논문 수정</a:t>
            </a:r>
            <a:r>
              <a:rPr lang="en-US" altLang="ko-KR" sz="2000" b="1" dirty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및 취소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방법 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1/2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91680" y="728325"/>
            <a:ext cx="6264696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altLang="ko-KR" sz="1600" b="1" dirty="0" smtClean="0"/>
              <a:t>Submitted Paper List</a:t>
            </a:r>
            <a:r>
              <a:rPr lang="ko-KR" altLang="en-US" sz="1600" b="1" dirty="0" smtClean="0"/>
              <a:t>에 표시된 논문제목을 클릭한 후</a:t>
            </a:r>
            <a:r>
              <a:rPr lang="en-US" altLang="ko-KR" sz="1600" b="1" dirty="0" smtClean="0"/>
              <a:t>,</a:t>
            </a:r>
          </a:p>
          <a:p>
            <a:pPr>
              <a:spcBef>
                <a:spcPts val="600"/>
              </a:spcBef>
            </a:pPr>
            <a:r>
              <a:rPr lang="en-US" altLang="ko-KR" sz="1600" b="1" dirty="0" smtClean="0"/>
              <a:t>    Paper Status </a:t>
            </a:r>
            <a:r>
              <a:rPr lang="ko-KR" altLang="en-US" sz="1600" b="1" dirty="0" smtClean="0"/>
              <a:t>화면에서 </a:t>
            </a:r>
            <a:r>
              <a:rPr lang="en-US" altLang="ko-KR" sz="1600" b="1" dirty="0" smtClean="0"/>
              <a:t>‘Modify’ </a:t>
            </a:r>
            <a:r>
              <a:rPr lang="ko-KR" altLang="en-US" sz="1600" b="1" dirty="0" smtClean="0"/>
              <a:t>또는 </a:t>
            </a:r>
            <a:r>
              <a:rPr lang="en-US" altLang="ko-KR" sz="1600" b="1" dirty="0" smtClean="0"/>
              <a:t>‘Withdraw’ </a:t>
            </a:r>
            <a:r>
              <a:rPr lang="ko-KR" altLang="en-US" sz="1600" b="1" dirty="0" smtClean="0"/>
              <a:t>버튼 클릭</a:t>
            </a:r>
            <a:endParaRPr lang="en-US" altLang="ko-KR" sz="1600" b="1" dirty="0" smtClean="0"/>
          </a:p>
          <a:p>
            <a:pPr marL="285750" indent="-285750">
              <a:buFontTx/>
              <a:buChar char="-"/>
            </a:pPr>
            <a:endParaRPr lang="en-US" altLang="ko-KR" sz="1600" b="1" dirty="0" smtClean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ko-KR" b="1" dirty="0" smtClean="0">
                <a:solidFill>
                  <a:schemeClr val="tx1"/>
                </a:solidFill>
              </a:rPr>
              <a:t>1</a:t>
            </a:r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97934" y="4223360"/>
            <a:ext cx="2736304" cy="216024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화살표 연결선 4"/>
          <p:cNvCxnSpPr/>
          <p:nvPr/>
        </p:nvCxnSpPr>
        <p:spPr>
          <a:xfrm flipV="1">
            <a:off x="1691680" y="4331372"/>
            <a:ext cx="288032" cy="774086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96805" y="5147900"/>
            <a:ext cx="11897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제목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396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8" t="28084" r="35556" b="2564"/>
          <a:stretch/>
        </p:blipFill>
        <p:spPr bwMode="auto">
          <a:xfrm>
            <a:off x="1290932" y="1836064"/>
            <a:ext cx="6604007" cy="4576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490066"/>
          </a:xfrm>
        </p:spPr>
        <p:txBody>
          <a:bodyPr>
            <a:noAutofit/>
          </a:bodyPr>
          <a:lstStyle/>
          <a:p>
            <a:r>
              <a:rPr lang="ko-KR" altLang="en-US" sz="2000" b="1" dirty="0">
                <a:solidFill>
                  <a:srgbClr val="0000FF"/>
                </a:solidFill>
              </a:rPr>
              <a:t>학술발표회 온라인투고시스템 제출논문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수정</a:t>
            </a:r>
            <a:r>
              <a:rPr lang="en-US" altLang="ko-KR" sz="2000" b="1" dirty="0">
                <a:solidFill>
                  <a:srgbClr val="0000FF"/>
                </a:solidFill>
              </a:rPr>
              <a:t> </a:t>
            </a:r>
            <a:r>
              <a:rPr lang="ko-KR" altLang="en-US" sz="2000" b="1" dirty="0" smtClean="0">
                <a:solidFill>
                  <a:srgbClr val="0000FF"/>
                </a:solidFill>
              </a:rPr>
              <a:t>및 취소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 </a:t>
            </a:r>
            <a:r>
              <a:rPr lang="ko-KR" altLang="en-US" sz="2000" b="1" dirty="0">
                <a:solidFill>
                  <a:srgbClr val="0000FF"/>
                </a:solidFill>
              </a:rPr>
              <a:t>방법 </a:t>
            </a:r>
            <a:r>
              <a:rPr lang="en-US" altLang="ko-KR" sz="2000" b="1" dirty="0">
                <a:solidFill>
                  <a:srgbClr val="0000FF"/>
                </a:solidFill>
              </a:rPr>
              <a:t>2</a:t>
            </a:r>
            <a:r>
              <a:rPr lang="en-US" altLang="ko-KR" sz="2000" b="1" dirty="0" smtClean="0">
                <a:solidFill>
                  <a:srgbClr val="0000FF"/>
                </a:solidFill>
              </a:rPr>
              <a:t>/2</a:t>
            </a:r>
            <a:endParaRPr lang="ko-KR" altLang="en-US" sz="2000" b="1" dirty="0">
              <a:solidFill>
                <a:srgbClr val="0000FF"/>
              </a:solidFill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553200" y="6486351"/>
            <a:ext cx="2133600" cy="365125"/>
          </a:xfrm>
        </p:spPr>
        <p:txBody>
          <a:bodyPr/>
          <a:lstStyle/>
          <a:p>
            <a:fld id="{A7DF301F-3EDF-48A2-91B4-7F11646FB717}" type="slidenum">
              <a:rPr lang="ko-KR" altLang="en-US" b="1" smtClean="0">
                <a:solidFill>
                  <a:schemeClr val="tx1"/>
                </a:solidFill>
              </a:rPr>
              <a:t>2</a:t>
            </a:fld>
            <a:endParaRPr lang="ko-KR" altLang="en-US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187624" y="635735"/>
            <a:ext cx="7200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 smtClean="0"/>
              <a:t>‘Modify’ </a:t>
            </a:r>
            <a:r>
              <a:rPr lang="ko-KR" altLang="en-US" sz="1600" dirty="0" smtClean="0"/>
              <a:t>버튼을 클릭하면  </a:t>
            </a:r>
            <a:r>
              <a:rPr lang="ko-KR" altLang="en-US" sz="1600" b="1" dirty="0" smtClean="0"/>
              <a:t>제출논문 수정이 </a:t>
            </a:r>
            <a:r>
              <a:rPr lang="ko-KR" altLang="en-US" sz="1600" dirty="0" smtClean="0"/>
              <a:t>가능함 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600" dirty="0">
                <a:solidFill>
                  <a:srgbClr val="0000FF"/>
                </a:solidFill>
              </a:rPr>
              <a:t>(</a:t>
            </a:r>
            <a:r>
              <a:rPr lang="ko-KR" altLang="en-US" sz="1600" dirty="0">
                <a:solidFill>
                  <a:srgbClr val="0000FF"/>
                </a:solidFill>
              </a:rPr>
              <a:t>입력내용 수정 또는 파일 재 업로드 후 </a:t>
            </a:r>
            <a:r>
              <a:rPr lang="ko-KR" altLang="en-US" sz="1600" dirty="0" smtClean="0">
                <a:solidFill>
                  <a:srgbClr val="0000FF"/>
                </a:solidFill>
              </a:rPr>
              <a:t>하단의 </a:t>
            </a:r>
            <a:r>
              <a:rPr lang="en-US" altLang="ko-KR" sz="1600" b="1" u="sng" dirty="0" smtClean="0">
                <a:solidFill>
                  <a:srgbClr val="0000FF"/>
                </a:solidFill>
              </a:rPr>
              <a:t>Submit</a:t>
            </a:r>
            <a:r>
              <a:rPr lang="en-US" altLang="ko-KR" sz="1600" dirty="0" smtClean="0">
                <a:solidFill>
                  <a:srgbClr val="0000FF"/>
                </a:solidFill>
              </a:rPr>
              <a:t> </a:t>
            </a:r>
            <a:r>
              <a:rPr lang="ko-KR" altLang="en-US" sz="1600" dirty="0">
                <a:solidFill>
                  <a:srgbClr val="0000FF"/>
                </a:solidFill>
              </a:rPr>
              <a:t>버튼 클릭</a:t>
            </a:r>
            <a:r>
              <a:rPr lang="en-US" altLang="ko-KR" sz="1600" dirty="0">
                <a:solidFill>
                  <a:srgbClr val="0000FF"/>
                </a:solidFill>
              </a:rPr>
              <a:t>)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en-US" altLang="ko-KR" sz="1600" b="1" dirty="0" smtClean="0"/>
              <a:t>‘Withdraw’ </a:t>
            </a:r>
            <a:r>
              <a:rPr lang="ko-KR" altLang="en-US" sz="1600" dirty="0" smtClean="0"/>
              <a:t>버튼을 클릭하면 </a:t>
            </a:r>
            <a:r>
              <a:rPr lang="ko-KR" altLang="en-US" sz="1600" b="1" dirty="0" smtClean="0"/>
              <a:t>제출논문 취소가 </a:t>
            </a:r>
            <a:r>
              <a:rPr lang="ko-KR" altLang="en-US" sz="1600" dirty="0" smtClean="0"/>
              <a:t>가능함</a:t>
            </a:r>
            <a:endParaRPr lang="ko-KR" altLang="en-US" sz="1600" dirty="0"/>
          </a:p>
        </p:txBody>
      </p:sp>
      <p:sp>
        <p:nvSpPr>
          <p:cNvPr id="8" name="직사각형 7"/>
          <p:cNvSpPr/>
          <p:nvPr/>
        </p:nvSpPr>
        <p:spPr>
          <a:xfrm>
            <a:off x="6492607" y="6021288"/>
            <a:ext cx="733900" cy="288032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9" name="직선 화살표 연결선 8"/>
          <p:cNvCxnSpPr/>
          <p:nvPr/>
        </p:nvCxnSpPr>
        <p:spPr>
          <a:xfrm flipV="1">
            <a:off x="5220072" y="6208710"/>
            <a:ext cx="576064" cy="38534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화살표 연결선 9"/>
          <p:cNvCxnSpPr/>
          <p:nvPr/>
        </p:nvCxnSpPr>
        <p:spPr>
          <a:xfrm flipH="1" flipV="1">
            <a:off x="7116241" y="6116650"/>
            <a:ext cx="504056" cy="385340"/>
          </a:xfrm>
          <a:prstGeom prst="straightConnector1">
            <a:avLst/>
          </a:prstGeom>
          <a:ln w="3810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882644" y="6401380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수정시</a:t>
            </a:r>
            <a:r>
              <a:rPr lang="ko-KR" altLang="en-US" dirty="0" smtClean="0"/>
              <a:t> 클릭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7597774" y="6132658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취소</a:t>
            </a:r>
            <a:r>
              <a:rPr lang="ko-KR" altLang="en-US" dirty="0" err="1"/>
              <a:t>시</a:t>
            </a:r>
            <a:r>
              <a:rPr lang="ko-KR" altLang="en-US" dirty="0" smtClean="0"/>
              <a:t> 클릭</a:t>
            </a:r>
            <a:endParaRPr lang="ko-KR" altLang="en-US" dirty="0"/>
          </a:p>
        </p:txBody>
      </p:sp>
      <p:sp>
        <p:nvSpPr>
          <p:cNvPr id="13" name="직사각형 12"/>
          <p:cNvSpPr/>
          <p:nvPr/>
        </p:nvSpPr>
        <p:spPr>
          <a:xfrm>
            <a:off x="5700519" y="6021288"/>
            <a:ext cx="792088" cy="288032"/>
          </a:xfrm>
          <a:prstGeom prst="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4868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518</TotalTime>
  <Words>75</Words>
  <Application>Microsoft Office PowerPoint</Application>
  <PresentationFormat>화면 슬라이드 쇼(4:3)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학술발표회 온라인투고시스템 제출논문 수정 및 취소 방법 1/2</vt:lpstr>
      <vt:lpstr>학술발표회 온라인투고시스템 제출논문 수정 및 취소 방법 2/2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온라인 논문 투고 및 심사 시스템</dc:title>
  <dc:creator>SEC</dc:creator>
  <cp:lastModifiedBy>Windows 사용자</cp:lastModifiedBy>
  <cp:revision>60</cp:revision>
  <dcterms:created xsi:type="dcterms:W3CDTF">2016-02-25T07:08:36Z</dcterms:created>
  <dcterms:modified xsi:type="dcterms:W3CDTF">2019-08-16T00:29:15Z</dcterms:modified>
</cp:coreProperties>
</file>