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9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170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426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982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921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3576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565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022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8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296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3956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9292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4A887-DCFB-4BD0-9182-34F4D5F1DA4B}" type="datetimeFigureOut">
              <a:rPr lang="ko-KR" altLang="en-US" smtClean="0"/>
              <a:t>2019-05-15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E3826-80AC-48C1-8F95-5E12C1A691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4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814" y="1263560"/>
            <a:ext cx="4100218" cy="3947550"/>
          </a:xfrm>
          <a:prstGeom prst="rect">
            <a:avLst/>
          </a:prstGeom>
        </p:spPr>
      </p:pic>
      <p:cxnSp>
        <p:nvCxnSpPr>
          <p:cNvPr id="23" name="직선 연결선 22"/>
          <p:cNvCxnSpPr/>
          <p:nvPr/>
        </p:nvCxnSpPr>
        <p:spPr>
          <a:xfrm>
            <a:off x="0" y="662717"/>
            <a:ext cx="12192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-3508" y="5818508"/>
            <a:ext cx="1219200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14" y="1251264"/>
            <a:ext cx="3327563" cy="322226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067" y="1388178"/>
            <a:ext cx="4814825" cy="3844183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312737" y="1287644"/>
            <a:ext cx="3184240" cy="90924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916680" y="1455155"/>
            <a:ext cx="3154680" cy="60216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035983" y="5274037"/>
            <a:ext cx="40035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논문 제목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전체연구자수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주저자</a:t>
            </a:r>
            <a:r>
              <a:rPr lang="en-US" altLang="ko-KR" sz="1100" dirty="0" smtClean="0">
                <a:solidFill>
                  <a:srgbClr val="FF0000"/>
                </a:solidFill>
              </a:rPr>
              <a:t>(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교신저자</a:t>
            </a:r>
            <a:r>
              <a:rPr lang="en-US" altLang="ko-KR" sz="1100" dirty="0" smtClean="0">
                <a:solidFill>
                  <a:srgbClr val="FF0000"/>
                </a:solidFill>
              </a:rPr>
              <a:t>)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82612" y="5335643"/>
            <a:ext cx="2924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smtClean="0">
                <a:solidFill>
                  <a:srgbClr val="FF0000"/>
                </a:solidFill>
              </a:rPr>
              <a:t>오프라인 발행 연월일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>
            <a:off x="791157" y="2196891"/>
            <a:ext cx="4963" cy="58614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H="1">
            <a:off x="2793208" y="2057321"/>
            <a:ext cx="1523639" cy="32155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H="1">
            <a:off x="9927099" y="4178126"/>
            <a:ext cx="285736" cy="112908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23503" y="63039"/>
            <a:ext cx="8032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 smtClean="0">
                <a:latin typeface="+mj-lt"/>
              </a:rPr>
              <a:t> </a:t>
            </a:r>
            <a:r>
              <a:rPr lang="ko-KR" altLang="en-US" sz="2500" b="1" dirty="0" err="1" smtClean="0">
                <a:latin typeface="+mj-lt"/>
              </a:rPr>
              <a:t>논문실적</a:t>
            </a:r>
            <a:r>
              <a:rPr lang="ko-KR" altLang="en-US" sz="2500" b="1" dirty="0" smtClean="0">
                <a:latin typeface="+mj-lt"/>
              </a:rPr>
              <a:t> 업로드 증빙 참고자료</a:t>
            </a:r>
            <a:endParaRPr lang="ko-KR" altLang="en-US" sz="2500" b="1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77" y="2767163"/>
            <a:ext cx="247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발표학술지명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0882" y="920701"/>
            <a:ext cx="247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(a) </a:t>
            </a:r>
            <a:r>
              <a:rPr lang="ko-KR" altLang="en-US" sz="1400" dirty="0" err="1" smtClean="0"/>
              <a:t>학술지표지</a:t>
            </a:r>
            <a:endParaRPr lang="en-US" altLang="ko-KR" sz="14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4679834" y="946325"/>
            <a:ext cx="247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(b) </a:t>
            </a:r>
            <a:r>
              <a:rPr lang="ko-KR" altLang="en-US" sz="1400" dirty="0" err="1" smtClean="0"/>
              <a:t>논문첫장</a:t>
            </a:r>
            <a:endParaRPr lang="en-US" altLang="ko-KR" sz="1400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8959321" y="1005552"/>
            <a:ext cx="2470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(c) </a:t>
            </a:r>
            <a:r>
              <a:rPr lang="ko-KR" altLang="en-US" sz="1400" dirty="0" smtClean="0"/>
              <a:t>발행일자</a:t>
            </a:r>
            <a:endParaRPr lang="en-US" altLang="ko-KR" sz="1400" dirty="0" smtClean="0"/>
          </a:p>
        </p:txBody>
      </p:sp>
      <p:sp>
        <p:nvSpPr>
          <p:cNvPr id="28" name="직사각형 27"/>
          <p:cNvSpPr/>
          <p:nvPr/>
        </p:nvSpPr>
        <p:spPr>
          <a:xfrm>
            <a:off x="3745796" y="4871130"/>
            <a:ext cx="919750" cy="820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8869" y="4700157"/>
            <a:ext cx="2337565" cy="512410"/>
          </a:xfrm>
          <a:prstGeom prst="rect">
            <a:avLst/>
          </a:prstGeom>
        </p:spPr>
      </p:pic>
      <p:sp>
        <p:nvSpPr>
          <p:cNvPr id="32" name="직사각형 31"/>
          <p:cNvSpPr/>
          <p:nvPr/>
        </p:nvSpPr>
        <p:spPr>
          <a:xfrm>
            <a:off x="3785961" y="4698973"/>
            <a:ext cx="1167039" cy="1214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화살표 연결선 32"/>
          <p:cNvCxnSpPr/>
          <p:nvPr/>
        </p:nvCxnSpPr>
        <p:spPr>
          <a:xfrm>
            <a:off x="4943693" y="4806251"/>
            <a:ext cx="936508" cy="66489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728504" y="5426335"/>
            <a:ext cx="247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투고일</a:t>
            </a:r>
            <a:r>
              <a:rPr lang="en-US" altLang="ko-KR" sz="1100" dirty="0" smtClean="0">
                <a:solidFill>
                  <a:srgbClr val="FF0000"/>
                </a:solidFill>
              </a:rPr>
              <a:t>(received)</a:t>
            </a:r>
            <a:r>
              <a:rPr lang="ko-KR" altLang="en-US" sz="1100" dirty="0" smtClean="0">
                <a:solidFill>
                  <a:srgbClr val="FF0000"/>
                </a:solidFill>
              </a:rPr>
              <a:t>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739804" y="2258361"/>
            <a:ext cx="600343" cy="1528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6" name="직선 화살표 연결선 35"/>
          <p:cNvCxnSpPr/>
          <p:nvPr/>
        </p:nvCxnSpPr>
        <p:spPr>
          <a:xfrm>
            <a:off x="2972506" y="2411201"/>
            <a:ext cx="0" cy="2894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368171" y="2710881"/>
            <a:ext cx="247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등록번호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7601804" y="4407852"/>
            <a:ext cx="1258089" cy="15383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314272" y="2271340"/>
            <a:ext cx="2268702" cy="1214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2218819" y="2380722"/>
            <a:ext cx="0" cy="100255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466336" y="3369329"/>
            <a:ext cx="247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권</a:t>
            </a:r>
            <a:r>
              <a:rPr lang="en-US" altLang="ko-KR" sz="1100" dirty="0" smtClean="0">
                <a:solidFill>
                  <a:srgbClr val="FF0000"/>
                </a:solidFill>
              </a:rPr>
              <a:t>, </a:t>
            </a:r>
            <a:r>
              <a:rPr lang="ko-KR" altLang="en-US" sz="1100" dirty="0" smtClean="0">
                <a:solidFill>
                  <a:srgbClr val="FF0000"/>
                </a:solidFill>
              </a:rPr>
              <a:t>호 </a:t>
            </a:r>
            <a:r>
              <a:rPr lang="ko-KR" altLang="en-US" sz="1100" dirty="0" err="1" smtClean="0">
                <a:solidFill>
                  <a:srgbClr val="FF0000"/>
                </a:solidFill>
              </a:rPr>
              <a:t>박스표시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10041725" y="4042320"/>
            <a:ext cx="384975" cy="13598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44</Words>
  <Application>Microsoft Office PowerPoint</Application>
  <PresentationFormat>와이드스크린</PresentationFormat>
  <Paragraphs>11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shin</cp:lastModifiedBy>
  <cp:revision>5</cp:revision>
  <dcterms:created xsi:type="dcterms:W3CDTF">2017-09-29T03:17:23Z</dcterms:created>
  <dcterms:modified xsi:type="dcterms:W3CDTF">2019-05-15T00:15:33Z</dcterms:modified>
</cp:coreProperties>
</file>