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127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6105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329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9626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144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290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0203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42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08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6773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851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19293-5828-4D0E-8942-D2481C8BBC0C}" type="datetimeFigureOut">
              <a:rPr lang="ko-KR" altLang="en-US" smtClean="0"/>
              <a:t>2015-10-27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E48F1-A7BF-4E12-A961-4195059DF1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458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8299" y="4437772"/>
            <a:ext cx="3384376" cy="432048"/>
          </a:xfrm>
        </p:spPr>
        <p:txBody>
          <a:bodyPr>
            <a:normAutofit fontScale="85000" lnSpcReduction="10000"/>
          </a:bodyPr>
          <a:lstStyle/>
          <a:p>
            <a:r>
              <a:rPr lang="ko-KR" altLang="en-US" sz="1500" b="1" dirty="0" smtClean="0">
                <a:solidFill>
                  <a:schemeClr val="tx1"/>
                </a:solidFill>
              </a:rPr>
              <a:t>셔틀버스 탑승장소</a:t>
            </a:r>
            <a:r>
              <a:rPr lang="en-US" altLang="ko-KR" sz="15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500" b="1" dirty="0" smtClean="0">
                <a:solidFill>
                  <a:schemeClr val="tx1"/>
                </a:solidFill>
              </a:rPr>
              <a:t>신경주역 대형주차장</a:t>
            </a:r>
            <a:r>
              <a:rPr lang="en-US" altLang="ko-KR" sz="1500" b="1" dirty="0" smtClean="0">
                <a:solidFill>
                  <a:schemeClr val="tx1"/>
                </a:solidFill>
              </a:rPr>
              <a:t>)</a:t>
            </a:r>
            <a:endParaRPr lang="ko-KR" altLang="en-US" sz="1500" b="1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3593700" cy="33448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908719"/>
            <a:ext cx="4464496" cy="3344813"/>
          </a:xfrm>
          <a:prstGeom prst="rect">
            <a:avLst/>
          </a:prstGeo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4968044" y="4392320"/>
            <a:ext cx="3384376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500" b="1" dirty="0" smtClean="0">
                <a:solidFill>
                  <a:schemeClr val="tx1"/>
                </a:solidFill>
              </a:rPr>
              <a:t>현대호텔 셔틀버스</a:t>
            </a:r>
            <a:endParaRPr lang="ko-KR" altLang="en-US" sz="15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829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</Words>
  <Application>Microsoft Office PowerPoint</Application>
  <PresentationFormat>화면 슬라이드 쇼(4:3)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SEC</dc:creator>
  <cp:lastModifiedBy>SEC</cp:lastModifiedBy>
  <cp:revision>1</cp:revision>
  <dcterms:created xsi:type="dcterms:W3CDTF">2015-10-27T08:32:36Z</dcterms:created>
  <dcterms:modified xsi:type="dcterms:W3CDTF">2015-10-27T08:34:57Z</dcterms:modified>
</cp:coreProperties>
</file>